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2.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29"/>
  </p:notesMasterIdLst>
  <p:sldIdLst>
    <p:sldId id="411" r:id="rId2"/>
    <p:sldId id="344" r:id="rId3"/>
    <p:sldId id="649" r:id="rId4"/>
    <p:sldId id="276" r:id="rId5"/>
    <p:sldId id="277" r:id="rId6"/>
    <p:sldId id="284" r:id="rId7"/>
    <p:sldId id="653" r:id="rId8"/>
    <p:sldId id="650" r:id="rId9"/>
    <p:sldId id="279" r:id="rId10"/>
    <p:sldId id="634" r:id="rId11"/>
    <p:sldId id="652" r:id="rId12"/>
    <p:sldId id="648" r:id="rId13"/>
    <p:sldId id="636" r:id="rId14"/>
    <p:sldId id="642" r:id="rId15"/>
    <p:sldId id="412" r:id="rId16"/>
    <p:sldId id="399" r:id="rId17"/>
    <p:sldId id="410" r:id="rId18"/>
    <p:sldId id="417" r:id="rId19"/>
    <p:sldId id="400" r:id="rId20"/>
    <p:sldId id="428" r:id="rId21"/>
    <p:sldId id="429" r:id="rId22"/>
    <p:sldId id="414" r:id="rId23"/>
    <p:sldId id="415" r:id="rId24"/>
    <p:sldId id="427" r:id="rId25"/>
    <p:sldId id="407" r:id="rId26"/>
    <p:sldId id="379" r:id="rId27"/>
    <p:sldId id="297" r:id="rId28"/>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13">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BEBE"/>
    <a:srgbClr val="DCDCDC"/>
    <a:srgbClr val="4088C3"/>
    <a:srgbClr val="0066B3"/>
    <a:srgbClr val="FFFFFF"/>
    <a:srgbClr val="445469"/>
    <a:srgbClr val="F0F0F0"/>
    <a:srgbClr val="E6E6E6"/>
    <a:srgbClr val="C8C8C8"/>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65" autoAdjust="0"/>
    <p:restoredTop sz="94660"/>
  </p:normalViewPr>
  <p:slideViewPr>
    <p:cSldViewPr snapToGrid="0">
      <p:cViewPr varScale="1">
        <p:scale>
          <a:sx n="122" d="100"/>
          <a:sy n="122" d="100"/>
        </p:scale>
        <p:origin x="408" y="200"/>
      </p:cViewPr>
      <p:guideLst>
        <p:guide orient="horz" pos="2013"/>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Users/gengwenyu/Desktop/IGU/CC2022-2025/&#65281;&#65281;&#65281;&#25253;&#21517;&#21450;&#20854;&#23427;&#30340;&#32479;&#3574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gengwenyu/Desktop/IGU/CC2022-2025/&#65281;&#65281;&#65281;&#25253;&#21517;&#21450;&#20854;&#23427;&#30340;&#32479;&#35745;.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9EB8-4742-BC29-4ED3F1C68E79}"/>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9EB8-4742-BC29-4ED3F1C68E79}"/>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9EB8-4742-BC29-4ED3F1C68E79}"/>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9EB8-4742-BC29-4ED3F1C68E79}"/>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9EB8-4742-BC29-4ED3F1C68E79}"/>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B-9EB8-4742-BC29-4ED3F1C68E79}"/>
              </c:ext>
            </c:extLst>
          </c:dPt>
          <c:dPt>
            <c:idx val="6"/>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D-9EB8-4742-BC29-4ED3F1C68E79}"/>
              </c:ext>
            </c:extLst>
          </c:dPt>
          <c:dLbls>
            <c:dLbl>
              <c:idx val="0"/>
              <c:layout>
                <c:manualLayout>
                  <c:x val="4.9797109290884461E-2"/>
                  <c:y val="-3.0172838005256691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EB8-4742-BC29-4ED3F1C68E79}"/>
                </c:ext>
              </c:extLst>
            </c:dLbl>
            <c:dLbl>
              <c:idx val="1"/>
              <c:layout>
                <c:manualLayout>
                  <c:x val="2.6177563788563527E-4"/>
                  <c:y val="-0.12630366633089024"/>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EB8-4742-BC29-4ED3F1C68E79}"/>
                </c:ext>
              </c:extLst>
            </c:dLbl>
            <c:dLbl>
              <c:idx val="2"/>
              <c:layout>
                <c:manualLayout>
                  <c:x val="0.33005179728017831"/>
                  <c:y val="1.80914006507115E-7"/>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43129370388686111"/>
                      <c:h val="7.437338624706194E-2"/>
                    </c:manualLayout>
                  </c15:layout>
                </c:ext>
                <c:ext xmlns:c16="http://schemas.microsoft.com/office/drawing/2014/chart" uri="{C3380CC4-5D6E-409C-BE32-E72D297353CC}">
                  <c16:uniqueId val="{00000005-9EB8-4742-BC29-4ED3F1C68E79}"/>
                </c:ext>
              </c:extLst>
            </c:dLbl>
            <c:dLbl>
              <c:idx val="3"/>
              <c:layout>
                <c:manualLayout>
                  <c:x val="8.7626846301082431E-3"/>
                  <c:y val="-1.1599120613197171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EB8-4742-BC29-4ED3F1C68E79}"/>
                </c:ext>
              </c:extLst>
            </c:dLbl>
            <c:dLbl>
              <c:idx val="4"/>
              <c:layout>
                <c:manualLayout>
                  <c:x val="-2.1339089606475718E-3"/>
                  <c:y val="-1.7827628029224125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2003103509990693"/>
                      <c:h val="6.4758892285247838E-2"/>
                    </c:manualLayout>
                  </c15:layout>
                </c:ext>
                <c:ext xmlns:c16="http://schemas.microsoft.com/office/drawing/2014/chart" uri="{C3380CC4-5D6E-409C-BE32-E72D297353CC}">
                  <c16:uniqueId val="{00000009-9EB8-4742-BC29-4ED3F1C68E79}"/>
                </c:ext>
              </c:extLst>
            </c:dLbl>
            <c:dLbl>
              <c:idx val="5"/>
              <c:layout>
                <c:manualLayout>
                  <c:x val="-7.8009505455398963E-3"/>
                  <c:y val="8.8788976113561898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EB8-4742-BC29-4ED3F1C68E79}"/>
                </c:ext>
              </c:extLst>
            </c:dLbl>
            <c:dLbl>
              <c:idx val="6"/>
              <c:layout>
                <c:manualLayout>
                  <c:x val="-1.0131751669376769E-2"/>
                  <c:y val="2.8720460361017507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31479713442140472"/>
                      <c:h val="6.977817048178124E-2"/>
                    </c:manualLayout>
                  </c15:layout>
                </c:ext>
                <c:ext xmlns:c16="http://schemas.microsoft.com/office/drawing/2014/chart" uri="{C3380CC4-5D6E-409C-BE32-E72D297353CC}">
                  <c16:uniqueId val="{0000000D-9EB8-4742-BC29-4ED3F1C68E79}"/>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zh-CN"/>
              </a:p>
            </c:txPr>
            <c:dLblPos val="bestFit"/>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ext>
            </c:extLst>
          </c:dLbls>
          <c:cat>
            <c:strRef>
              <c:f>'countries &amp; regions'!$G$21:$G$27</c:f>
              <c:strCache>
                <c:ptCount val="7"/>
                <c:pt idx="0">
                  <c:v>Africa</c:v>
                </c:pt>
                <c:pt idx="1">
                  <c:v>Europe</c:v>
                </c:pt>
                <c:pt idx="2">
                  <c:v>Latin America and The Carribbean</c:v>
                </c:pt>
                <c:pt idx="3">
                  <c:v>Middle East</c:v>
                </c:pt>
                <c:pt idx="4">
                  <c:v>North America</c:v>
                </c:pt>
                <c:pt idx="5">
                  <c:v>North East Asia &amp; Australasia</c:v>
                </c:pt>
                <c:pt idx="6">
                  <c:v>South &amp; Southeast Asia</c:v>
                </c:pt>
              </c:strCache>
            </c:strRef>
          </c:cat>
          <c:val>
            <c:numRef>
              <c:f>'countries &amp; regions'!$H$21:$H$27</c:f>
              <c:numCache>
                <c:formatCode>General</c:formatCode>
                <c:ptCount val="7"/>
                <c:pt idx="0">
                  <c:v>25</c:v>
                </c:pt>
                <c:pt idx="1">
                  <c:v>235</c:v>
                </c:pt>
                <c:pt idx="2">
                  <c:v>62</c:v>
                </c:pt>
                <c:pt idx="3">
                  <c:v>30</c:v>
                </c:pt>
                <c:pt idx="4">
                  <c:v>18</c:v>
                </c:pt>
                <c:pt idx="5">
                  <c:v>128</c:v>
                </c:pt>
                <c:pt idx="6">
                  <c:v>62</c:v>
                </c:pt>
              </c:numCache>
            </c:numRef>
          </c:val>
          <c:extLst>
            <c:ext xmlns:c16="http://schemas.microsoft.com/office/drawing/2014/chart" uri="{C3380CC4-5D6E-409C-BE32-E72D297353CC}">
              <c16:uniqueId val="{0000000E-9EB8-4742-BC29-4ED3F1C68E79}"/>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539A-6A4A-A37C-7B28FF8303CD}"/>
              </c:ext>
            </c:extLst>
          </c:dPt>
          <c:dPt>
            <c:idx val="1"/>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539A-6A4A-A37C-7B28FF8303CD}"/>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zh-CN"/>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'countries &amp; regions'!$I$16:$J$16</c:f>
              <c:strCache>
                <c:ptCount val="2"/>
                <c:pt idx="0">
                  <c:v>Male</c:v>
                </c:pt>
                <c:pt idx="1">
                  <c:v>Female</c:v>
                </c:pt>
              </c:strCache>
            </c:strRef>
          </c:cat>
          <c:val>
            <c:numRef>
              <c:f>'countries &amp; regions'!$I$17:$J$17</c:f>
              <c:numCache>
                <c:formatCode>General</c:formatCode>
                <c:ptCount val="2"/>
                <c:pt idx="0">
                  <c:v>407</c:v>
                </c:pt>
                <c:pt idx="1">
                  <c:v>153</c:v>
                </c:pt>
              </c:numCache>
            </c:numRef>
          </c:val>
          <c:extLst>
            <c:ext xmlns:c16="http://schemas.microsoft.com/office/drawing/2014/chart" uri="{C3380CC4-5D6E-409C-BE32-E72D297353CC}">
              <c16:uniqueId val="{00000004-539A-6A4A-A37C-7B28FF8303CD}"/>
            </c:ext>
          </c:extLst>
        </c:ser>
        <c:dLbls>
          <c:showLegendKey val="0"/>
          <c:showVal val="0"/>
          <c:showCatName val="0"/>
          <c:showSerName val="0"/>
          <c:showPercent val="0"/>
          <c:showBubbleSize val="0"/>
          <c:showLeaderLines val="0"/>
        </c:dLbls>
        <c:firstSliceAng val="0"/>
      </c:pieChart>
      <c:spPr>
        <a:noFill/>
        <a:ln>
          <a:noFill/>
        </a:ln>
        <a:effectLst/>
      </c:spPr>
    </c:plotArea>
    <c:legend>
      <c:legendPos val="l"/>
      <c:layout>
        <c:manualLayout>
          <c:xMode val="edge"/>
          <c:yMode val="edge"/>
          <c:x val="2.7630247245025032E-2"/>
          <c:y val="0.79043829088972961"/>
          <c:w val="0.14796661395921684"/>
          <c:h val="0.18283437858581081"/>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066F2B62-7591-430A-AA4E-1C8829043804}" type="doc">
      <dgm:prSet loTypeId="urn:microsoft.com/office/officeart/2005/8/layout/radial6#1" loCatId="cycle" qsTypeId="urn:microsoft.com/office/officeart/2005/8/quickstyle/simple5#1" qsCatId="simple" csTypeId="urn:microsoft.com/office/officeart/2005/8/colors/accent1_2#1" csCatId="accent1" phldr="1"/>
      <dgm:spPr/>
      <dgm:t>
        <a:bodyPr/>
        <a:lstStyle/>
        <a:p>
          <a:endParaRPr lang="en-GB"/>
        </a:p>
      </dgm:t>
    </dgm:pt>
    <dgm:pt modelId="{111AEDC7-3955-4529-B821-B867E6465CAC}">
      <dgm:prSet phldrT="[文本]" custT="1"/>
      <dgm:spPr>
        <a:solidFill>
          <a:schemeClr val="accent1">
            <a:lumMod val="75000"/>
          </a:schemeClr>
        </a:solidFill>
      </dgm:spPr>
      <dgm:t>
        <a:bodyPr/>
        <a:lstStyle/>
        <a:p>
          <a:r>
            <a:rPr lang="en-US" altLang="zh-CN" sz="1400" b="0" dirty="0"/>
            <a:t>Energising A Sustainable Future</a:t>
          </a:r>
          <a:endParaRPr lang="en-GB" sz="1400" b="0" dirty="0"/>
        </a:p>
      </dgm:t>
    </dgm:pt>
    <dgm:pt modelId="{B9174DCA-6658-4D1D-9080-89C6B0D84287}" type="parTrans" cxnId="{F90DA33F-A708-4102-AE43-0841F9276B76}">
      <dgm:prSet/>
      <dgm:spPr/>
      <dgm:t>
        <a:bodyPr/>
        <a:lstStyle/>
        <a:p>
          <a:endParaRPr lang="en-GB" sz="1200"/>
        </a:p>
      </dgm:t>
    </dgm:pt>
    <dgm:pt modelId="{058FB92A-4C52-48D6-AA37-978B362EB22C}" type="sibTrans" cxnId="{F90DA33F-A708-4102-AE43-0841F9276B76}">
      <dgm:prSet/>
      <dgm:spPr/>
      <dgm:t>
        <a:bodyPr/>
        <a:lstStyle/>
        <a:p>
          <a:endParaRPr lang="en-GB" sz="1200"/>
        </a:p>
      </dgm:t>
    </dgm:pt>
    <dgm:pt modelId="{935206D9-1EB9-48D7-A219-EBCAD71E813C}">
      <dgm:prSet phldrT="[文本]"/>
      <dgm:spPr/>
      <dgm:t>
        <a:bodyPr/>
        <a:lstStyle/>
        <a:p>
          <a:r>
            <a:rPr lang="en-US" altLang="en-US" dirty="0"/>
            <a:t>Policy and Macro-</a:t>
          </a:r>
          <a:r>
            <a:rPr lang="en-US" altLang="zh-CN" dirty="0"/>
            <a:t>e</a:t>
          </a:r>
          <a:r>
            <a:rPr lang="en-US" altLang="en-US" dirty="0"/>
            <a:t>nvironment</a:t>
          </a:r>
          <a:endParaRPr lang="en-GB" dirty="0"/>
        </a:p>
      </dgm:t>
    </dgm:pt>
    <dgm:pt modelId="{DE754E60-283E-44DE-85F9-DB5A5E105199}" type="parTrans" cxnId="{588A8C7D-D710-4608-B19D-76E95C5118FB}">
      <dgm:prSet/>
      <dgm:spPr/>
      <dgm:t>
        <a:bodyPr/>
        <a:lstStyle/>
        <a:p>
          <a:endParaRPr lang="zh-CN" altLang="en-US"/>
        </a:p>
      </dgm:t>
    </dgm:pt>
    <dgm:pt modelId="{F449FDFC-1B50-47F5-A7DF-4005FF8E26D6}" type="sibTrans" cxnId="{588A8C7D-D710-4608-B19D-76E95C5118FB}">
      <dgm:prSet/>
      <dgm:spPr/>
      <dgm:t>
        <a:bodyPr/>
        <a:lstStyle/>
        <a:p>
          <a:endParaRPr lang="zh-CN" altLang="en-US"/>
        </a:p>
      </dgm:t>
    </dgm:pt>
    <dgm:pt modelId="{D26FB2E7-A230-4499-BC06-EC868409A8E6}">
      <dgm:prSet phldrT="[文本]"/>
      <dgm:spPr/>
      <dgm:t>
        <a:bodyPr/>
        <a:lstStyle/>
        <a:p>
          <a:r>
            <a:rPr lang="en-US" altLang="en-US" dirty="0"/>
            <a:t>Energy Transition</a:t>
          </a:r>
          <a:endParaRPr lang="en-GB" dirty="0"/>
        </a:p>
      </dgm:t>
    </dgm:pt>
    <dgm:pt modelId="{526CB2DB-25AC-4435-B729-93653C0D80A5}" type="parTrans" cxnId="{23839430-D169-4170-AF25-FB82E8DBBB8B}">
      <dgm:prSet/>
      <dgm:spPr/>
      <dgm:t>
        <a:bodyPr/>
        <a:lstStyle/>
        <a:p>
          <a:endParaRPr lang="zh-CN" altLang="en-US"/>
        </a:p>
      </dgm:t>
    </dgm:pt>
    <dgm:pt modelId="{DEC8C284-B781-4EF0-AD8B-AA5B5837294B}" type="sibTrans" cxnId="{23839430-D169-4170-AF25-FB82E8DBBB8B}">
      <dgm:prSet/>
      <dgm:spPr/>
      <dgm:t>
        <a:bodyPr/>
        <a:lstStyle/>
        <a:p>
          <a:endParaRPr lang="zh-CN" altLang="en-US"/>
        </a:p>
      </dgm:t>
    </dgm:pt>
    <dgm:pt modelId="{8BE2CBAE-E03D-41E7-B807-CBDBDCFA6F69}">
      <dgm:prSet phldrT="[文本]"/>
      <dgm:spPr/>
      <dgm:t>
        <a:bodyPr/>
        <a:lstStyle/>
        <a:p>
          <a:r>
            <a:rPr lang="en-US" altLang="en-US" dirty="0"/>
            <a:t>Technology Innovation</a:t>
          </a:r>
          <a:endParaRPr lang="en-GB" dirty="0"/>
        </a:p>
      </dgm:t>
    </dgm:pt>
    <dgm:pt modelId="{EEA4A5C7-CF7F-4291-97DD-B9DFB8F6B40F}" type="parTrans" cxnId="{33AB1E4E-4A70-4B15-8F18-F94A165F608B}">
      <dgm:prSet/>
      <dgm:spPr/>
      <dgm:t>
        <a:bodyPr/>
        <a:lstStyle/>
        <a:p>
          <a:endParaRPr lang="zh-CN" altLang="en-US"/>
        </a:p>
      </dgm:t>
    </dgm:pt>
    <dgm:pt modelId="{1E89D63E-C8DE-4272-8FA9-FAEF52C07358}" type="sibTrans" cxnId="{33AB1E4E-4A70-4B15-8F18-F94A165F608B}">
      <dgm:prSet/>
      <dgm:spPr/>
      <dgm:t>
        <a:bodyPr/>
        <a:lstStyle/>
        <a:p>
          <a:endParaRPr lang="zh-CN" altLang="en-US"/>
        </a:p>
      </dgm:t>
    </dgm:pt>
    <dgm:pt modelId="{71C26B0E-3E36-4AF6-933C-8816E541FC92}">
      <dgm:prSet phldrT="[文本]"/>
      <dgm:spPr/>
      <dgm:t>
        <a:bodyPr/>
        <a:lstStyle/>
        <a:p>
          <a:r>
            <a:rPr lang="en-US" altLang="en-US" dirty="0"/>
            <a:t>Regional Gas Development</a:t>
          </a:r>
          <a:endParaRPr lang="en-GB" dirty="0"/>
        </a:p>
      </dgm:t>
    </dgm:pt>
    <dgm:pt modelId="{A7613A09-DF71-4879-BB11-AE50BDC383AD}" type="parTrans" cxnId="{42240CAC-665A-49FE-98E3-C48F1B48E7C9}">
      <dgm:prSet/>
      <dgm:spPr/>
      <dgm:t>
        <a:bodyPr/>
        <a:lstStyle/>
        <a:p>
          <a:endParaRPr lang="zh-CN" altLang="en-US"/>
        </a:p>
      </dgm:t>
    </dgm:pt>
    <dgm:pt modelId="{6029C179-7D8D-424C-9ED4-223E85564315}" type="sibTrans" cxnId="{42240CAC-665A-49FE-98E3-C48F1B48E7C9}">
      <dgm:prSet/>
      <dgm:spPr/>
      <dgm:t>
        <a:bodyPr/>
        <a:lstStyle/>
        <a:p>
          <a:endParaRPr lang="zh-CN" altLang="en-US"/>
        </a:p>
      </dgm:t>
    </dgm:pt>
    <dgm:pt modelId="{CFC6FD21-CF58-4830-AB5E-19F8AC0C0532}">
      <dgm:prSet phldrT="[文本]"/>
      <dgm:spPr/>
      <dgm:t>
        <a:bodyPr/>
        <a:lstStyle/>
        <a:p>
          <a:r>
            <a:rPr lang="en-US" altLang="en-US" dirty="0"/>
            <a:t>Energy and Finance</a:t>
          </a:r>
          <a:endParaRPr lang="en-GB" dirty="0"/>
        </a:p>
      </dgm:t>
    </dgm:pt>
    <dgm:pt modelId="{7DAC4ED7-F756-414D-9825-9EBB0F65495F}" type="parTrans" cxnId="{6D2234DE-530C-41E6-9471-E36B15535EEB}">
      <dgm:prSet/>
      <dgm:spPr/>
      <dgm:t>
        <a:bodyPr/>
        <a:lstStyle/>
        <a:p>
          <a:endParaRPr lang="zh-CN" altLang="en-US"/>
        </a:p>
      </dgm:t>
    </dgm:pt>
    <dgm:pt modelId="{0094DCC9-021E-4024-8B46-173D9FB72E45}" type="sibTrans" cxnId="{6D2234DE-530C-41E6-9471-E36B15535EEB}">
      <dgm:prSet/>
      <dgm:spPr/>
      <dgm:t>
        <a:bodyPr/>
        <a:lstStyle/>
        <a:p>
          <a:endParaRPr lang="zh-CN" altLang="en-US"/>
        </a:p>
      </dgm:t>
    </dgm:pt>
    <dgm:pt modelId="{57A5755F-6CE8-484A-9308-D4227EF89002}">
      <dgm:prSet phldrT="[文本]"/>
      <dgm:spPr/>
      <dgm:t>
        <a:bodyPr/>
        <a:lstStyle/>
        <a:p>
          <a:r>
            <a:rPr lang="en-US" altLang="en-US" dirty="0"/>
            <a:t>LNG and Trade</a:t>
          </a:r>
          <a:endParaRPr lang="en-GB" dirty="0"/>
        </a:p>
      </dgm:t>
    </dgm:pt>
    <dgm:pt modelId="{572F8ADA-6E94-4825-9B45-7A5FEDF56376}" type="parTrans" cxnId="{10595B5C-6B09-4FB8-BBBA-249293D9D9DB}">
      <dgm:prSet/>
      <dgm:spPr/>
      <dgm:t>
        <a:bodyPr/>
        <a:lstStyle/>
        <a:p>
          <a:endParaRPr lang="zh-CN" altLang="en-US"/>
        </a:p>
      </dgm:t>
    </dgm:pt>
    <dgm:pt modelId="{2795675E-4712-41C4-A5F0-40D4B95835CA}" type="sibTrans" cxnId="{10595B5C-6B09-4FB8-BBBA-249293D9D9DB}">
      <dgm:prSet/>
      <dgm:spPr/>
      <dgm:t>
        <a:bodyPr/>
        <a:lstStyle/>
        <a:p>
          <a:endParaRPr lang="zh-CN" altLang="en-US"/>
        </a:p>
      </dgm:t>
    </dgm:pt>
    <dgm:pt modelId="{9110B695-2469-4D21-94E0-2100E7EEF65D}">
      <dgm:prSet phldrT="[文本]"/>
      <dgm:spPr/>
      <dgm:t>
        <a:bodyPr/>
        <a:lstStyle/>
        <a:p>
          <a:r>
            <a:rPr lang="en-US" altLang="en-US" dirty="0"/>
            <a:t>Gas Utilisation</a:t>
          </a:r>
          <a:endParaRPr lang="en-GB" dirty="0"/>
        </a:p>
      </dgm:t>
    </dgm:pt>
    <dgm:pt modelId="{20D7C54E-BF92-4A84-985A-E44A41EA902D}" type="parTrans" cxnId="{09B9A895-9BF2-423E-8F6B-40179F15215C}">
      <dgm:prSet/>
      <dgm:spPr/>
      <dgm:t>
        <a:bodyPr/>
        <a:lstStyle/>
        <a:p>
          <a:endParaRPr lang="zh-CN" altLang="en-US"/>
        </a:p>
      </dgm:t>
    </dgm:pt>
    <dgm:pt modelId="{8FB0C55E-C681-416B-B7BC-5892ABEF9F23}" type="sibTrans" cxnId="{09B9A895-9BF2-423E-8F6B-40179F15215C}">
      <dgm:prSet/>
      <dgm:spPr/>
      <dgm:t>
        <a:bodyPr/>
        <a:lstStyle/>
        <a:p>
          <a:endParaRPr lang="zh-CN" altLang="en-US"/>
        </a:p>
      </dgm:t>
    </dgm:pt>
    <dgm:pt modelId="{C541EAB3-79F0-4A55-BF40-DB2BAECBB171}" type="pres">
      <dgm:prSet presAssocID="{066F2B62-7591-430A-AA4E-1C8829043804}" presName="Name0" presStyleCnt="0">
        <dgm:presLayoutVars>
          <dgm:chMax val="1"/>
          <dgm:dir/>
          <dgm:animLvl val="ctr"/>
          <dgm:resizeHandles val="exact"/>
        </dgm:presLayoutVars>
      </dgm:prSet>
      <dgm:spPr/>
    </dgm:pt>
    <dgm:pt modelId="{EAFBAAE3-6D54-4816-BD59-669AB5EECAB8}" type="pres">
      <dgm:prSet presAssocID="{111AEDC7-3955-4529-B821-B867E6465CAC}" presName="centerShape" presStyleLbl="node0" presStyleIdx="0" presStyleCnt="1" custScaleX="120621" custScaleY="120621"/>
      <dgm:spPr/>
    </dgm:pt>
    <dgm:pt modelId="{E418B6A5-CDD0-48CD-A22A-59A9DE084B53}" type="pres">
      <dgm:prSet presAssocID="{935206D9-1EB9-48D7-A219-EBCAD71E813C}" presName="node" presStyleLbl="node1" presStyleIdx="0" presStyleCnt="7" custScaleX="153834" custScaleY="155705" custRadScaleRad="100024" custRadScaleInc="-7260">
        <dgm:presLayoutVars>
          <dgm:bulletEnabled val="1"/>
        </dgm:presLayoutVars>
      </dgm:prSet>
      <dgm:spPr/>
    </dgm:pt>
    <dgm:pt modelId="{8B82494D-B5F2-4F8F-AD71-10CA6042A182}" type="pres">
      <dgm:prSet presAssocID="{935206D9-1EB9-48D7-A219-EBCAD71E813C}" presName="dummy" presStyleCnt="0"/>
      <dgm:spPr/>
    </dgm:pt>
    <dgm:pt modelId="{1A6682EC-6091-453E-B111-BD8A1FA43C8F}" type="pres">
      <dgm:prSet presAssocID="{F449FDFC-1B50-47F5-A7DF-4005FF8E26D6}" presName="sibTrans" presStyleLbl="sibTrans2D1" presStyleIdx="0" presStyleCnt="7"/>
      <dgm:spPr/>
    </dgm:pt>
    <dgm:pt modelId="{F6E1115C-9D8F-4D02-9C4E-25DF74074A3F}" type="pres">
      <dgm:prSet presAssocID="{D26FB2E7-A230-4499-BC06-EC868409A8E6}" presName="node" presStyleLbl="node1" presStyleIdx="1" presStyleCnt="7" custScaleX="153834" custScaleY="155705" custRadScaleRad="100024" custRadScaleInc="-7260">
        <dgm:presLayoutVars>
          <dgm:bulletEnabled val="1"/>
        </dgm:presLayoutVars>
      </dgm:prSet>
      <dgm:spPr/>
    </dgm:pt>
    <dgm:pt modelId="{B496EB72-4EB3-4246-B21C-8DDB3460751E}" type="pres">
      <dgm:prSet presAssocID="{D26FB2E7-A230-4499-BC06-EC868409A8E6}" presName="dummy" presStyleCnt="0"/>
      <dgm:spPr/>
    </dgm:pt>
    <dgm:pt modelId="{43A98856-9747-42A7-B743-6B962772A641}" type="pres">
      <dgm:prSet presAssocID="{DEC8C284-B781-4EF0-AD8B-AA5B5837294B}" presName="sibTrans" presStyleLbl="sibTrans2D1" presStyleIdx="1" presStyleCnt="7"/>
      <dgm:spPr/>
    </dgm:pt>
    <dgm:pt modelId="{597A10E9-4CFB-442D-99D0-C4204520C4D2}" type="pres">
      <dgm:prSet presAssocID="{8BE2CBAE-E03D-41E7-B807-CBDBDCFA6F69}" presName="node" presStyleLbl="node1" presStyleIdx="2" presStyleCnt="7" custScaleX="153834" custScaleY="155705" custRadScaleRad="100024" custRadScaleInc="-7260">
        <dgm:presLayoutVars>
          <dgm:bulletEnabled val="1"/>
        </dgm:presLayoutVars>
      </dgm:prSet>
      <dgm:spPr/>
    </dgm:pt>
    <dgm:pt modelId="{4185124C-EE51-40CF-854F-1114A9E8A641}" type="pres">
      <dgm:prSet presAssocID="{8BE2CBAE-E03D-41E7-B807-CBDBDCFA6F69}" presName="dummy" presStyleCnt="0"/>
      <dgm:spPr/>
    </dgm:pt>
    <dgm:pt modelId="{50A2CCA3-CE9C-438E-AC8A-E36AE5C150E2}" type="pres">
      <dgm:prSet presAssocID="{1E89D63E-C8DE-4272-8FA9-FAEF52C07358}" presName="sibTrans" presStyleLbl="sibTrans2D1" presStyleIdx="2" presStyleCnt="7"/>
      <dgm:spPr/>
    </dgm:pt>
    <dgm:pt modelId="{BBA00FDF-1656-4629-9202-D74812124C34}" type="pres">
      <dgm:prSet presAssocID="{71C26B0E-3E36-4AF6-933C-8816E541FC92}" presName="node" presStyleLbl="node1" presStyleIdx="3" presStyleCnt="7" custScaleX="153834" custScaleY="155705" custRadScaleRad="100024" custRadScaleInc="-7260">
        <dgm:presLayoutVars>
          <dgm:bulletEnabled val="1"/>
        </dgm:presLayoutVars>
      </dgm:prSet>
      <dgm:spPr/>
    </dgm:pt>
    <dgm:pt modelId="{FB1D3F5A-790C-43AB-831B-899D6E8F9A56}" type="pres">
      <dgm:prSet presAssocID="{71C26B0E-3E36-4AF6-933C-8816E541FC92}" presName="dummy" presStyleCnt="0"/>
      <dgm:spPr/>
    </dgm:pt>
    <dgm:pt modelId="{6091C9B2-1295-40DE-BE02-B3968DA28E5B}" type="pres">
      <dgm:prSet presAssocID="{6029C179-7D8D-424C-9ED4-223E85564315}" presName="sibTrans" presStyleLbl="sibTrans2D1" presStyleIdx="3" presStyleCnt="7"/>
      <dgm:spPr/>
    </dgm:pt>
    <dgm:pt modelId="{19E11AD4-A291-43FD-B51D-EB2E93C0B370}" type="pres">
      <dgm:prSet presAssocID="{CFC6FD21-CF58-4830-AB5E-19F8AC0C0532}" presName="node" presStyleLbl="node1" presStyleIdx="4" presStyleCnt="7" custScaleX="153834" custScaleY="155705" custRadScaleRad="100024" custRadScaleInc="-7260">
        <dgm:presLayoutVars>
          <dgm:bulletEnabled val="1"/>
        </dgm:presLayoutVars>
      </dgm:prSet>
      <dgm:spPr/>
    </dgm:pt>
    <dgm:pt modelId="{CC651807-6D0D-4F9C-A78A-2D84157345D8}" type="pres">
      <dgm:prSet presAssocID="{CFC6FD21-CF58-4830-AB5E-19F8AC0C0532}" presName="dummy" presStyleCnt="0"/>
      <dgm:spPr/>
    </dgm:pt>
    <dgm:pt modelId="{74CC3C6F-39D0-4D04-B247-71EA580226A6}" type="pres">
      <dgm:prSet presAssocID="{0094DCC9-021E-4024-8B46-173D9FB72E45}" presName="sibTrans" presStyleLbl="sibTrans2D1" presStyleIdx="4" presStyleCnt="7"/>
      <dgm:spPr/>
    </dgm:pt>
    <dgm:pt modelId="{16EE7A2F-23F2-4364-A79D-538BA5097644}" type="pres">
      <dgm:prSet presAssocID="{57A5755F-6CE8-484A-9308-D4227EF89002}" presName="node" presStyleLbl="node1" presStyleIdx="5" presStyleCnt="7" custScaleX="153834" custScaleY="155705" custRadScaleRad="100024" custRadScaleInc="-7260">
        <dgm:presLayoutVars>
          <dgm:bulletEnabled val="1"/>
        </dgm:presLayoutVars>
      </dgm:prSet>
      <dgm:spPr/>
    </dgm:pt>
    <dgm:pt modelId="{3ECC63B0-7EAC-4F5F-B693-B13B80776B8A}" type="pres">
      <dgm:prSet presAssocID="{57A5755F-6CE8-484A-9308-D4227EF89002}" presName="dummy" presStyleCnt="0"/>
      <dgm:spPr/>
    </dgm:pt>
    <dgm:pt modelId="{2905BEA9-095C-49CC-B875-3F9DB193FA28}" type="pres">
      <dgm:prSet presAssocID="{2795675E-4712-41C4-A5F0-40D4B95835CA}" presName="sibTrans" presStyleLbl="sibTrans2D1" presStyleIdx="5" presStyleCnt="7"/>
      <dgm:spPr/>
    </dgm:pt>
    <dgm:pt modelId="{EF8DA7E1-2375-42BD-9D3B-0C605D059FDC}" type="pres">
      <dgm:prSet presAssocID="{9110B695-2469-4D21-94E0-2100E7EEF65D}" presName="node" presStyleLbl="node1" presStyleIdx="6" presStyleCnt="7" custScaleX="153834" custScaleY="155705" custRadScaleRad="100024" custRadScaleInc="-7260">
        <dgm:presLayoutVars>
          <dgm:bulletEnabled val="1"/>
        </dgm:presLayoutVars>
      </dgm:prSet>
      <dgm:spPr/>
    </dgm:pt>
    <dgm:pt modelId="{7DAD9917-5CF5-44B7-A6A5-56FD5E1E846F}" type="pres">
      <dgm:prSet presAssocID="{9110B695-2469-4D21-94E0-2100E7EEF65D}" presName="dummy" presStyleCnt="0"/>
      <dgm:spPr/>
    </dgm:pt>
    <dgm:pt modelId="{7AAF10CE-1553-4276-B202-CCA3674C2FAF}" type="pres">
      <dgm:prSet presAssocID="{8FB0C55E-C681-416B-B7BC-5892ABEF9F23}" presName="sibTrans" presStyleLbl="sibTrans2D1" presStyleIdx="6" presStyleCnt="7"/>
      <dgm:spPr/>
    </dgm:pt>
  </dgm:ptLst>
  <dgm:cxnLst>
    <dgm:cxn modelId="{1082291C-10DA-4766-99BD-B7521236FCCF}" type="presOf" srcId="{CFC6FD21-CF58-4830-AB5E-19F8AC0C0532}" destId="{19E11AD4-A291-43FD-B51D-EB2E93C0B370}" srcOrd="0" destOrd="0" presId="urn:microsoft.com/office/officeart/2005/8/layout/radial6#1"/>
    <dgm:cxn modelId="{CDFEB421-8443-40E0-B574-9A14E12043D4}" type="presOf" srcId="{6029C179-7D8D-424C-9ED4-223E85564315}" destId="{6091C9B2-1295-40DE-BE02-B3968DA28E5B}" srcOrd="0" destOrd="0" presId="urn:microsoft.com/office/officeart/2005/8/layout/radial6#1"/>
    <dgm:cxn modelId="{23839430-D169-4170-AF25-FB82E8DBBB8B}" srcId="{111AEDC7-3955-4529-B821-B867E6465CAC}" destId="{D26FB2E7-A230-4499-BC06-EC868409A8E6}" srcOrd="1" destOrd="0" parTransId="{526CB2DB-25AC-4435-B729-93653C0D80A5}" sibTransId="{DEC8C284-B781-4EF0-AD8B-AA5B5837294B}"/>
    <dgm:cxn modelId="{3F464233-E49F-42DC-9A01-A6D1F71FB3B0}" type="presOf" srcId="{1E89D63E-C8DE-4272-8FA9-FAEF52C07358}" destId="{50A2CCA3-CE9C-438E-AC8A-E36AE5C150E2}" srcOrd="0" destOrd="0" presId="urn:microsoft.com/office/officeart/2005/8/layout/radial6#1"/>
    <dgm:cxn modelId="{7B670934-A75E-4E30-9F4F-2BF2CAB20242}" type="presOf" srcId="{57A5755F-6CE8-484A-9308-D4227EF89002}" destId="{16EE7A2F-23F2-4364-A79D-538BA5097644}" srcOrd="0" destOrd="0" presId="urn:microsoft.com/office/officeart/2005/8/layout/radial6#1"/>
    <dgm:cxn modelId="{0D02373B-1CDB-4AF3-A496-E77B595941E8}" type="presOf" srcId="{9110B695-2469-4D21-94E0-2100E7EEF65D}" destId="{EF8DA7E1-2375-42BD-9D3B-0C605D059FDC}" srcOrd="0" destOrd="0" presId="urn:microsoft.com/office/officeart/2005/8/layout/radial6#1"/>
    <dgm:cxn modelId="{F90DA33F-A708-4102-AE43-0841F9276B76}" srcId="{066F2B62-7591-430A-AA4E-1C8829043804}" destId="{111AEDC7-3955-4529-B821-B867E6465CAC}" srcOrd="0" destOrd="0" parTransId="{B9174DCA-6658-4D1D-9080-89C6B0D84287}" sibTransId="{058FB92A-4C52-48D6-AA37-978B362EB22C}"/>
    <dgm:cxn modelId="{55D49146-AB67-417C-A445-678555753F85}" type="presOf" srcId="{0094DCC9-021E-4024-8B46-173D9FB72E45}" destId="{74CC3C6F-39D0-4D04-B247-71EA580226A6}" srcOrd="0" destOrd="0" presId="urn:microsoft.com/office/officeart/2005/8/layout/radial6#1"/>
    <dgm:cxn modelId="{33AB1E4E-4A70-4B15-8F18-F94A165F608B}" srcId="{111AEDC7-3955-4529-B821-B867E6465CAC}" destId="{8BE2CBAE-E03D-41E7-B807-CBDBDCFA6F69}" srcOrd="2" destOrd="0" parTransId="{EEA4A5C7-CF7F-4291-97DD-B9DFB8F6B40F}" sibTransId="{1E89D63E-C8DE-4272-8FA9-FAEF52C07358}"/>
    <dgm:cxn modelId="{10595B5C-6B09-4FB8-BBBA-249293D9D9DB}" srcId="{111AEDC7-3955-4529-B821-B867E6465CAC}" destId="{57A5755F-6CE8-484A-9308-D4227EF89002}" srcOrd="5" destOrd="0" parTransId="{572F8ADA-6E94-4825-9B45-7A5FEDF56376}" sibTransId="{2795675E-4712-41C4-A5F0-40D4B95835CA}"/>
    <dgm:cxn modelId="{588A8C7D-D710-4608-B19D-76E95C5118FB}" srcId="{111AEDC7-3955-4529-B821-B867E6465CAC}" destId="{935206D9-1EB9-48D7-A219-EBCAD71E813C}" srcOrd="0" destOrd="0" parTransId="{DE754E60-283E-44DE-85F9-DB5A5E105199}" sibTransId="{F449FDFC-1B50-47F5-A7DF-4005FF8E26D6}"/>
    <dgm:cxn modelId="{4E1C0B94-0D13-4D91-9BC9-F1F871A8E547}" type="presOf" srcId="{F449FDFC-1B50-47F5-A7DF-4005FF8E26D6}" destId="{1A6682EC-6091-453E-B111-BD8A1FA43C8F}" srcOrd="0" destOrd="0" presId="urn:microsoft.com/office/officeart/2005/8/layout/radial6#1"/>
    <dgm:cxn modelId="{09B9A895-9BF2-423E-8F6B-40179F15215C}" srcId="{111AEDC7-3955-4529-B821-B867E6465CAC}" destId="{9110B695-2469-4D21-94E0-2100E7EEF65D}" srcOrd="6" destOrd="0" parTransId="{20D7C54E-BF92-4A84-985A-E44A41EA902D}" sibTransId="{8FB0C55E-C681-416B-B7BC-5892ABEF9F23}"/>
    <dgm:cxn modelId="{50D594A3-DC72-40B8-A88A-2329FC0A60EC}" type="presOf" srcId="{D26FB2E7-A230-4499-BC06-EC868409A8E6}" destId="{F6E1115C-9D8F-4D02-9C4E-25DF74074A3F}" srcOrd="0" destOrd="0" presId="urn:microsoft.com/office/officeart/2005/8/layout/radial6#1"/>
    <dgm:cxn modelId="{444388A5-AC91-48A3-8E23-3344039B6374}" type="presOf" srcId="{DEC8C284-B781-4EF0-AD8B-AA5B5837294B}" destId="{43A98856-9747-42A7-B743-6B962772A641}" srcOrd="0" destOrd="0" presId="urn:microsoft.com/office/officeart/2005/8/layout/radial6#1"/>
    <dgm:cxn modelId="{42240CAC-665A-49FE-98E3-C48F1B48E7C9}" srcId="{111AEDC7-3955-4529-B821-B867E6465CAC}" destId="{71C26B0E-3E36-4AF6-933C-8816E541FC92}" srcOrd="3" destOrd="0" parTransId="{A7613A09-DF71-4879-BB11-AE50BDC383AD}" sibTransId="{6029C179-7D8D-424C-9ED4-223E85564315}"/>
    <dgm:cxn modelId="{2DBEF4B1-7DAF-4250-8735-4505CA052A72}" type="presOf" srcId="{71C26B0E-3E36-4AF6-933C-8816E541FC92}" destId="{BBA00FDF-1656-4629-9202-D74812124C34}" srcOrd="0" destOrd="0" presId="urn:microsoft.com/office/officeart/2005/8/layout/radial6#1"/>
    <dgm:cxn modelId="{668A04D3-0E4F-45CD-B062-9D58191C5952}" type="presOf" srcId="{8FB0C55E-C681-416B-B7BC-5892ABEF9F23}" destId="{7AAF10CE-1553-4276-B202-CCA3674C2FAF}" srcOrd="0" destOrd="0" presId="urn:microsoft.com/office/officeart/2005/8/layout/radial6#1"/>
    <dgm:cxn modelId="{6D2234DE-530C-41E6-9471-E36B15535EEB}" srcId="{111AEDC7-3955-4529-B821-B867E6465CAC}" destId="{CFC6FD21-CF58-4830-AB5E-19F8AC0C0532}" srcOrd="4" destOrd="0" parTransId="{7DAC4ED7-F756-414D-9825-9EBB0F65495F}" sibTransId="{0094DCC9-021E-4024-8B46-173D9FB72E45}"/>
    <dgm:cxn modelId="{E7B674E6-1680-41BD-9628-8EE193A14BFA}" type="presOf" srcId="{066F2B62-7591-430A-AA4E-1C8829043804}" destId="{C541EAB3-79F0-4A55-BF40-DB2BAECBB171}" srcOrd="0" destOrd="0" presId="urn:microsoft.com/office/officeart/2005/8/layout/radial6#1"/>
    <dgm:cxn modelId="{35687EE9-009F-408C-AD7B-DE26D46C46D6}" type="presOf" srcId="{935206D9-1EB9-48D7-A219-EBCAD71E813C}" destId="{E418B6A5-CDD0-48CD-A22A-59A9DE084B53}" srcOrd="0" destOrd="0" presId="urn:microsoft.com/office/officeart/2005/8/layout/radial6#1"/>
    <dgm:cxn modelId="{DAEE89EB-AD88-48D9-95B2-F6676DCA360C}" type="presOf" srcId="{111AEDC7-3955-4529-B821-B867E6465CAC}" destId="{EAFBAAE3-6D54-4816-BD59-669AB5EECAB8}" srcOrd="0" destOrd="0" presId="urn:microsoft.com/office/officeart/2005/8/layout/radial6#1"/>
    <dgm:cxn modelId="{7483C9EB-8AE1-487C-8919-BBBCEA18895B}" type="presOf" srcId="{2795675E-4712-41C4-A5F0-40D4B95835CA}" destId="{2905BEA9-095C-49CC-B875-3F9DB193FA28}" srcOrd="0" destOrd="0" presId="urn:microsoft.com/office/officeart/2005/8/layout/radial6#1"/>
    <dgm:cxn modelId="{132DC6EF-C36C-4E47-A13B-F100E1EE580F}" type="presOf" srcId="{8BE2CBAE-E03D-41E7-B807-CBDBDCFA6F69}" destId="{597A10E9-4CFB-442D-99D0-C4204520C4D2}" srcOrd="0" destOrd="0" presId="urn:microsoft.com/office/officeart/2005/8/layout/radial6#1"/>
    <dgm:cxn modelId="{0DE01968-2137-40DB-B854-DE8DB4F8E607}" type="presParOf" srcId="{C541EAB3-79F0-4A55-BF40-DB2BAECBB171}" destId="{EAFBAAE3-6D54-4816-BD59-669AB5EECAB8}" srcOrd="0" destOrd="0" presId="urn:microsoft.com/office/officeart/2005/8/layout/radial6#1"/>
    <dgm:cxn modelId="{45931921-B2E0-413F-8469-A65ADF8557BC}" type="presParOf" srcId="{C541EAB3-79F0-4A55-BF40-DB2BAECBB171}" destId="{E418B6A5-CDD0-48CD-A22A-59A9DE084B53}" srcOrd="1" destOrd="0" presId="urn:microsoft.com/office/officeart/2005/8/layout/radial6#1"/>
    <dgm:cxn modelId="{582D9C01-2410-4D7B-8D66-6A2D74990034}" type="presParOf" srcId="{C541EAB3-79F0-4A55-BF40-DB2BAECBB171}" destId="{8B82494D-B5F2-4F8F-AD71-10CA6042A182}" srcOrd="2" destOrd="0" presId="urn:microsoft.com/office/officeart/2005/8/layout/radial6#1"/>
    <dgm:cxn modelId="{33E350C8-0366-4864-B6D8-9B73C2B1136B}" type="presParOf" srcId="{C541EAB3-79F0-4A55-BF40-DB2BAECBB171}" destId="{1A6682EC-6091-453E-B111-BD8A1FA43C8F}" srcOrd="3" destOrd="0" presId="urn:microsoft.com/office/officeart/2005/8/layout/radial6#1"/>
    <dgm:cxn modelId="{7145BF49-FEEC-434F-9213-39D21B266A6B}" type="presParOf" srcId="{C541EAB3-79F0-4A55-BF40-DB2BAECBB171}" destId="{F6E1115C-9D8F-4D02-9C4E-25DF74074A3F}" srcOrd="4" destOrd="0" presId="urn:microsoft.com/office/officeart/2005/8/layout/radial6#1"/>
    <dgm:cxn modelId="{DB9E346C-28FD-4E6A-BD88-B2AD8D8B0EA2}" type="presParOf" srcId="{C541EAB3-79F0-4A55-BF40-DB2BAECBB171}" destId="{B496EB72-4EB3-4246-B21C-8DDB3460751E}" srcOrd="5" destOrd="0" presId="urn:microsoft.com/office/officeart/2005/8/layout/radial6#1"/>
    <dgm:cxn modelId="{2B984E21-4B6A-40BE-AD7D-0D5DA38759AF}" type="presParOf" srcId="{C541EAB3-79F0-4A55-BF40-DB2BAECBB171}" destId="{43A98856-9747-42A7-B743-6B962772A641}" srcOrd="6" destOrd="0" presId="urn:microsoft.com/office/officeart/2005/8/layout/radial6#1"/>
    <dgm:cxn modelId="{164FCE75-E5D2-4059-AB32-6CFC7B2BD1F2}" type="presParOf" srcId="{C541EAB3-79F0-4A55-BF40-DB2BAECBB171}" destId="{597A10E9-4CFB-442D-99D0-C4204520C4D2}" srcOrd="7" destOrd="0" presId="urn:microsoft.com/office/officeart/2005/8/layout/radial6#1"/>
    <dgm:cxn modelId="{0949B736-1AEA-4A18-A3D0-C036E653896A}" type="presParOf" srcId="{C541EAB3-79F0-4A55-BF40-DB2BAECBB171}" destId="{4185124C-EE51-40CF-854F-1114A9E8A641}" srcOrd="8" destOrd="0" presId="urn:microsoft.com/office/officeart/2005/8/layout/radial6#1"/>
    <dgm:cxn modelId="{5DB17D04-82DE-4EAC-A334-D8167E5AFA50}" type="presParOf" srcId="{C541EAB3-79F0-4A55-BF40-DB2BAECBB171}" destId="{50A2CCA3-CE9C-438E-AC8A-E36AE5C150E2}" srcOrd="9" destOrd="0" presId="urn:microsoft.com/office/officeart/2005/8/layout/radial6#1"/>
    <dgm:cxn modelId="{4E28E3CD-3B8E-4EE7-80E5-CFDF78F1D48B}" type="presParOf" srcId="{C541EAB3-79F0-4A55-BF40-DB2BAECBB171}" destId="{BBA00FDF-1656-4629-9202-D74812124C34}" srcOrd="10" destOrd="0" presId="urn:microsoft.com/office/officeart/2005/8/layout/radial6#1"/>
    <dgm:cxn modelId="{F6BC9EAF-4331-4DDE-9EB1-611CBE92C8AD}" type="presParOf" srcId="{C541EAB3-79F0-4A55-BF40-DB2BAECBB171}" destId="{FB1D3F5A-790C-43AB-831B-899D6E8F9A56}" srcOrd="11" destOrd="0" presId="urn:microsoft.com/office/officeart/2005/8/layout/radial6#1"/>
    <dgm:cxn modelId="{3F7BFDD5-7C80-4654-96DB-A39E82757D1C}" type="presParOf" srcId="{C541EAB3-79F0-4A55-BF40-DB2BAECBB171}" destId="{6091C9B2-1295-40DE-BE02-B3968DA28E5B}" srcOrd="12" destOrd="0" presId="urn:microsoft.com/office/officeart/2005/8/layout/radial6#1"/>
    <dgm:cxn modelId="{AFA8B8BD-7E5F-4AAE-A2A0-43FCC6807BCF}" type="presParOf" srcId="{C541EAB3-79F0-4A55-BF40-DB2BAECBB171}" destId="{19E11AD4-A291-43FD-B51D-EB2E93C0B370}" srcOrd="13" destOrd="0" presId="urn:microsoft.com/office/officeart/2005/8/layout/radial6#1"/>
    <dgm:cxn modelId="{9EA78136-E3B4-417D-9B82-627F54EED3DD}" type="presParOf" srcId="{C541EAB3-79F0-4A55-BF40-DB2BAECBB171}" destId="{CC651807-6D0D-4F9C-A78A-2D84157345D8}" srcOrd="14" destOrd="0" presId="urn:microsoft.com/office/officeart/2005/8/layout/radial6#1"/>
    <dgm:cxn modelId="{B4F4204E-E448-48B4-9379-11F15C80B189}" type="presParOf" srcId="{C541EAB3-79F0-4A55-BF40-DB2BAECBB171}" destId="{74CC3C6F-39D0-4D04-B247-71EA580226A6}" srcOrd="15" destOrd="0" presId="urn:microsoft.com/office/officeart/2005/8/layout/radial6#1"/>
    <dgm:cxn modelId="{929AFA2D-EF17-484D-A516-8B993D5D4A10}" type="presParOf" srcId="{C541EAB3-79F0-4A55-BF40-DB2BAECBB171}" destId="{16EE7A2F-23F2-4364-A79D-538BA5097644}" srcOrd="16" destOrd="0" presId="urn:microsoft.com/office/officeart/2005/8/layout/radial6#1"/>
    <dgm:cxn modelId="{E6D53B43-4176-4E48-B11E-9672323DA2D7}" type="presParOf" srcId="{C541EAB3-79F0-4A55-BF40-DB2BAECBB171}" destId="{3ECC63B0-7EAC-4F5F-B693-B13B80776B8A}" srcOrd="17" destOrd="0" presId="urn:microsoft.com/office/officeart/2005/8/layout/radial6#1"/>
    <dgm:cxn modelId="{22B63F0D-AAD5-401C-8C05-001590B7EFA0}" type="presParOf" srcId="{C541EAB3-79F0-4A55-BF40-DB2BAECBB171}" destId="{2905BEA9-095C-49CC-B875-3F9DB193FA28}" srcOrd="18" destOrd="0" presId="urn:microsoft.com/office/officeart/2005/8/layout/radial6#1"/>
    <dgm:cxn modelId="{FAA5C482-3CE6-4160-B77E-6EF840E12EA5}" type="presParOf" srcId="{C541EAB3-79F0-4A55-BF40-DB2BAECBB171}" destId="{EF8DA7E1-2375-42BD-9D3B-0C605D059FDC}" srcOrd="19" destOrd="0" presId="urn:microsoft.com/office/officeart/2005/8/layout/radial6#1"/>
    <dgm:cxn modelId="{4455CA85-3523-48C8-9998-4CAB383D873F}" type="presParOf" srcId="{C541EAB3-79F0-4A55-BF40-DB2BAECBB171}" destId="{7DAD9917-5CF5-44B7-A6A5-56FD5E1E846F}" srcOrd="20" destOrd="0" presId="urn:microsoft.com/office/officeart/2005/8/layout/radial6#1"/>
    <dgm:cxn modelId="{DFE61F37-F391-430E-A211-77EF2666F840}" type="presParOf" srcId="{C541EAB3-79F0-4A55-BF40-DB2BAECBB171}" destId="{7AAF10CE-1553-4276-B202-CCA3674C2FAF}" srcOrd="21" destOrd="0" presId="urn:microsoft.com/office/officeart/2005/8/layout/radial6#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9D6023-F2A5-40D7-97B7-639B819B4C7D}" type="doc">
      <dgm:prSet loTypeId="urn:microsoft.com/office/officeart/2005/8/layout/cycle6#1" loCatId="cycle" qsTypeId="urn:microsoft.com/office/officeart/2005/8/quickstyle/simple1#1" qsCatId="simple" csTypeId="urn:microsoft.com/office/officeart/2005/8/colors/accent1_2#2" csCatId="accent1" phldr="1"/>
      <dgm:spPr/>
      <dgm:t>
        <a:bodyPr/>
        <a:lstStyle/>
        <a:p>
          <a:endParaRPr lang="zh-CN" altLang="en-US"/>
        </a:p>
      </dgm:t>
    </dgm:pt>
    <dgm:pt modelId="{D27FD8F9-962E-4BE3-91F5-EA31C316343B}">
      <dgm:prSet phldrT="[文本]"/>
      <dgm:spPr/>
      <dgm:t>
        <a:bodyPr/>
        <a:lstStyle/>
        <a:p>
          <a:r>
            <a:rPr lang="en-US" altLang="en-US" dirty="0"/>
            <a:t>Showcase cutting-edge  technology &amp; innovation</a:t>
          </a:r>
          <a:endParaRPr lang="zh-CN" altLang="en-US" dirty="0"/>
        </a:p>
      </dgm:t>
    </dgm:pt>
    <dgm:pt modelId="{5287A3AC-DBC3-4A39-A237-261DDA70A7DD}" type="parTrans" cxnId="{275EA538-CBD9-407E-990F-2DE85E4B7745}">
      <dgm:prSet/>
      <dgm:spPr/>
      <dgm:t>
        <a:bodyPr/>
        <a:lstStyle/>
        <a:p>
          <a:endParaRPr lang="zh-CN" altLang="en-US"/>
        </a:p>
      </dgm:t>
    </dgm:pt>
    <dgm:pt modelId="{67B1D30F-AB0F-4D69-A891-BE5AA4346C2D}" type="sibTrans" cxnId="{275EA538-CBD9-407E-990F-2DE85E4B7745}">
      <dgm:prSet/>
      <dgm:spPr/>
      <dgm:t>
        <a:bodyPr/>
        <a:lstStyle/>
        <a:p>
          <a:endParaRPr lang="zh-CN" altLang="en-US"/>
        </a:p>
      </dgm:t>
    </dgm:pt>
    <dgm:pt modelId="{25FEE54D-50B3-4FE3-8563-0E569A3515E3}">
      <dgm:prSet phldrT="[文本]"/>
      <dgm:spPr/>
      <dgm:t>
        <a:bodyPr/>
        <a:lstStyle/>
        <a:p>
          <a:r>
            <a:rPr lang="en-US" altLang="en-US" dirty="0"/>
            <a:t>Advance with</a:t>
          </a:r>
          <a:r>
            <a:rPr lang="en-US" altLang="zh-CN" dirty="0"/>
            <a:t> </a:t>
          </a:r>
          <a:r>
            <a:rPr lang="en-US" altLang="en-US" dirty="0"/>
            <a:t>the trend</a:t>
          </a:r>
          <a:endParaRPr lang="zh-CN" altLang="en-US" dirty="0"/>
        </a:p>
      </dgm:t>
    </dgm:pt>
    <dgm:pt modelId="{B1ADB573-A2FC-4FF5-BDDC-BB7B5F4D6DC5}" type="parTrans" cxnId="{DE36C3B2-C7E6-4A5B-8365-7D8C24DA048B}">
      <dgm:prSet/>
      <dgm:spPr/>
      <dgm:t>
        <a:bodyPr/>
        <a:lstStyle/>
        <a:p>
          <a:endParaRPr lang="zh-CN" altLang="en-US"/>
        </a:p>
      </dgm:t>
    </dgm:pt>
    <dgm:pt modelId="{317925A3-35C8-435E-BFE5-9CD15C6D1C75}" type="sibTrans" cxnId="{DE36C3B2-C7E6-4A5B-8365-7D8C24DA048B}">
      <dgm:prSet/>
      <dgm:spPr/>
      <dgm:t>
        <a:bodyPr/>
        <a:lstStyle/>
        <a:p>
          <a:endParaRPr lang="zh-CN" altLang="en-US"/>
        </a:p>
      </dgm:t>
    </dgm:pt>
    <dgm:pt modelId="{C22F1C20-E958-4F4E-B2B3-5A88995EFE31}">
      <dgm:prSet phldrT="[文本]"/>
      <dgm:spPr/>
      <dgm:t>
        <a:bodyPr/>
        <a:lstStyle/>
        <a:p>
          <a:r>
            <a:rPr lang="en-US" b="0" i="0" dirty="0"/>
            <a:t>Engage with Stakeholders</a:t>
          </a:r>
          <a:endParaRPr lang="zh-CN" altLang="en-US" dirty="0"/>
        </a:p>
      </dgm:t>
    </dgm:pt>
    <dgm:pt modelId="{E53C9CDE-2CCE-4FD4-AD47-642F05B1EDC5}" type="parTrans" cxnId="{C8B932AA-E5A1-4533-9294-2B2DE36E51BE}">
      <dgm:prSet/>
      <dgm:spPr/>
      <dgm:t>
        <a:bodyPr/>
        <a:lstStyle/>
        <a:p>
          <a:endParaRPr lang="zh-CN" altLang="en-US"/>
        </a:p>
      </dgm:t>
    </dgm:pt>
    <dgm:pt modelId="{3B4108FD-CB4E-4DF0-BE20-721191DE17C0}" type="sibTrans" cxnId="{C8B932AA-E5A1-4533-9294-2B2DE36E51BE}">
      <dgm:prSet/>
      <dgm:spPr/>
      <dgm:t>
        <a:bodyPr/>
        <a:lstStyle/>
        <a:p>
          <a:endParaRPr lang="zh-CN" altLang="en-US"/>
        </a:p>
      </dgm:t>
    </dgm:pt>
    <dgm:pt modelId="{D3B49030-7EC4-4184-B934-CAF137296C58}">
      <dgm:prSet phldrT="[文本]"/>
      <dgm:spPr/>
      <dgm:t>
        <a:bodyPr/>
        <a:lstStyle/>
        <a:p>
          <a:r>
            <a:rPr lang="en-US" altLang="en-US" dirty="0"/>
            <a:t>Consolidate leadership position</a:t>
          </a:r>
          <a:endParaRPr lang="zh-CN" altLang="en-US" dirty="0"/>
        </a:p>
      </dgm:t>
    </dgm:pt>
    <dgm:pt modelId="{53B7887B-33A9-4F74-90ED-E923C9D739C2}" type="parTrans" cxnId="{E16D5271-097A-4DAA-8B2A-C3022ABF8F4F}">
      <dgm:prSet/>
      <dgm:spPr/>
      <dgm:t>
        <a:bodyPr/>
        <a:lstStyle/>
        <a:p>
          <a:endParaRPr lang="zh-CN" altLang="en-US"/>
        </a:p>
      </dgm:t>
    </dgm:pt>
    <dgm:pt modelId="{3BFF4039-A8FE-45AD-8A33-4430360C8CD7}" type="sibTrans" cxnId="{E16D5271-097A-4DAA-8B2A-C3022ABF8F4F}">
      <dgm:prSet/>
      <dgm:spPr/>
      <dgm:t>
        <a:bodyPr/>
        <a:lstStyle/>
        <a:p>
          <a:endParaRPr lang="zh-CN" altLang="en-US"/>
        </a:p>
      </dgm:t>
    </dgm:pt>
    <dgm:pt modelId="{9CF92371-F248-4082-B2D8-7C179E933E8A}">
      <dgm:prSet phldrT="[文本]"/>
      <dgm:spPr/>
      <dgm:t>
        <a:bodyPr/>
        <a:lstStyle/>
        <a:p>
          <a:r>
            <a:rPr lang="en-US" altLang="en-US" dirty="0"/>
            <a:t>Expand </a:t>
          </a:r>
          <a:r>
            <a:rPr lang="en-US" altLang="zh-CN" dirty="0"/>
            <a:t>s</a:t>
          </a:r>
          <a:r>
            <a:rPr lang="en-US" altLang="en-US" dirty="0"/>
            <a:t>ocial </a:t>
          </a:r>
          <a:r>
            <a:rPr lang="en-US" altLang="zh-CN" dirty="0"/>
            <a:t>n</a:t>
          </a:r>
          <a:r>
            <a:rPr lang="en-US" altLang="en-US" dirty="0"/>
            <a:t>etwork</a:t>
          </a:r>
          <a:endParaRPr lang="zh-CN" altLang="en-US" dirty="0"/>
        </a:p>
      </dgm:t>
    </dgm:pt>
    <dgm:pt modelId="{D7D4B9E8-FE06-4044-9EEE-8DC0351DAE3A}" type="parTrans" cxnId="{64D4771A-644C-444C-8B92-6426FD72D8D1}">
      <dgm:prSet/>
      <dgm:spPr/>
      <dgm:t>
        <a:bodyPr/>
        <a:lstStyle/>
        <a:p>
          <a:endParaRPr lang="zh-CN" altLang="en-US"/>
        </a:p>
      </dgm:t>
    </dgm:pt>
    <dgm:pt modelId="{5CBACDDB-6AB9-47A5-9D8E-5F023FB78A64}" type="sibTrans" cxnId="{64D4771A-644C-444C-8B92-6426FD72D8D1}">
      <dgm:prSet/>
      <dgm:spPr/>
      <dgm:t>
        <a:bodyPr/>
        <a:lstStyle/>
        <a:p>
          <a:endParaRPr lang="zh-CN" altLang="en-US"/>
        </a:p>
      </dgm:t>
    </dgm:pt>
    <dgm:pt modelId="{559F858A-8DE6-4274-8E98-4612AE6CD17B}">
      <dgm:prSet/>
      <dgm:spPr/>
      <dgm:t>
        <a:bodyPr/>
        <a:lstStyle/>
        <a:p>
          <a:r>
            <a:rPr lang="en-US" altLang="en-US" dirty="0"/>
            <a:t>Exchange industry insights</a:t>
          </a:r>
          <a:endParaRPr lang="zh-CN" altLang="en-US" dirty="0"/>
        </a:p>
      </dgm:t>
    </dgm:pt>
    <dgm:pt modelId="{7B52A985-9345-4E44-AD2F-FC3434F05EA6}" type="parTrans" cxnId="{52ABF6F1-0AC8-4144-9198-ECDF5405CAD5}">
      <dgm:prSet/>
      <dgm:spPr/>
      <dgm:t>
        <a:bodyPr/>
        <a:lstStyle/>
        <a:p>
          <a:endParaRPr lang="zh-CN" altLang="en-US"/>
        </a:p>
      </dgm:t>
    </dgm:pt>
    <dgm:pt modelId="{5DCEC4A2-3032-4228-9E6A-43AD9DAFF7E3}" type="sibTrans" cxnId="{52ABF6F1-0AC8-4144-9198-ECDF5405CAD5}">
      <dgm:prSet/>
      <dgm:spPr/>
      <dgm:t>
        <a:bodyPr/>
        <a:lstStyle/>
        <a:p>
          <a:endParaRPr lang="zh-CN" altLang="en-US"/>
        </a:p>
      </dgm:t>
    </dgm:pt>
    <dgm:pt modelId="{9380DCAD-6CBF-43C7-8334-15A8F31D84B6}" type="pres">
      <dgm:prSet presAssocID="{BC9D6023-F2A5-40D7-97B7-639B819B4C7D}" presName="cycle" presStyleCnt="0">
        <dgm:presLayoutVars>
          <dgm:dir/>
          <dgm:resizeHandles val="exact"/>
        </dgm:presLayoutVars>
      </dgm:prSet>
      <dgm:spPr/>
    </dgm:pt>
    <dgm:pt modelId="{439812A8-00EE-445F-A8FA-282377B0CF36}" type="pres">
      <dgm:prSet presAssocID="{D27FD8F9-962E-4BE3-91F5-EA31C316343B}" presName="node" presStyleLbl="node1" presStyleIdx="0" presStyleCnt="6" custScaleX="115838">
        <dgm:presLayoutVars>
          <dgm:bulletEnabled val="1"/>
        </dgm:presLayoutVars>
      </dgm:prSet>
      <dgm:spPr/>
    </dgm:pt>
    <dgm:pt modelId="{76471FAB-8E4F-45D1-A5EB-A20BE4566B66}" type="pres">
      <dgm:prSet presAssocID="{D27FD8F9-962E-4BE3-91F5-EA31C316343B}" presName="spNode" presStyleCnt="0"/>
      <dgm:spPr/>
    </dgm:pt>
    <dgm:pt modelId="{84D7185C-A0FC-4C84-8D18-FE1FF9E5F85B}" type="pres">
      <dgm:prSet presAssocID="{67B1D30F-AB0F-4D69-A891-BE5AA4346C2D}" presName="sibTrans" presStyleLbl="sibTrans1D1" presStyleIdx="0" presStyleCnt="6"/>
      <dgm:spPr/>
    </dgm:pt>
    <dgm:pt modelId="{B8B235AE-28DE-4E12-8C9B-B6652074BAA4}" type="pres">
      <dgm:prSet presAssocID="{25FEE54D-50B3-4FE3-8563-0E569A3515E3}" presName="node" presStyleLbl="node1" presStyleIdx="1" presStyleCnt="6" custScaleX="110546">
        <dgm:presLayoutVars>
          <dgm:bulletEnabled val="1"/>
        </dgm:presLayoutVars>
      </dgm:prSet>
      <dgm:spPr/>
    </dgm:pt>
    <dgm:pt modelId="{797A8DA8-96BA-47B8-B88A-4FC11F944487}" type="pres">
      <dgm:prSet presAssocID="{25FEE54D-50B3-4FE3-8563-0E569A3515E3}" presName="spNode" presStyleCnt="0"/>
      <dgm:spPr/>
    </dgm:pt>
    <dgm:pt modelId="{5263D92E-011B-473F-89B5-353ECEB0AAA2}" type="pres">
      <dgm:prSet presAssocID="{317925A3-35C8-435E-BFE5-9CD15C6D1C75}" presName="sibTrans" presStyleLbl="sibTrans1D1" presStyleIdx="1" presStyleCnt="6"/>
      <dgm:spPr/>
    </dgm:pt>
    <dgm:pt modelId="{42DF6535-A5F7-4E42-B0F5-D31549950544}" type="pres">
      <dgm:prSet presAssocID="{C22F1C20-E958-4F4E-B2B3-5A88995EFE31}" presName="node" presStyleLbl="node1" presStyleIdx="2" presStyleCnt="6" custScaleX="115111">
        <dgm:presLayoutVars>
          <dgm:bulletEnabled val="1"/>
        </dgm:presLayoutVars>
      </dgm:prSet>
      <dgm:spPr/>
    </dgm:pt>
    <dgm:pt modelId="{ED9E3837-D673-4A86-99D6-ED9E5B4E4F43}" type="pres">
      <dgm:prSet presAssocID="{C22F1C20-E958-4F4E-B2B3-5A88995EFE31}" presName="spNode" presStyleCnt="0"/>
      <dgm:spPr/>
    </dgm:pt>
    <dgm:pt modelId="{B55E034B-6FE3-44C3-A1BB-FD9D856F462F}" type="pres">
      <dgm:prSet presAssocID="{3B4108FD-CB4E-4DF0-BE20-721191DE17C0}" presName="sibTrans" presStyleLbl="sibTrans1D1" presStyleIdx="2" presStyleCnt="6"/>
      <dgm:spPr/>
    </dgm:pt>
    <dgm:pt modelId="{EC36CB8B-9BF6-4E94-92C1-84608FD79975}" type="pres">
      <dgm:prSet presAssocID="{D3B49030-7EC4-4184-B934-CAF137296C58}" presName="node" presStyleLbl="node1" presStyleIdx="3" presStyleCnt="6" custScaleX="121605">
        <dgm:presLayoutVars>
          <dgm:bulletEnabled val="1"/>
        </dgm:presLayoutVars>
      </dgm:prSet>
      <dgm:spPr/>
    </dgm:pt>
    <dgm:pt modelId="{55F9AF1F-C2CE-47EF-AE55-5DC3D1DB5EEF}" type="pres">
      <dgm:prSet presAssocID="{D3B49030-7EC4-4184-B934-CAF137296C58}" presName="spNode" presStyleCnt="0"/>
      <dgm:spPr/>
    </dgm:pt>
    <dgm:pt modelId="{D4127590-F8EE-422D-9ACB-C1BDEDE414F3}" type="pres">
      <dgm:prSet presAssocID="{3BFF4039-A8FE-45AD-8A33-4430360C8CD7}" presName="sibTrans" presStyleLbl="sibTrans1D1" presStyleIdx="3" presStyleCnt="6"/>
      <dgm:spPr/>
    </dgm:pt>
    <dgm:pt modelId="{D37A9049-23F9-490F-9CC2-C5E2CFEB2EE9}" type="pres">
      <dgm:prSet presAssocID="{9CF92371-F248-4082-B2D8-7C179E933E8A}" presName="node" presStyleLbl="node1" presStyleIdx="4" presStyleCnt="6" custScaleX="114769">
        <dgm:presLayoutVars>
          <dgm:bulletEnabled val="1"/>
        </dgm:presLayoutVars>
      </dgm:prSet>
      <dgm:spPr/>
    </dgm:pt>
    <dgm:pt modelId="{68864DE3-597B-41DE-9857-4AF28D3193DC}" type="pres">
      <dgm:prSet presAssocID="{9CF92371-F248-4082-B2D8-7C179E933E8A}" presName="spNode" presStyleCnt="0"/>
      <dgm:spPr/>
    </dgm:pt>
    <dgm:pt modelId="{25A4FC76-6936-4158-99EE-E11A0FB65641}" type="pres">
      <dgm:prSet presAssocID="{5CBACDDB-6AB9-47A5-9D8E-5F023FB78A64}" presName="sibTrans" presStyleLbl="sibTrans1D1" presStyleIdx="4" presStyleCnt="6"/>
      <dgm:spPr/>
    </dgm:pt>
    <dgm:pt modelId="{40FB833E-ECCE-44F7-BE10-31AF3F47C70E}" type="pres">
      <dgm:prSet presAssocID="{559F858A-8DE6-4274-8E98-4612AE6CD17B}" presName="node" presStyleLbl="node1" presStyleIdx="5" presStyleCnt="6" custScaleX="114535">
        <dgm:presLayoutVars>
          <dgm:bulletEnabled val="1"/>
        </dgm:presLayoutVars>
      </dgm:prSet>
      <dgm:spPr/>
    </dgm:pt>
    <dgm:pt modelId="{0B663259-8421-4D81-A084-AC7E1CBC6458}" type="pres">
      <dgm:prSet presAssocID="{559F858A-8DE6-4274-8E98-4612AE6CD17B}" presName="spNode" presStyleCnt="0"/>
      <dgm:spPr/>
    </dgm:pt>
    <dgm:pt modelId="{CD93EE6B-9C0F-479F-883B-0A806A42B6E6}" type="pres">
      <dgm:prSet presAssocID="{5DCEC4A2-3032-4228-9E6A-43AD9DAFF7E3}" presName="sibTrans" presStyleLbl="sibTrans1D1" presStyleIdx="5" presStyleCnt="6"/>
      <dgm:spPr/>
    </dgm:pt>
  </dgm:ptLst>
  <dgm:cxnLst>
    <dgm:cxn modelId="{E9552D13-7ACB-41CC-B279-DA32F68885AA}" type="presOf" srcId="{9CF92371-F248-4082-B2D8-7C179E933E8A}" destId="{D37A9049-23F9-490F-9CC2-C5E2CFEB2EE9}" srcOrd="0" destOrd="0" presId="urn:microsoft.com/office/officeart/2005/8/layout/cycle6#1"/>
    <dgm:cxn modelId="{BBFD7919-877C-45C8-8139-26EE30F67479}" type="presOf" srcId="{D27FD8F9-962E-4BE3-91F5-EA31C316343B}" destId="{439812A8-00EE-445F-A8FA-282377B0CF36}" srcOrd="0" destOrd="0" presId="urn:microsoft.com/office/officeart/2005/8/layout/cycle6#1"/>
    <dgm:cxn modelId="{64D4771A-644C-444C-8B92-6426FD72D8D1}" srcId="{BC9D6023-F2A5-40D7-97B7-639B819B4C7D}" destId="{9CF92371-F248-4082-B2D8-7C179E933E8A}" srcOrd="4" destOrd="0" parTransId="{D7D4B9E8-FE06-4044-9EEE-8DC0351DAE3A}" sibTransId="{5CBACDDB-6AB9-47A5-9D8E-5F023FB78A64}"/>
    <dgm:cxn modelId="{1D1C7F34-CBCD-441F-80A3-08CE616CCFA5}" type="presOf" srcId="{3B4108FD-CB4E-4DF0-BE20-721191DE17C0}" destId="{B55E034B-6FE3-44C3-A1BB-FD9D856F462F}" srcOrd="0" destOrd="0" presId="urn:microsoft.com/office/officeart/2005/8/layout/cycle6#1"/>
    <dgm:cxn modelId="{E1328E34-2C14-4FA3-B3F9-4B15253FD201}" type="presOf" srcId="{BC9D6023-F2A5-40D7-97B7-639B819B4C7D}" destId="{9380DCAD-6CBF-43C7-8334-15A8F31D84B6}" srcOrd="0" destOrd="0" presId="urn:microsoft.com/office/officeart/2005/8/layout/cycle6#1"/>
    <dgm:cxn modelId="{275EA538-CBD9-407E-990F-2DE85E4B7745}" srcId="{BC9D6023-F2A5-40D7-97B7-639B819B4C7D}" destId="{D27FD8F9-962E-4BE3-91F5-EA31C316343B}" srcOrd="0" destOrd="0" parTransId="{5287A3AC-DBC3-4A39-A237-261DDA70A7DD}" sibTransId="{67B1D30F-AB0F-4D69-A891-BE5AA4346C2D}"/>
    <dgm:cxn modelId="{4B3D3342-43B0-4234-85E0-D51A744A16CB}" type="presOf" srcId="{3BFF4039-A8FE-45AD-8A33-4430360C8CD7}" destId="{D4127590-F8EE-422D-9ACB-C1BDEDE414F3}" srcOrd="0" destOrd="0" presId="urn:microsoft.com/office/officeart/2005/8/layout/cycle6#1"/>
    <dgm:cxn modelId="{E16D5271-097A-4DAA-8B2A-C3022ABF8F4F}" srcId="{BC9D6023-F2A5-40D7-97B7-639B819B4C7D}" destId="{D3B49030-7EC4-4184-B934-CAF137296C58}" srcOrd="3" destOrd="0" parTransId="{53B7887B-33A9-4F74-90ED-E923C9D739C2}" sibTransId="{3BFF4039-A8FE-45AD-8A33-4430360C8CD7}"/>
    <dgm:cxn modelId="{9D3B6979-E4EC-4774-92F0-82814310FB82}" type="presOf" srcId="{D3B49030-7EC4-4184-B934-CAF137296C58}" destId="{EC36CB8B-9BF6-4E94-92C1-84608FD79975}" srcOrd="0" destOrd="0" presId="urn:microsoft.com/office/officeart/2005/8/layout/cycle6#1"/>
    <dgm:cxn modelId="{0E15758C-F317-42A1-B25E-2FD986E3562B}" type="presOf" srcId="{317925A3-35C8-435E-BFE5-9CD15C6D1C75}" destId="{5263D92E-011B-473F-89B5-353ECEB0AAA2}" srcOrd="0" destOrd="0" presId="urn:microsoft.com/office/officeart/2005/8/layout/cycle6#1"/>
    <dgm:cxn modelId="{80898397-DBB6-44C8-B1EA-DC830944D803}" type="presOf" srcId="{C22F1C20-E958-4F4E-B2B3-5A88995EFE31}" destId="{42DF6535-A5F7-4E42-B0F5-D31549950544}" srcOrd="0" destOrd="0" presId="urn:microsoft.com/office/officeart/2005/8/layout/cycle6#1"/>
    <dgm:cxn modelId="{A4B9E69D-8191-428E-BCC6-0B7D3831A945}" type="presOf" srcId="{559F858A-8DE6-4274-8E98-4612AE6CD17B}" destId="{40FB833E-ECCE-44F7-BE10-31AF3F47C70E}" srcOrd="0" destOrd="0" presId="urn:microsoft.com/office/officeart/2005/8/layout/cycle6#1"/>
    <dgm:cxn modelId="{62B009A0-205A-4FDC-8D0E-5FB6492112A8}" type="presOf" srcId="{67B1D30F-AB0F-4D69-A891-BE5AA4346C2D}" destId="{84D7185C-A0FC-4C84-8D18-FE1FF9E5F85B}" srcOrd="0" destOrd="0" presId="urn:microsoft.com/office/officeart/2005/8/layout/cycle6#1"/>
    <dgm:cxn modelId="{FD171DA9-C8F8-44C8-AE55-FB1A416C4021}" type="presOf" srcId="{5CBACDDB-6AB9-47A5-9D8E-5F023FB78A64}" destId="{25A4FC76-6936-4158-99EE-E11A0FB65641}" srcOrd="0" destOrd="0" presId="urn:microsoft.com/office/officeart/2005/8/layout/cycle6#1"/>
    <dgm:cxn modelId="{C8B932AA-E5A1-4533-9294-2B2DE36E51BE}" srcId="{BC9D6023-F2A5-40D7-97B7-639B819B4C7D}" destId="{C22F1C20-E958-4F4E-B2B3-5A88995EFE31}" srcOrd="2" destOrd="0" parTransId="{E53C9CDE-2CCE-4FD4-AD47-642F05B1EDC5}" sibTransId="{3B4108FD-CB4E-4DF0-BE20-721191DE17C0}"/>
    <dgm:cxn modelId="{DE36C3B2-C7E6-4A5B-8365-7D8C24DA048B}" srcId="{BC9D6023-F2A5-40D7-97B7-639B819B4C7D}" destId="{25FEE54D-50B3-4FE3-8563-0E569A3515E3}" srcOrd="1" destOrd="0" parTransId="{B1ADB573-A2FC-4FF5-BDDC-BB7B5F4D6DC5}" sibTransId="{317925A3-35C8-435E-BFE5-9CD15C6D1C75}"/>
    <dgm:cxn modelId="{7A5662E0-B43D-45A1-935B-7151B8EBC9A3}" type="presOf" srcId="{25FEE54D-50B3-4FE3-8563-0E569A3515E3}" destId="{B8B235AE-28DE-4E12-8C9B-B6652074BAA4}" srcOrd="0" destOrd="0" presId="urn:microsoft.com/office/officeart/2005/8/layout/cycle6#1"/>
    <dgm:cxn modelId="{52ABF6F1-0AC8-4144-9198-ECDF5405CAD5}" srcId="{BC9D6023-F2A5-40D7-97B7-639B819B4C7D}" destId="{559F858A-8DE6-4274-8E98-4612AE6CD17B}" srcOrd="5" destOrd="0" parTransId="{7B52A985-9345-4E44-AD2F-FC3434F05EA6}" sibTransId="{5DCEC4A2-3032-4228-9E6A-43AD9DAFF7E3}"/>
    <dgm:cxn modelId="{8CDAFCF5-E2EE-4B24-8E7A-814656E49474}" type="presOf" srcId="{5DCEC4A2-3032-4228-9E6A-43AD9DAFF7E3}" destId="{CD93EE6B-9C0F-479F-883B-0A806A42B6E6}" srcOrd="0" destOrd="0" presId="urn:microsoft.com/office/officeart/2005/8/layout/cycle6#1"/>
    <dgm:cxn modelId="{2E81F8AC-F54D-49AD-987C-DBFBF5475455}" type="presParOf" srcId="{9380DCAD-6CBF-43C7-8334-15A8F31D84B6}" destId="{439812A8-00EE-445F-A8FA-282377B0CF36}" srcOrd="0" destOrd="0" presId="urn:microsoft.com/office/officeart/2005/8/layout/cycle6#1"/>
    <dgm:cxn modelId="{098A9F24-486E-4C10-A1AB-A58E56188CD4}" type="presParOf" srcId="{9380DCAD-6CBF-43C7-8334-15A8F31D84B6}" destId="{76471FAB-8E4F-45D1-A5EB-A20BE4566B66}" srcOrd="1" destOrd="0" presId="urn:microsoft.com/office/officeart/2005/8/layout/cycle6#1"/>
    <dgm:cxn modelId="{0A513861-AFD1-4B9E-90D0-9AE270D1FF9D}" type="presParOf" srcId="{9380DCAD-6CBF-43C7-8334-15A8F31D84B6}" destId="{84D7185C-A0FC-4C84-8D18-FE1FF9E5F85B}" srcOrd="2" destOrd="0" presId="urn:microsoft.com/office/officeart/2005/8/layout/cycle6#1"/>
    <dgm:cxn modelId="{5AAA39E8-BE5C-437A-9C3F-C5CA156900C7}" type="presParOf" srcId="{9380DCAD-6CBF-43C7-8334-15A8F31D84B6}" destId="{B8B235AE-28DE-4E12-8C9B-B6652074BAA4}" srcOrd="3" destOrd="0" presId="urn:microsoft.com/office/officeart/2005/8/layout/cycle6#1"/>
    <dgm:cxn modelId="{7EF17B6C-DAAC-4830-BCD6-811705D27E70}" type="presParOf" srcId="{9380DCAD-6CBF-43C7-8334-15A8F31D84B6}" destId="{797A8DA8-96BA-47B8-B88A-4FC11F944487}" srcOrd="4" destOrd="0" presId="urn:microsoft.com/office/officeart/2005/8/layout/cycle6#1"/>
    <dgm:cxn modelId="{A092F40A-3ADB-4415-83C0-FD1671DDAB65}" type="presParOf" srcId="{9380DCAD-6CBF-43C7-8334-15A8F31D84B6}" destId="{5263D92E-011B-473F-89B5-353ECEB0AAA2}" srcOrd="5" destOrd="0" presId="urn:microsoft.com/office/officeart/2005/8/layout/cycle6#1"/>
    <dgm:cxn modelId="{DD85B8F4-A2C3-4C45-BB37-F1A0E96EE823}" type="presParOf" srcId="{9380DCAD-6CBF-43C7-8334-15A8F31D84B6}" destId="{42DF6535-A5F7-4E42-B0F5-D31549950544}" srcOrd="6" destOrd="0" presId="urn:microsoft.com/office/officeart/2005/8/layout/cycle6#1"/>
    <dgm:cxn modelId="{3179DFC4-EB1A-4C04-87DA-9AB8464E07FB}" type="presParOf" srcId="{9380DCAD-6CBF-43C7-8334-15A8F31D84B6}" destId="{ED9E3837-D673-4A86-99D6-ED9E5B4E4F43}" srcOrd="7" destOrd="0" presId="urn:microsoft.com/office/officeart/2005/8/layout/cycle6#1"/>
    <dgm:cxn modelId="{F5CD716D-3135-44C4-9F02-986D3EB5A2B6}" type="presParOf" srcId="{9380DCAD-6CBF-43C7-8334-15A8F31D84B6}" destId="{B55E034B-6FE3-44C3-A1BB-FD9D856F462F}" srcOrd="8" destOrd="0" presId="urn:microsoft.com/office/officeart/2005/8/layout/cycle6#1"/>
    <dgm:cxn modelId="{EAAE0CCE-B6CD-42A4-B4D8-2C28EE07CA8B}" type="presParOf" srcId="{9380DCAD-6CBF-43C7-8334-15A8F31D84B6}" destId="{EC36CB8B-9BF6-4E94-92C1-84608FD79975}" srcOrd="9" destOrd="0" presId="urn:microsoft.com/office/officeart/2005/8/layout/cycle6#1"/>
    <dgm:cxn modelId="{25551FE7-2EFA-454E-8717-2C07E17570B4}" type="presParOf" srcId="{9380DCAD-6CBF-43C7-8334-15A8F31D84B6}" destId="{55F9AF1F-C2CE-47EF-AE55-5DC3D1DB5EEF}" srcOrd="10" destOrd="0" presId="urn:microsoft.com/office/officeart/2005/8/layout/cycle6#1"/>
    <dgm:cxn modelId="{51F1F2F5-1A02-4A60-9A1B-3E9D8689F003}" type="presParOf" srcId="{9380DCAD-6CBF-43C7-8334-15A8F31D84B6}" destId="{D4127590-F8EE-422D-9ACB-C1BDEDE414F3}" srcOrd="11" destOrd="0" presId="urn:microsoft.com/office/officeart/2005/8/layout/cycle6#1"/>
    <dgm:cxn modelId="{A38C8DD7-F6FB-4410-9565-8C10E8198B9A}" type="presParOf" srcId="{9380DCAD-6CBF-43C7-8334-15A8F31D84B6}" destId="{D37A9049-23F9-490F-9CC2-C5E2CFEB2EE9}" srcOrd="12" destOrd="0" presId="urn:microsoft.com/office/officeart/2005/8/layout/cycle6#1"/>
    <dgm:cxn modelId="{C557E8BD-526F-4C97-939D-B25279726432}" type="presParOf" srcId="{9380DCAD-6CBF-43C7-8334-15A8F31D84B6}" destId="{68864DE3-597B-41DE-9857-4AF28D3193DC}" srcOrd="13" destOrd="0" presId="urn:microsoft.com/office/officeart/2005/8/layout/cycle6#1"/>
    <dgm:cxn modelId="{580C527B-DBE2-4AA7-A98F-9B06D2048989}" type="presParOf" srcId="{9380DCAD-6CBF-43C7-8334-15A8F31D84B6}" destId="{25A4FC76-6936-4158-99EE-E11A0FB65641}" srcOrd="14" destOrd="0" presId="urn:microsoft.com/office/officeart/2005/8/layout/cycle6#1"/>
    <dgm:cxn modelId="{6984F129-0BFF-4194-AB54-47E0BA68FF87}" type="presParOf" srcId="{9380DCAD-6CBF-43C7-8334-15A8F31D84B6}" destId="{40FB833E-ECCE-44F7-BE10-31AF3F47C70E}" srcOrd="15" destOrd="0" presId="urn:microsoft.com/office/officeart/2005/8/layout/cycle6#1"/>
    <dgm:cxn modelId="{8C0BD6F9-A8B5-4ABD-86D3-9F8C694F756D}" type="presParOf" srcId="{9380DCAD-6CBF-43C7-8334-15A8F31D84B6}" destId="{0B663259-8421-4D81-A084-AC7E1CBC6458}" srcOrd="16" destOrd="0" presId="urn:microsoft.com/office/officeart/2005/8/layout/cycle6#1"/>
    <dgm:cxn modelId="{07A5E8B2-CCD7-417D-A0A0-719234578537}" type="presParOf" srcId="{9380DCAD-6CBF-43C7-8334-15A8F31D84B6}" destId="{CD93EE6B-9C0F-479F-883B-0A806A42B6E6}" srcOrd="17" destOrd="0" presId="urn:microsoft.com/office/officeart/2005/8/layout/cycle6#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F10CE-1553-4276-B202-CCA3674C2FAF}">
      <dsp:nvSpPr>
        <dsp:cNvPr id="0" name=""/>
        <dsp:cNvSpPr/>
      </dsp:nvSpPr>
      <dsp:spPr>
        <a:xfrm>
          <a:off x="1793391" y="455282"/>
          <a:ext cx="3602144" cy="3602144"/>
        </a:xfrm>
        <a:prstGeom prst="blockArc">
          <a:avLst>
            <a:gd name="adj1" fmla="val 13039232"/>
            <a:gd name="adj2" fmla="val 16125734"/>
            <a:gd name="adj3" fmla="val 3905"/>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905BEA9-095C-49CC-B875-3F9DB193FA28}">
      <dsp:nvSpPr>
        <dsp:cNvPr id="0" name=""/>
        <dsp:cNvSpPr/>
      </dsp:nvSpPr>
      <dsp:spPr>
        <a:xfrm>
          <a:off x="1793149" y="455599"/>
          <a:ext cx="3602144" cy="3602144"/>
        </a:xfrm>
        <a:prstGeom prst="blockArc">
          <a:avLst>
            <a:gd name="adj1" fmla="val 9953500"/>
            <a:gd name="adj2" fmla="val 13040009"/>
            <a:gd name="adj3" fmla="val 3905"/>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4CC3C6F-39D0-4D04-B247-71EA580226A6}">
      <dsp:nvSpPr>
        <dsp:cNvPr id="0" name=""/>
        <dsp:cNvSpPr/>
      </dsp:nvSpPr>
      <dsp:spPr>
        <a:xfrm>
          <a:off x="1788406" y="437148"/>
          <a:ext cx="3602144" cy="3602144"/>
        </a:xfrm>
        <a:prstGeom prst="blockArc">
          <a:avLst>
            <a:gd name="adj1" fmla="val 6857435"/>
            <a:gd name="adj2" fmla="val 9916413"/>
            <a:gd name="adj3" fmla="val 3905"/>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091C9B2-1295-40DE-BE02-B3968DA28E5B}">
      <dsp:nvSpPr>
        <dsp:cNvPr id="0" name=""/>
        <dsp:cNvSpPr/>
      </dsp:nvSpPr>
      <dsp:spPr>
        <a:xfrm>
          <a:off x="1810901" y="447491"/>
          <a:ext cx="3602144" cy="3602144"/>
        </a:xfrm>
        <a:prstGeom prst="blockArc">
          <a:avLst>
            <a:gd name="adj1" fmla="val 3819711"/>
            <a:gd name="adj2" fmla="val 6905634"/>
            <a:gd name="adj3" fmla="val 3905"/>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0A2CCA3-CE9C-438E-AC8A-E36AE5C150E2}">
      <dsp:nvSpPr>
        <dsp:cNvPr id="0" name=""/>
        <dsp:cNvSpPr/>
      </dsp:nvSpPr>
      <dsp:spPr>
        <a:xfrm>
          <a:off x="1793984" y="455979"/>
          <a:ext cx="3602144" cy="3602144"/>
        </a:xfrm>
        <a:prstGeom prst="blockArc">
          <a:avLst>
            <a:gd name="adj1" fmla="val 696357"/>
            <a:gd name="adj2" fmla="val 3782866"/>
            <a:gd name="adj3" fmla="val 3905"/>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3A98856-9747-42A7-B743-6B962772A641}">
      <dsp:nvSpPr>
        <dsp:cNvPr id="0" name=""/>
        <dsp:cNvSpPr/>
      </dsp:nvSpPr>
      <dsp:spPr>
        <a:xfrm>
          <a:off x="1794066" y="455579"/>
          <a:ext cx="3602144" cy="3602144"/>
        </a:xfrm>
        <a:prstGeom prst="blockArc">
          <a:avLst>
            <a:gd name="adj1" fmla="val 19210643"/>
            <a:gd name="adj2" fmla="val 697152"/>
            <a:gd name="adj3" fmla="val 3905"/>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A6682EC-6091-453E-B111-BD8A1FA43C8F}">
      <dsp:nvSpPr>
        <dsp:cNvPr id="0" name=""/>
        <dsp:cNvSpPr/>
      </dsp:nvSpPr>
      <dsp:spPr>
        <a:xfrm>
          <a:off x="1793810" y="455272"/>
          <a:ext cx="3602144" cy="3602144"/>
        </a:xfrm>
        <a:prstGeom prst="blockArc">
          <a:avLst>
            <a:gd name="adj1" fmla="val 16124917"/>
            <a:gd name="adj2" fmla="val 19211420"/>
            <a:gd name="adj3" fmla="val 3905"/>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AFBAAE3-6D54-4816-BD59-669AB5EECAB8}">
      <dsp:nvSpPr>
        <dsp:cNvPr id="0" name=""/>
        <dsp:cNvSpPr/>
      </dsp:nvSpPr>
      <dsp:spPr>
        <a:xfrm>
          <a:off x="2753111" y="1415195"/>
          <a:ext cx="1683141" cy="1683141"/>
        </a:xfrm>
        <a:prstGeom prst="ellipse">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altLang="zh-CN" sz="1400" b="0" kern="1200" dirty="0"/>
            <a:t>Energising A Sustainable Future</a:t>
          </a:r>
          <a:endParaRPr lang="en-GB" sz="1400" b="0" kern="1200" dirty="0"/>
        </a:p>
      </dsp:txBody>
      <dsp:txXfrm>
        <a:off x="2999601" y="1661685"/>
        <a:ext cx="1190161" cy="1190161"/>
      </dsp:txXfrm>
    </dsp:sp>
    <dsp:sp modelId="{E418B6A5-CDD0-48CD-A22A-59A9DE084B53}">
      <dsp:nvSpPr>
        <dsp:cNvPr id="0" name=""/>
        <dsp:cNvSpPr/>
      </dsp:nvSpPr>
      <dsp:spPr>
        <a:xfrm>
          <a:off x="2805009" y="-269587"/>
          <a:ext cx="1502616" cy="152089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altLang="en-US" sz="1300" kern="1200" dirty="0"/>
            <a:t>Policy and Macro-</a:t>
          </a:r>
          <a:r>
            <a:rPr lang="en-US" altLang="zh-CN" sz="1300" kern="1200" dirty="0"/>
            <a:t>e</a:t>
          </a:r>
          <a:r>
            <a:rPr lang="en-US" altLang="en-US" sz="1300" kern="1200" dirty="0"/>
            <a:t>nvironment</a:t>
          </a:r>
          <a:endParaRPr lang="en-GB" sz="1300" kern="1200" dirty="0"/>
        </a:p>
      </dsp:txBody>
      <dsp:txXfrm>
        <a:off x="3025062" y="-46858"/>
        <a:ext cx="1062510" cy="1075433"/>
      </dsp:txXfrm>
    </dsp:sp>
    <dsp:sp modelId="{F6E1115C-9D8F-4D02-9C4E-25DF74074A3F}">
      <dsp:nvSpPr>
        <dsp:cNvPr id="0" name=""/>
        <dsp:cNvSpPr/>
      </dsp:nvSpPr>
      <dsp:spPr>
        <a:xfrm>
          <a:off x="4200102" y="365295"/>
          <a:ext cx="1502616" cy="152089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altLang="en-US" sz="1300" kern="1200" dirty="0"/>
            <a:t>Energy Transition</a:t>
          </a:r>
          <a:endParaRPr lang="en-GB" sz="1300" kern="1200" dirty="0"/>
        </a:p>
      </dsp:txBody>
      <dsp:txXfrm>
        <a:off x="4420155" y="588024"/>
        <a:ext cx="1062510" cy="1075433"/>
      </dsp:txXfrm>
    </dsp:sp>
    <dsp:sp modelId="{597A10E9-4CFB-442D-99D0-C4204520C4D2}">
      <dsp:nvSpPr>
        <dsp:cNvPr id="0" name=""/>
        <dsp:cNvSpPr/>
      </dsp:nvSpPr>
      <dsp:spPr>
        <a:xfrm>
          <a:off x="4573551" y="1851870"/>
          <a:ext cx="1502616" cy="152089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altLang="en-US" sz="1300" kern="1200" dirty="0"/>
            <a:t>Technology Innovation</a:t>
          </a:r>
          <a:endParaRPr lang="en-GB" sz="1300" kern="1200" dirty="0"/>
        </a:p>
      </dsp:txBody>
      <dsp:txXfrm>
        <a:off x="4793604" y="2074599"/>
        <a:ext cx="1062510" cy="1075433"/>
      </dsp:txXfrm>
    </dsp:sp>
    <dsp:sp modelId="{BBA00FDF-1656-4629-9202-D74812124C34}">
      <dsp:nvSpPr>
        <dsp:cNvPr id="0" name=""/>
        <dsp:cNvSpPr/>
      </dsp:nvSpPr>
      <dsp:spPr>
        <a:xfrm>
          <a:off x="3644142" y="3070709"/>
          <a:ext cx="1502616" cy="152089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altLang="en-US" sz="1300" kern="1200" dirty="0"/>
            <a:t>Regional Gas Development</a:t>
          </a:r>
          <a:endParaRPr lang="en-GB" sz="1300" kern="1200" dirty="0"/>
        </a:p>
      </dsp:txBody>
      <dsp:txXfrm>
        <a:off x="3864195" y="3293438"/>
        <a:ext cx="1062510" cy="1075433"/>
      </dsp:txXfrm>
    </dsp:sp>
    <dsp:sp modelId="{19E11AD4-A291-43FD-B51D-EB2E93C0B370}">
      <dsp:nvSpPr>
        <dsp:cNvPr id="0" name=""/>
        <dsp:cNvSpPr/>
      </dsp:nvSpPr>
      <dsp:spPr>
        <a:xfrm>
          <a:off x="2111738" y="3087349"/>
          <a:ext cx="1502616" cy="152089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altLang="en-US" sz="1300" kern="1200" dirty="0"/>
            <a:t>Energy and Finance</a:t>
          </a:r>
          <a:endParaRPr lang="en-GB" sz="1300" kern="1200" dirty="0"/>
        </a:p>
      </dsp:txBody>
      <dsp:txXfrm>
        <a:off x="2331791" y="3310078"/>
        <a:ext cx="1062510" cy="1075433"/>
      </dsp:txXfrm>
    </dsp:sp>
    <dsp:sp modelId="{16EE7A2F-23F2-4364-A79D-538BA5097644}">
      <dsp:nvSpPr>
        <dsp:cNvPr id="0" name=""/>
        <dsp:cNvSpPr/>
      </dsp:nvSpPr>
      <dsp:spPr>
        <a:xfrm>
          <a:off x="1130271" y="1926676"/>
          <a:ext cx="1502616" cy="152089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altLang="en-US" sz="1300" kern="1200" dirty="0"/>
            <a:t>LNG and Trade</a:t>
          </a:r>
          <a:endParaRPr lang="en-GB" sz="1300" kern="1200" dirty="0"/>
        </a:p>
      </dsp:txBody>
      <dsp:txXfrm>
        <a:off x="1350324" y="2149405"/>
        <a:ext cx="1062510" cy="1075433"/>
      </dsp:txXfrm>
    </dsp:sp>
    <dsp:sp modelId="{EF8DA7E1-2375-42BD-9D3B-0C605D059FDC}">
      <dsp:nvSpPr>
        <dsp:cNvPr id="0" name=""/>
        <dsp:cNvSpPr/>
      </dsp:nvSpPr>
      <dsp:spPr>
        <a:xfrm>
          <a:off x="1438805" y="425285"/>
          <a:ext cx="1502616" cy="152089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altLang="en-US" sz="1300" kern="1200" dirty="0"/>
            <a:t>Gas Utilisation</a:t>
          </a:r>
          <a:endParaRPr lang="en-GB" sz="1300" kern="1200" dirty="0"/>
        </a:p>
      </dsp:txBody>
      <dsp:txXfrm>
        <a:off x="1658858" y="648014"/>
        <a:ext cx="1062510" cy="10754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9812A8-00EE-445F-A8FA-282377B0CF36}">
      <dsp:nvSpPr>
        <dsp:cNvPr id="0" name=""/>
        <dsp:cNvSpPr/>
      </dsp:nvSpPr>
      <dsp:spPr>
        <a:xfrm>
          <a:off x="4957141" y="2018"/>
          <a:ext cx="1538845" cy="8634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altLang="en-US" sz="1300" kern="1200" dirty="0"/>
            <a:t>Showcase cutting-edge  technology &amp; innovation</a:t>
          </a:r>
          <a:endParaRPr lang="zh-CN" altLang="en-US" sz="1300" kern="1200" dirty="0"/>
        </a:p>
      </dsp:txBody>
      <dsp:txXfrm>
        <a:off x="4999293" y="44170"/>
        <a:ext cx="1454541" cy="779185"/>
      </dsp:txXfrm>
    </dsp:sp>
    <dsp:sp modelId="{84D7185C-A0FC-4C84-8D18-FE1FF9E5F85B}">
      <dsp:nvSpPr>
        <dsp:cNvPr id="0" name=""/>
        <dsp:cNvSpPr/>
      </dsp:nvSpPr>
      <dsp:spPr>
        <a:xfrm>
          <a:off x="3690335" y="433763"/>
          <a:ext cx="4072456" cy="4072456"/>
        </a:xfrm>
        <a:custGeom>
          <a:avLst/>
          <a:gdLst/>
          <a:ahLst/>
          <a:cxnLst/>
          <a:rect l="0" t="0" r="0" b="0"/>
          <a:pathLst>
            <a:path>
              <a:moveTo>
                <a:pt x="2812968" y="153968"/>
              </a:moveTo>
              <a:arcTo wR="2036228" hR="2036228" stAng="17545449" swAng="131717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8B235AE-28DE-4E12-8C9B-B6652074BAA4}">
      <dsp:nvSpPr>
        <dsp:cNvPr id="0" name=""/>
        <dsp:cNvSpPr/>
      </dsp:nvSpPr>
      <dsp:spPr>
        <a:xfrm>
          <a:off x="6755717" y="1020132"/>
          <a:ext cx="1468543" cy="8634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altLang="en-US" sz="1300" kern="1200" dirty="0"/>
            <a:t>Advance with</a:t>
          </a:r>
          <a:r>
            <a:rPr lang="en-US" altLang="zh-CN" sz="1300" kern="1200" dirty="0"/>
            <a:t> </a:t>
          </a:r>
          <a:r>
            <a:rPr lang="en-US" altLang="en-US" sz="1300" kern="1200" dirty="0"/>
            <a:t>the trend</a:t>
          </a:r>
          <a:endParaRPr lang="zh-CN" altLang="en-US" sz="1300" kern="1200" dirty="0"/>
        </a:p>
      </dsp:txBody>
      <dsp:txXfrm>
        <a:off x="6797869" y="1062284"/>
        <a:ext cx="1384239" cy="779185"/>
      </dsp:txXfrm>
    </dsp:sp>
    <dsp:sp modelId="{5263D92E-011B-473F-89B5-353ECEB0AAA2}">
      <dsp:nvSpPr>
        <dsp:cNvPr id="0" name=""/>
        <dsp:cNvSpPr/>
      </dsp:nvSpPr>
      <dsp:spPr>
        <a:xfrm>
          <a:off x="3690335" y="433763"/>
          <a:ext cx="4072456" cy="4072456"/>
        </a:xfrm>
        <a:custGeom>
          <a:avLst/>
          <a:gdLst/>
          <a:ahLst/>
          <a:cxnLst/>
          <a:rect l="0" t="0" r="0" b="0"/>
          <a:pathLst>
            <a:path>
              <a:moveTo>
                <a:pt x="3989546" y="1461099"/>
              </a:moveTo>
              <a:arcTo wR="2036228" hR="2036228" stAng="20615618" swAng="196876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2DF6535-A5F7-4E42-B0F5-D31549950544}">
      <dsp:nvSpPr>
        <dsp:cNvPr id="0" name=""/>
        <dsp:cNvSpPr/>
      </dsp:nvSpPr>
      <dsp:spPr>
        <a:xfrm>
          <a:off x="6725395" y="3056360"/>
          <a:ext cx="1529187" cy="8634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dirty="0"/>
            <a:t>Engage with Stakeholders</a:t>
          </a:r>
          <a:endParaRPr lang="zh-CN" altLang="en-US" sz="1300" kern="1200" dirty="0"/>
        </a:p>
      </dsp:txBody>
      <dsp:txXfrm>
        <a:off x="6767547" y="3098512"/>
        <a:ext cx="1444883" cy="779185"/>
      </dsp:txXfrm>
    </dsp:sp>
    <dsp:sp modelId="{B55E034B-6FE3-44C3-A1BB-FD9D856F462F}">
      <dsp:nvSpPr>
        <dsp:cNvPr id="0" name=""/>
        <dsp:cNvSpPr/>
      </dsp:nvSpPr>
      <dsp:spPr>
        <a:xfrm>
          <a:off x="3690335" y="433763"/>
          <a:ext cx="4072456" cy="4072456"/>
        </a:xfrm>
        <a:custGeom>
          <a:avLst/>
          <a:gdLst/>
          <a:ahLst/>
          <a:cxnLst/>
          <a:rect l="0" t="0" r="0" b="0"/>
          <a:pathLst>
            <a:path>
              <a:moveTo>
                <a:pt x="3460609" y="3491344"/>
              </a:moveTo>
              <a:arcTo wR="2036228" hR="2036228" stAng="2736692" swAng="124840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C36CB8B-9BF6-4E94-92C1-84608FD79975}">
      <dsp:nvSpPr>
        <dsp:cNvPr id="0" name=""/>
        <dsp:cNvSpPr/>
      </dsp:nvSpPr>
      <dsp:spPr>
        <a:xfrm>
          <a:off x="4918835" y="4074474"/>
          <a:ext cx="1615456" cy="8634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altLang="en-US" sz="1300" kern="1200" dirty="0"/>
            <a:t>Consolidate leadership position</a:t>
          </a:r>
          <a:endParaRPr lang="zh-CN" altLang="en-US" sz="1300" kern="1200" dirty="0"/>
        </a:p>
      </dsp:txBody>
      <dsp:txXfrm>
        <a:off x="4960987" y="4116626"/>
        <a:ext cx="1531152" cy="779185"/>
      </dsp:txXfrm>
    </dsp:sp>
    <dsp:sp modelId="{D4127590-F8EE-422D-9ACB-C1BDEDE414F3}">
      <dsp:nvSpPr>
        <dsp:cNvPr id="0" name=""/>
        <dsp:cNvSpPr/>
      </dsp:nvSpPr>
      <dsp:spPr>
        <a:xfrm>
          <a:off x="3690335" y="433763"/>
          <a:ext cx="4072456" cy="4072456"/>
        </a:xfrm>
        <a:custGeom>
          <a:avLst/>
          <a:gdLst/>
          <a:ahLst/>
          <a:cxnLst/>
          <a:rect l="0" t="0" r="0" b="0"/>
          <a:pathLst>
            <a:path>
              <a:moveTo>
                <a:pt x="1221619" y="3902410"/>
              </a:moveTo>
              <a:arcTo wR="2036228" hR="2036228" stAng="6814907" swAng="124840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37A9049-23F9-490F-9CC2-C5E2CFEB2EE9}">
      <dsp:nvSpPr>
        <dsp:cNvPr id="0" name=""/>
        <dsp:cNvSpPr/>
      </dsp:nvSpPr>
      <dsp:spPr>
        <a:xfrm>
          <a:off x="3200816" y="3056360"/>
          <a:ext cx="1524644" cy="8634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altLang="en-US" sz="1300" kern="1200" dirty="0"/>
            <a:t>Expand </a:t>
          </a:r>
          <a:r>
            <a:rPr lang="en-US" altLang="zh-CN" sz="1300" kern="1200" dirty="0"/>
            <a:t>s</a:t>
          </a:r>
          <a:r>
            <a:rPr lang="en-US" altLang="en-US" sz="1300" kern="1200" dirty="0"/>
            <a:t>ocial </a:t>
          </a:r>
          <a:r>
            <a:rPr lang="en-US" altLang="zh-CN" sz="1300" kern="1200" dirty="0"/>
            <a:t>n</a:t>
          </a:r>
          <a:r>
            <a:rPr lang="en-US" altLang="en-US" sz="1300" kern="1200" dirty="0"/>
            <a:t>etwork</a:t>
          </a:r>
          <a:endParaRPr lang="zh-CN" altLang="en-US" sz="1300" kern="1200" dirty="0"/>
        </a:p>
      </dsp:txBody>
      <dsp:txXfrm>
        <a:off x="3242968" y="3098512"/>
        <a:ext cx="1440340" cy="779185"/>
      </dsp:txXfrm>
    </dsp:sp>
    <dsp:sp modelId="{25A4FC76-6936-4158-99EE-E11A0FB65641}">
      <dsp:nvSpPr>
        <dsp:cNvPr id="0" name=""/>
        <dsp:cNvSpPr/>
      </dsp:nvSpPr>
      <dsp:spPr>
        <a:xfrm>
          <a:off x="3690335" y="433763"/>
          <a:ext cx="4072456" cy="4072456"/>
        </a:xfrm>
        <a:custGeom>
          <a:avLst/>
          <a:gdLst/>
          <a:ahLst/>
          <a:cxnLst/>
          <a:rect l="0" t="0" r="0" b="0"/>
          <a:pathLst>
            <a:path>
              <a:moveTo>
                <a:pt x="82909" y="2611357"/>
              </a:moveTo>
              <a:arcTo wR="2036228" hR="2036228" stAng="9815618" swAng="196876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0FB833E-ECCE-44F7-BE10-31AF3F47C70E}">
      <dsp:nvSpPr>
        <dsp:cNvPr id="0" name=""/>
        <dsp:cNvSpPr/>
      </dsp:nvSpPr>
      <dsp:spPr>
        <a:xfrm>
          <a:off x="3202370" y="1020132"/>
          <a:ext cx="1521535" cy="8634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altLang="en-US" sz="1300" kern="1200" dirty="0"/>
            <a:t>Exchange industry insights</a:t>
          </a:r>
          <a:endParaRPr lang="zh-CN" altLang="en-US" sz="1300" kern="1200" dirty="0"/>
        </a:p>
      </dsp:txBody>
      <dsp:txXfrm>
        <a:off x="3244522" y="1062284"/>
        <a:ext cx="1437231" cy="779185"/>
      </dsp:txXfrm>
    </dsp:sp>
    <dsp:sp modelId="{CD93EE6B-9C0F-479F-883B-0A806A42B6E6}">
      <dsp:nvSpPr>
        <dsp:cNvPr id="0" name=""/>
        <dsp:cNvSpPr/>
      </dsp:nvSpPr>
      <dsp:spPr>
        <a:xfrm>
          <a:off x="3690335" y="433763"/>
          <a:ext cx="4072456" cy="4072456"/>
        </a:xfrm>
        <a:custGeom>
          <a:avLst/>
          <a:gdLst/>
          <a:ahLst/>
          <a:cxnLst/>
          <a:rect l="0" t="0" r="0" b="0"/>
          <a:pathLst>
            <a:path>
              <a:moveTo>
                <a:pt x="612138" y="580826"/>
              </a:moveTo>
              <a:arcTo wR="2036228" hR="2036228" stAng="13537381" swAng="131717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6#1">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dstNode" val="node"/>
                    <dgm:param type="begSty" val="noArr"/>
                    <dgm:param type="endSty" val="noArr"/>
                    <dgm:param type="connRout" val="curve"/>
                    <dgm:param type="begPts" val="ctr"/>
                    <dgm:param type="endPts" val="ctr"/>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srcNode" val="dummyConnPt"/>
                    <dgm:param type="dstNode" val="dummyConnPt"/>
                    <dgm:param type="begSty" val="noArr"/>
                    <dgm:param type="endSty" val="noArr"/>
                    <dgm:param type="connRout" val="longCurve"/>
                    <dgm:param type="begPts" val="bCtr"/>
                    <dgm:param type="endPts" val="tCtr"/>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1">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endSty" val="noArr"/>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2023/10/10</a:t>
            </a:fld>
            <a:endParaRPr lang="zh-CN" altLang="en-US"/>
          </a:p>
        </p:txBody>
      </p:sp>
      <p:sp>
        <p:nvSpPr>
          <p:cNvPr id="4" name="幻灯片图像占位符 3"/>
          <p:cNvSpPr>
            <a:spLocks noGrp="1" noRot="1" noChangeAspect="1"/>
          </p:cNvSpPr>
          <p:nvPr>
            <p:ph type="sldImg" idx="2"/>
          </p:nvPr>
        </p:nvSpPr>
        <p:spPr>
          <a:xfrm>
            <a:off x="685530" y="1143000"/>
            <a:ext cx="54869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2927487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t>24</a:t>
            </a:fld>
            <a:endParaRPr lang="zh-CN" altLang="en-US"/>
          </a:p>
        </p:txBody>
      </p:sp>
    </p:spTree>
    <p:extLst>
      <p:ext uri="{BB962C8B-B14F-4D97-AF65-F5344CB8AC3E}">
        <p14:creationId xmlns:p14="http://schemas.microsoft.com/office/powerpoint/2010/main" val="670978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4.jpg"/><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4.jpg"/><Relationship Id="rId5" Type="http://schemas.openxmlformats.org/officeDocument/2006/relationships/image" Target="../media/image5.jpeg"/><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tags" Target="../tags/tag19.xml"/><Relationship Id="rId7" Type="http://schemas.openxmlformats.org/officeDocument/2006/relationships/image" Target="../media/image5.jpe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4.jpg"/><Relationship Id="rId4"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标题 1"/>
          <p:cNvSpPr>
            <a:spLocks noGrp="1"/>
          </p:cNvSpPr>
          <p:nvPr>
            <p:ph type="ctrTitle" hasCustomPrompt="1"/>
            <p:custDataLst>
              <p:tags r:id="rId1"/>
            </p:custDataLst>
          </p:nvPr>
        </p:nvSpPr>
        <p:spPr>
          <a:xfrm>
            <a:off x="3203575" y="2117090"/>
            <a:ext cx="5772150" cy="1314450"/>
          </a:xfrm>
        </p:spPr>
        <p:txBody>
          <a:bodyPr lIns="90000" tIns="46800" rIns="90000" bIns="46800" anchor="b" anchorCtr="0">
            <a:normAutofit/>
          </a:bodyPr>
          <a:lstStyle>
            <a:lvl1pPr algn="dist" eaLnBrk="1" fontAlgn="auto" latinLnBrk="0" hangingPunct="1">
              <a:lnSpc>
                <a:spcPts val="5000"/>
              </a:lnSpc>
              <a:defRPr sz="4000" u="none" strike="noStrike" kern="1200" cap="none" spc="0" normalizeH="0">
                <a:solidFill>
                  <a:srgbClr val="0066B3"/>
                </a:solidFill>
                <a:uFillTx/>
                <a:latin typeface="+mj-ea"/>
                <a:ea typeface="+mj-ea"/>
              </a:defRPr>
            </a:lvl1pPr>
          </a:lstStyle>
          <a:p>
            <a:r>
              <a:rPr lang="zh-CN" altLang="en-US" dirty="0">
                <a:sym typeface="+mn-ea"/>
              </a:rPr>
              <a:t>Add Title</a:t>
            </a:r>
            <a:r>
              <a:rPr lang="en-US" altLang="zh-CN" dirty="0">
                <a:sym typeface="+mn-ea"/>
              </a:rPr>
              <a:t> </a:t>
            </a:r>
            <a:r>
              <a:rPr lang="zh-CN" altLang="en-US" dirty="0">
                <a:sym typeface="+mn-ea"/>
              </a:rPr>
              <a:t>Add Title</a:t>
            </a:r>
            <a:endParaRPr lang="zh-CN" altLang="en-US" dirty="0"/>
          </a:p>
        </p:txBody>
      </p:sp>
      <p:sp>
        <p:nvSpPr>
          <p:cNvPr id="3" name="副标题 2"/>
          <p:cNvSpPr>
            <a:spLocks noGrp="1"/>
          </p:cNvSpPr>
          <p:nvPr>
            <p:ph type="subTitle" idx="1" hasCustomPrompt="1"/>
            <p:custDataLst>
              <p:tags r:id="rId2"/>
            </p:custDataLst>
          </p:nvPr>
        </p:nvSpPr>
        <p:spPr>
          <a:xfrm>
            <a:off x="5086985" y="4832350"/>
            <a:ext cx="2005330" cy="421005"/>
          </a:xfrm>
        </p:spPr>
        <p:txBody>
          <a:bodyPr lIns="90000" tIns="46800" rIns="90000" bIns="46800">
            <a:noAutofit/>
          </a:bodyPr>
          <a:lstStyle>
            <a:lvl1pPr marL="0" indent="0" algn="dist" eaLnBrk="1" fontAlgn="auto" latinLnBrk="0" hangingPunct="1">
              <a:lnSpc>
                <a:spcPct val="100000"/>
              </a:lnSpc>
              <a:spcAft>
                <a:spcPts val="0"/>
              </a:spcAft>
              <a:buNone/>
              <a:defRPr sz="2200" b="1" u="none" strike="noStrike" kern="0" cap="none" spc="0" normalizeH="0">
                <a:solidFill>
                  <a:srgbClr val="0066B3"/>
                </a:solidFill>
                <a:uFillTx/>
                <a:latin typeface="微软雅黑 (标题)"/>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a:t>202X.XX.XX</a:t>
            </a:r>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015" y="0"/>
            <a:ext cx="12192000" cy="6858000"/>
          </a:xfrm>
          <a:prstGeom prst="rect">
            <a:avLst/>
          </a:prstGeom>
        </p:spPr>
      </p:pic>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灯片编号占位符 3"/>
          <p:cNvSpPr>
            <a:spLocks noGrp="1"/>
          </p:cNvSpPr>
          <p:nvPr>
            <p:ph type="sldNum" sz="quarter" idx="12"/>
            <p:custDataLst>
              <p:tags r:id="rId1"/>
            </p:custDataLst>
          </p:nvPr>
        </p:nvSpPr>
        <p:spPr>
          <a:xfrm>
            <a:off x="5011530" y="6413500"/>
            <a:ext cx="2172970" cy="316865"/>
          </a:xfrm>
        </p:spPr>
        <p:txBody>
          <a:bodyPr/>
          <a:lstStyle>
            <a:lvl1pPr algn="ctr">
              <a:defRPr sz="1600" b="1">
                <a:solidFill>
                  <a:schemeClr val="bg1"/>
                </a:solidFill>
              </a:defRPr>
            </a:lvl1pPr>
          </a:lstStyle>
          <a:p>
            <a:fld id="{49AE70B2-8BF9-45C0-BB95-33D1B9D3A854}" type="slidenum">
              <a:rPr lang="zh-CN" altLang="en-US" smtClean="0"/>
              <a:t>‹#›</a:t>
            </a:fld>
            <a:endParaRPr lang="en-US" altLang="zh-C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ransition Page">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标题 1"/>
          <p:cNvSpPr>
            <a:spLocks noGrp="1"/>
          </p:cNvSpPr>
          <p:nvPr>
            <p:ph type="ctrTitle" hasCustomPrompt="1"/>
            <p:custDataLst>
              <p:tags r:id="rId1"/>
            </p:custDataLst>
          </p:nvPr>
        </p:nvSpPr>
        <p:spPr>
          <a:xfrm>
            <a:off x="2738120" y="2401570"/>
            <a:ext cx="8381365" cy="611505"/>
          </a:xfrm>
        </p:spPr>
        <p:txBody>
          <a:bodyPr lIns="90000" tIns="46800" rIns="90000" bIns="46800" anchor="b" anchorCtr="0">
            <a:noAutofit/>
          </a:bodyPr>
          <a:lstStyle>
            <a:lvl1pPr algn="l" eaLnBrk="1" fontAlgn="auto" latinLnBrk="0" hangingPunct="1">
              <a:lnSpc>
                <a:spcPct val="100000"/>
              </a:lnSpc>
              <a:defRPr sz="3200" u="none" strike="noStrike" kern="1200" cap="none" spc="0" normalizeH="0">
                <a:solidFill>
                  <a:srgbClr val="0066B3"/>
                </a:solidFill>
                <a:uFillTx/>
                <a:latin typeface="微软雅黑" panose="020B0503020204020204" charset="-122"/>
              </a:defRPr>
            </a:lvl1pPr>
          </a:lstStyle>
          <a:p>
            <a:r>
              <a:rPr lang="zh-CN" altLang="en-US" dirty="0">
                <a:sym typeface="+mn-ea"/>
              </a:rPr>
              <a:t>Add Title</a:t>
            </a:r>
          </a:p>
        </p:txBody>
      </p:sp>
      <p:sp>
        <p:nvSpPr>
          <p:cNvPr id="5" name="流程图: 联系 4"/>
          <p:cNvSpPr/>
          <p:nvPr userDrawn="1"/>
        </p:nvSpPr>
        <p:spPr>
          <a:xfrm>
            <a:off x="1783906" y="2356485"/>
            <a:ext cx="701273" cy="701040"/>
          </a:xfrm>
          <a:prstGeom prst="flowChartConnector">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副标题 2"/>
          <p:cNvSpPr>
            <a:spLocks noGrp="1"/>
          </p:cNvSpPr>
          <p:nvPr>
            <p:ph type="subTitle" idx="1" hasCustomPrompt="1"/>
            <p:custDataLst>
              <p:tags r:id="rId2"/>
            </p:custDataLst>
          </p:nvPr>
        </p:nvSpPr>
        <p:spPr>
          <a:xfrm>
            <a:off x="1951345" y="2496503"/>
            <a:ext cx="366395" cy="421005"/>
          </a:xfrm>
        </p:spPr>
        <p:txBody>
          <a:bodyPr lIns="90000" tIns="46800" rIns="90000" bIns="46800">
            <a:noAutofit/>
          </a:bodyPr>
          <a:lstStyle>
            <a:lvl1pPr marL="0" indent="0" algn="ctr" eaLnBrk="1" fontAlgn="auto" latinLnBrk="0" hangingPunct="1">
              <a:lnSpc>
                <a:spcPct val="100000"/>
              </a:lnSpc>
              <a:spcAft>
                <a:spcPts val="0"/>
              </a:spcAft>
              <a:buNone/>
              <a:defRPr sz="2400" b="1" u="none" strike="noStrike" kern="0" cap="none" spc="0" normalizeH="0">
                <a:solidFill>
                  <a:schemeClr val="bg1"/>
                </a:solidFill>
                <a:uFillTx/>
                <a:latin typeface="+mj-ea"/>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dist"/>
            <a:r>
              <a:rPr lang="en-US" altLang="zh-CN" dirty="0">
                <a:latin typeface="微软雅黑" panose="020B0503020204020204" charset="-122"/>
                <a:ea typeface="微软雅黑" panose="020B0503020204020204" charset="-122"/>
                <a:sym typeface="+mn-ea"/>
              </a:rPr>
              <a:t>1</a:t>
            </a:r>
          </a:p>
        </p:txBody>
      </p:sp>
      <p:sp>
        <p:nvSpPr>
          <p:cNvPr id="4" name="灯片编号占位符 3"/>
          <p:cNvSpPr>
            <a:spLocks noGrp="1"/>
          </p:cNvSpPr>
          <p:nvPr>
            <p:ph type="sldNum" sz="quarter" idx="12"/>
            <p:custDataLst>
              <p:tags r:id="rId3"/>
            </p:custDataLst>
          </p:nvPr>
        </p:nvSpPr>
        <p:spPr>
          <a:xfrm>
            <a:off x="5011530" y="6413500"/>
            <a:ext cx="2172970" cy="316865"/>
          </a:xfrm>
        </p:spPr>
        <p:txBody>
          <a:bodyPr/>
          <a:lstStyle>
            <a:lvl1pPr algn="ctr">
              <a:defRPr sz="1600" b="1">
                <a:solidFill>
                  <a:schemeClr val="bg1"/>
                </a:solidFill>
              </a:defRPr>
            </a:lvl1pPr>
          </a:lstStyle>
          <a:p>
            <a:fld id="{49AE70B2-8BF9-45C0-BB95-33D1B9D3A854}" type="slidenum">
              <a:rPr lang="zh-CN" altLang="en-US" smtClean="0"/>
              <a:t>‹#›</a:t>
            </a:fld>
            <a:endParaRPr lang="en-US" altLang="zh-CN"/>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1">
    <p:bg>
      <p:bgPr>
        <a:blipFill>
          <a:blip r:embed="rId5"/>
          <a:stretch>
            <a:fillRect/>
          </a:stretch>
        </a:blip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BE474DF-02CB-2C67-C2FA-83D4D7012A9B}"/>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文本占位符 3"/>
          <p:cNvSpPr>
            <a:spLocks noGrp="1"/>
          </p:cNvSpPr>
          <p:nvPr>
            <p:ph type="body" sz="half" idx="2" hasCustomPrompt="1"/>
            <p:custDataLst>
              <p:tags r:id="rId1"/>
            </p:custDataLst>
          </p:nvPr>
        </p:nvSpPr>
        <p:spPr>
          <a:xfrm>
            <a:off x="355600" y="1270000"/>
            <a:ext cx="11484610" cy="4670425"/>
          </a:xfrm>
        </p:spPr>
        <p:txBody>
          <a:bodyPr vert="horz" lIns="90000" tIns="46800" rIns="90000" bIns="46800" rtlCol="0">
            <a:normAutofit/>
          </a:bodyPr>
          <a:lstStyle>
            <a:lvl1pPr marL="0" indent="0" algn="just" eaLnBrk="1" fontAlgn="auto" latinLnBrk="0" hangingPunct="1">
              <a:lnSpc>
                <a:spcPct val="150000"/>
              </a:lnSpc>
              <a:spcBef>
                <a:spcPts val="300"/>
              </a:spcBef>
              <a:spcAft>
                <a:spcPts val="1200"/>
              </a:spcAft>
              <a:buNone/>
              <a:defRPr sz="2000" b="0" u="none" strike="noStrike" kern="1200" cap="none" spc="50" normalizeH="0">
                <a:solidFill>
                  <a:schemeClr val="tx1"/>
                </a:solidFill>
                <a:uFillTx/>
                <a:latin typeface="微软雅黑 (标题)"/>
              </a:defRPr>
            </a:lvl1pPr>
          </a:lstStyle>
          <a:p>
            <a:pPr lvl="0"/>
            <a:r>
              <a:rPr lang="zh-CN" altLang="en-US" dirty="0"/>
              <a:t>Add your words here，according to your need to draw the text box size.Please read the instructions and more work at the end of the manual template.</a:t>
            </a:r>
          </a:p>
          <a:p>
            <a:pPr lvl="0"/>
            <a:r>
              <a:rPr lang="zh-CN" altLang="en-US" dirty="0">
                <a:sym typeface="+mn-ea"/>
              </a:rPr>
              <a:t>Add your words here，according to your need to draw the text box size.Please read the instructions and more work at the end of the manual template.</a:t>
            </a:r>
            <a:endParaRPr lang="zh-CN" altLang="en-US" dirty="0"/>
          </a:p>
          <a:p>
            <a:pPr lvl="0"/>
            <a:r>
              <a:rPr lang="zh-CN" altLang="en-US" dirty="0">
                <a:sym typeface="+mn-ea"/>
              </a:rPr>
              <a:t>Add your words here，according to your need to draw the text box size.Please read the instructions and more work at the end of the manual template.</a:t>
            </a:r>
            <a:endParaRPr lang="zh-CN" altLang="en-US" dirty="0"/>
          </a:p>
          <a:p>
            <a:pPr lvl="0"/>
            <a:r>
              <a:rPr lang="zh-CN" altLang="en-US" dirty="0">
                <a:sym typeface="+mn-ea"/>
              </a:rPr>
              <a:t>Add your words here，according to your need to draw the text box size.Please read the instructions and more work at the end of the manual template.</a:t>
            </a:r>
            <a:endParaRPr lang="zh-CN" altLang="en-US" dirty="0"/>
          </a:p>
          <a:p>
            <a:pPr lvl="0"/>
            <a:endParaRPr lang="zh-CN" altLang="en-US" dirty="0"/>
          </a:p>
        </p:txBody>
      </p:sp>
      <p:sp>
        <p:nvSpPr>
          <p:cNvPr id="9" name="标题 8"/>
          <p:cNvSpPr>
            <a:spLocks noGrp="1"/>
          </p:cNvSpPr>
          <p:nvPr>
            <p:ph type="title" hasCustomPrompt="1"/>
            <p:custDataLst>
              <p:tags r:id="rId2"/>
            </p:custDataLst>
          </p:nvPr>
        </p:nvSpPr>
        <p:spPr>
          <a:xfrm>
            <a:off x="355600" y="386080"/>
            <a:ext cx="11484610" cy="705485"/>
          </a:xfrm>
        </p:spPr>
        <p:txBody>
          <a:bodyPr/>
          <a:lstStyle>
            <a:lvl1pPr>
              <a:defRPr u="none" strike="noStrike" kern="1200" cap="none" spc="0" normalizeH="0">
                <a:solidFill>
                  <a:srgbClr val="0066B3"/>
                </a:solidFill>
                <a:uFillTx/>
                <a:latin typeface="微软雅黑 (标题)"/>
              </a:defRPr>
            </a:lvl1pPr>
          </a:lstStyle>
          <a:p>
            <a:r>
              <a:rPr lang="zh-CN" altLang="en-US" dirty="0">
                <a:sym typeface="+mn-ea"/>
              </a:rPr>
              <a:t>Add Title </a:t>
            </a:r>
            <a:endParaRPr lang="zh-CN" altLang="en-US" dirty="0"/>
          </a:p>
        </p:txBody>
      </p:sp>
      <p:sp>
        <p:nvSpPr>
          <p:cNvPr id="2" name="灯片编号占位符 1"/>
          <p:cNvSpPr>
            <a:spLocks noGrp="1"/>
          </p:cNvSpPr>
          <p:nvPr>
            <p:ph type="sldNum" sz="quarter" idx="12"/>
            <p:custDataLst>
              <p:tags r:id="rId3"/>
            </p:custDataLst>
          </p:nvPr>
        </p:nvSpPr>
        <p:spPr>
          <a:xfrm>
            <a:off x="5011530" y="6413500"/>
            <a:ext cx="2172970" cy="316865"/>
          </a:xfrm>
        </p:spPr>
        <p:txBody>
          <a:bodyPr/>
          <a:lstStyle>
            <a:lvl1pPr algn="ctr">
              <a:defRPr sz="1600" b="1">
                <a:solidFill>
                  <a:schemeClr val="bg1"/>
                </a:solidFill>
              </a:defRPr>
            </a:lvl1pPr>
          </a:lstStyle>
          <a:p>
            <a:fld id="{49AE70B2-8BF9-45C0-BB95-33D1B9D3A854}" type="slidenum">
              <a:rPr lang="zh-CN" altLang="en-US" smtClean="0"/>
              <a:t>‹#›</a:t>
            </a:fld>
            <a:endParaRPr lang="en-US" altLang="zh-CN" dirty="0"/>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2">
    <p:bg>
      <p:bgPr>
        <a:blipFill>
          <a:blip r:embed="rId5"/>
          <a:stretch>
            <a:fillRect/>
          </a:stretch>
        </a:blip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327755F0-480C-2EBA-C491-97ECAFA06AC4}"/>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内容占位符 2"/>
          <p:cNvSpPr>
            <a:spLocks noGrp="1"/>
          </p:cNvSpPr>
          <p:nvPr>
            <p:ph idx="1" hasCustomPrompt="1"/>
            <p:custDataLst>
              <p:tags r:id="rId1"/>
            </p:custDataLst>
          </p:nvPr>
        </p:nvSpPr>
        <p:spPr>
          <a:xfrm>
            <a:off x="356870" y="1271270"/>
            <a:ext cx="11456035" cy="4759325"/>
          </a:xfrm>
        </p:spPr>
        <p:txBody>
          <a:bodyPr vert="horz" lIns="90000" tIns="46800" rIns="90000" bIns="46800" rtlCol="0">
            <a:normAutofit/>
          </a:bodyPr>
          <a:lstStyle>
            <a:lvl1pPr eaLnBrk="1" fontAlgn="auto" latinLnBrk="0" hangingPunct="1">
              <a:spcAft>
                <a:spcPts val="1200"/>
              </a:spcAft>
              <a:defRPr sz="2400" b="0" u="none" strike="noStrike" kern="1200" cap="none" spc="50" normalizeH="0">
                <a:solidFill>
                  <a:schemeClr val="tx1"/>
                </a:solidFill>
                <a:uFillTx/>
                <a:latin typeface="微软雅黑 (标题)"/>
              </a:defRPr>
            </a:lvl1pPr>
            <a:lvl2pPr marL="457200" indent="0" eaLnBrk="1" fontAlgn="auto" latinLnBrk="0" hangingPunct="1">
              <a:lnSpc>
                <a:spcPct val="150000"/>
              </a:lnSpc>
              <a:spcAft>
                <a:spcPts val="1200"/>
              </a:spcAft>
              <a:buNone/>
              <a:defRPr sz="2000" u="none" strike="noStrike" kern="1200" cap="none" spc="50" normalizeH="0">
                <a:solidFill>
                  <a:srgbClr val="445469"/>
                </a:solidFill>
                <a:uFillTx/>
              </a:defRPr>
            </a:lvl2pPr>
            <a:lvl3pPr eaLnBrk="1" fontAlgn="auto" latinLnBrk="0" hangingPunct="1">
              <a:lnSpc>
                <a:spcPct val="150000"/>
              </a:lnSpc>
              <a:spcAft>
                <a:spcPts val="1200"/>
              </a:spcAft>
              <a:defRPr sz="2000">
                <a:solidFill>
                  <a:srgbClr val="445469"/>
                </a:solidFill>
              </a:defRPr>
            </a:lvl3pPr>
            <a:lvl4pPr eaLnBrk="1" fontAlgn="auto" latinLnBrk="0" hangingPunct="1">
              <a:lnSpc>
                <a:spcPct val="150000"/>
              </a:lnSpc>
              <a:spcAft>
                <a:spcPts val="1200"/>
              </a:spcAft>
              <a:defRPr sz="2000">
                <a:solidFill>
                  <a:srgbClr val="445469"/>
                </a:solidFill>
              </a:defRPr>
            </a:lvl4pPr>
            <a:lvl5pPr eaLnBrk="1" fontAlgn="auto" latinLnBrk="0" hangingPunct="1">
              <a:lnSpc>
                <a:spcPct val="150000"/>
              </a:lnSpc>
              <a:spcAft>
                <a:spcPts val="1200"/>
              </a:spcAft>
              <a:defRPr sz="2000">
                <a:solidFill>
                  <a:srgbClr val="445469"/>
                </a:solidFill>
              </a:defRPr>
            </a:lvl5pPr>
          </a:lstStyle>
          <a:p>
            <a:pPr lvl="0"/>
            <a:r>
              <a:rPr lang="zh-CN" altLang="en-US" dirty="0"/>
              <a:t>Add your words here，according to your need to draw the text box size.</a:t>
            </a:r>
          </a:p>
        </p:txBody>
      </p:sp>
      <p:sp>
        <p:nvSpPr>
          <p:cNvPr id="5" name="灯片编号占位符 4"/>
          <p:cNvSpPr>
            <a:spLocks noGrp="1"/>
          </p:cNvSpPr>
          <p:nvPr>
            <p:ph type="sldNum" sz="quarter" idx="12"/>
            <p:custDataLst>
              <p:tags r:id="rId2"/>
            </p:custDataLst>
          </p:nvPr>
        </p:nvSpPr>
        <p:spPr>
          <a:xfrm>
            <a:off x="5011530" y="6413500"/>
            <a:ext cx="2172970" cy="316865"/>
          </a:xfrm>
        </p:spPr>
        <p:txBody>
          <a:bodyPr/>
          <a:lstStyle>
            <a:lvl1pPr algn="ctr">
              <a:defRPr sz="1600" b="1">
                <a:solidFill>
                  <a:schemeClr val="bg1"/>
                </a:solidFill>
              </a:defRPr>
            </a:lvl1pPr>
          </a:lstStyle>
          <a:p>
            <a:fld id="{49AE70B2-8BF9-45C0-BB95-33D1B9D3A854}" type="slidenum">
              <a:rPr lang="zh-CN" altLang="en-US" smtClean="0"/>
              <a:t>‹#›</a:t>
            </a:fld>
            <a:endParaRPr lang="en-US" altLang="zh-CN"/>
          </a:p>
        </p:txBody>
      </p:sp>
      <p:sp>
        <p:nvSpPr>
          <p:cNvPr id="4" name="标题 3"/>
          <p:cNvSpPr>
            <a:spLocks noGrp="1"/>
          </p:cNvSpPr>
          <p:nvPr>
            <p:ph type="title" hasCustomPrompt="1"/>
            <p:custDataLst>
              <p:tags r:id="rId3"/>
            </p:custDataLst>
          </p:nvPr>
        </p:nvSpPr>
        <p:spPr>
          <a:xfrm>
            <a:off x="355600" y="386080"/>
            <a:ext cx="11484610" cy="705485"/>
          </a:xfrm>
        </p:spPr>
        <p:txBody>
          <a:bodyPr/>
          <a:lstStyle>
            <a:lvl1pPr>
              <a:defRPr u="none" strike="noStrike" kern="1200" cap="none" spc="0" normalizeH="0">
                <a:solidFill>
                  <a:srgbClr val="0066B3"/>
                </a:solidFill>
                <a:uFillTx/>
                <a:latin typeface="微软雅黑 (标题)"/>
              </a:defRPr>
            </a:lvl1pPr>
          </a:lstStyle>
          <a:p>
            <a:r>
              <a:rPr lang="zh-CN" altLang="en-US" dirty="0">
                <a:sym typeface="+mn-ea"/>
              </a:rPr>
              <a:t>Add Title</a:t>
            </a:r>
            <a:endParaRPr lang="zh-CN" altLang="en-US" dirty="0"/>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3">
    <p:bg>
      <p:bgPr>
        <a:blipFill>
          <a:blip r:embed="rId7"/>
          <a:stretch>
            <a:fillRect/>
          </a:stretch>
        </a:blipFill>
        <a:effectLst/>
      </p:bgPr>
    </p:bg>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D07CDA9F-048D-DF32-C66F-6F109585CD4B}"/>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图片占位符 2"/>
          <p:cNvSpPr>
            <a:spLocks noGrp="1"/>
          </p:cNvSpPr>
          <p:nvPr>
            <p:ph type="pic" idx="1" hasCustomPrompt="1"/>
            <p:custDataLst>
              <p:tags r:id="rId1"/>
            </p:custDataLst>
          </p:nvPr>
        </p:nvSpPr>
        <p:spPr>
          <a:xfrm>
            <a:off x="1157953" y="1555115"/>
            <a:ext cx="3947795" cy="2778125"/>
          </a:xfrm>
        </p:spPr>
        <p:txBody>
          <a:bodyPr vert="horz" lIns="90000" tIns="46800" rIns="90000" bIns="46800" rtlCol="0">
            <a:normAutofit/>
          </a:bodyPr>
          <a:lstStyle>
            <a:lvl1pPr>
              <a:buNone/>
              <a:defRPr sz="1600" u="none" strike="noStrike" kern="1200" cap="none" spc="50" normalizeH="0">
                <a:solidFill>
                  <a:srgbClr val="0066B3"/>
                </a:solidFill>
                <a:uFillTx/>
                <a:latin typeface="微软雅黑（标题）"/>
                <a:ea typeface="+mj-ea"/>
              </a:defRPr>
            </a:lvl1pPr>
          </a:lstStyle>
          <a:p>
            <a:pPr lvl="0"/>
            <a:r>
              <a:rPr lang="en-US" altLang="zh-CN" dirty="0">
                <a:sym typeface="+mn-ea"/>
              </a:rPr>
              <a:t>P</a:t>
            </a:r>
            <a:r>
              <a:rPr lang="zh-CN" altLang="en-US" dirty="0">
                <a:sym typeface="+mn-ea"/>
              </a:rPr>
              <a:t>icture</a:t>
            </a:r>
            <a:endParaRPr lang="en-US" altLang="zh-CN" dirty="0">
              <a:sym typeface="+mn-ea"/>
            </a:endParaRPr>
          </a:p>
        </p:txBody>
      </p:sp>
      <p:sp>
        <p:nvSpPr>
          <p:cNvPr id="4" name="文本占位符 3"/>
          <p:cNvSpPr>
            <a:spLocks noGrp="1"/>
          </p:cNvSpPr>
          <p:nvPr>
            <p:ph type="body" sz="half" idx="2" hasCustomPrompt="1"/>
            <p:custDataLst>
              <p:tags r:id="rId2"/>
            </p:custDataLst>
          </p:nvPr>
        </p:nvSpPr>
        <p:spPr>
          <a:xfrm>
            <a:off x="5285453" y="1555115"/>
            <a:ext cx="5765926" cy="2778125"/>
          </a:xfrm>
        </p:spPr>
        <p:txBody>
          <a:bodyPr vert="horz" lIns="90000" tIns="46800" rIns="90000" bIns="46800" rtlCol="0">
            <a:normAutofit/>
          </a:bodyPr>
          <a:lstStyle>
            <a:lvl1pPr marL="0" indent="0" algn="l" eaLnBrk="1" fontAlgn="auto" latinLnBrk="0" hangingPunct="1">
              <a:lnSpc>
                <a:spcPct val="100000"/>
              </a:lnSpc>
              <a:spcAft>
                <a:spcPts val="1200"/>
              </a:spcAft>
              <a:buNone/>
              <a:defRPr sz="2000" b="0" u="none" strike="noStrike" kern="1200" cap="none" spc="50" normalizeH="0">
                <a:solidFill>
                  <a:schemeClr val="tx1"/>
                </a:solidFill>
                <a:uFillTx/>
                <a:latin typeface="微软雅黑 (标题)"/>
              </a:defRPr>
            </a:lvl1pPr>
          </a:lstStyle>
          <a:p>
            <a:pPr lvl="0"/>
            <a:r>
              <a:rPr lang="zh-CN" altLang="en-US" dirty="0">
                <a:sym typeface="+mn-ea"/>
              </a:rPr>
              <a:t>Add Title</a:t>
            </a:r>
            <a:endParaRPr lang="zh-CN" altLang="en-US" dirty="0"/>
          </a:p>
          <a:p>
            <a:pPr lvl="0"/>
            <a:r>
              <a:rPr lang="zh-CN" altLang="en-US" dirty="0"/>
              <a:t>Add your words here，according to your need to draw the text box size.</a:t>
            </a:r>
          </a:p>
        </p:txBody>
      </p:sp>
      <p:sp>
        <p:nvSpPr>
          <p:cNvPr id="2" name="文本占位符 1"/>
          <p:cNvSpPr>
            <a:spLocks noGrp="1"/>
          </p:cNvSpPr>
          <p:nvPr>
            <p:ph type="body" sz="half" idx="13" hasCustomPrompt="1"/>
            <p:custDataLst>
              <p:tags r:id="rId3"/>
            </p:custDataLst>
          </p:nvPr>
        </p:nvSpPr>
        <p:spPr>
          <a:xfrm>
            <a:off x="1157952" y="4501515"/>
            <a:ext cx="9893427" cy="1467485"/>
          </a:xfrm>
        </p:spPr>
        <p:txBody>
          <a:bodyPr vert="horz" lIns="90000" tIns="46800" rIns="90000" bIns="46800" rtlCol="0">
            <a:normAutofit/>
          </a:bodyPr>
          <a:lstStyle>
            <a:lvl1pPr marL="0" indent="0" algn="just" eaLnBrk="1" fontAlgn="auto" latinLnBrk="0" hangingPunct="1">
              <a:lnSpc>
                <a:spcPts val="2400"/>
              </a:lnSpc>
              <a:spcAft>
                <a:spcPts val="0"/>
              </a:spcAft>
              <a:buNone/>
              <a:defRPr sz="2000" b="0" u="none" strike="noStrike" kern="1200" cap="none" spc="50" normalizeH="0">
                <a:solidFill>
                  <a:schemeClr val="tx1"/>
                </a:solidFill>
                <a:uFillTx/>
                <a:latin typeface="微软雅黑 (标题)"/>
              </a:defRPr>
            </a:lvl1pPr>
          </a:lstStyle>
          <a:p>
            <a:pPr lvl="0"/>
            <a:r>
              <a:rPr lang="zh-CN" altLang="en-US" dirty="0"/>
              <a:t>Add your words here，according to your need to draw the text box size.</a:t>
            </a:r>
            <a:r>
              <a:rPr lang="zh-CN" altLang="en-US" dirty="0">
                <a:sym typeface="+mn-ea"/>
              </a:rPr>
              <a:t>Add your words here，according to your need to draw the text box size.</a:t>
            </a:r>
            <a:endParaRPr lang="zh-CN" altLang="en-US" dirty="0"/>
          </a:p>
          <a:p>
            <a:pPr lvl="0"/>
            <a:endParaRPr lang="zh-CN" altLang="en-US" dirty="0"/>
          </a:p>
        </p:txBody>
      </p:sp>
      <p:sp>
        <p:nvSpPr>
          <p:cNvPr id="5" name="灯片编号占位符 4"/>
          <p:cNvSpPr>
            <a:spLocks noGrp="1"/>
          </p:cNvSpPr>
          <p:nvPr>
            <p:ph type="sldNum" sz="quarter" idx="12"/>
            <p:custDataLst>
              <p:tags r:id="rId4"/>
            </p:custDataLst>
          </p:nvPr>
        </p:nvSpPr>
        <p:spPr>
          <a:xfrm>
            <a:off x="5011530" y="6413500"/>
            <a:ext cx="2172970" cy="316865"/>
          </a:xfrm>
        </p:spPr>
        <p:txBody>
          <a:bodyPr/>
          <a:lstStyle>
            <a:lvl1pPr algn="ctr">
              <a:defRPr sz="1600" b="1">
                <a:solidFill>
                  <a:schemeClr val="bg1"/>
                </a:solidFill>
              </a:defRPr>
            </a:lvl1pPr>
          </a:lstStyle>
          <a:p>
            <a:fld id="{49AE70B2-8BF9-45C0-BB95-33D1B9D3A854}" type="slidenum">
              <a:rPr lang="zh-CN" altLang="en-US" smtClean="0"/>
              <a:t>‹#›</a:t>
            </a:fld>
            <a:endParaRPr lang="en-US" altLang="zh-CN"/>
          </a:p>
        </p:txBody>
      </p:sp>
      <p:sp>
        <p:nvSpPr>
          <p:cNvPr id="6" name="标题 5"/>
          <p:cNvSpPr>
            <a:spLocks noGrp="1"/>
          </p:cNvSpPr>
          <p:nvPr>
            <p:ph type="title" hasCustomPrompt="1"/>
            <p:custDataLst>
              <p:tags r:id="rId5"/>
            </p:custDataLst>
          </p:nvPr>
        </p:nvSpPr>
        <p:spPr>
          <a:xfrm>
            <a:off x="355600" y="386080"/>
            <a:ext cx="11484610" cy="705485"/>
          </a:xfrm>
        </p:spPr>
        <p:txBody>
          <a:bodyPr/>
          <a:lstStyle>
            <a:lvl1pPr>
              <a:defRPr u="none" strike="noStrike" kern="1200" cap="none" spc="0" normalizeH="0">
                <a:solidFill>
                  <a:srgbClr val="0066B3"/>
                </a:solidFill>
                <a:uFillTx/>
                <a:latin typeface="微软雅黑 (标题)"/>
              </a:defRPr>
            </a:lvl1pPr>
          </a:lstStyle>
          <a:p>
            <a:r>
              <a:rPr lang="zh-CN" altLang="en-US" dirty="0">
                <a:sym typeface="+mn-ea"/>
              </a:rPr>
              <a:t>Add Title</a:t>
            </a:r>
            <a:endParaRPr lang="zh-CN" altLang="en-US" dirty="0"/>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and Content4">
    <p:bg>
      <p:bgPr>
        <a:blipFill>
          <a:blip r:embed="rId4"/>
          <a:stretch>
            <a:fillRect/>
          </a:stretch>
        </a:blip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FDA1B62-0FAD-B405-50A9-F6E4132D72D7}"/>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灯片编号占位符 3"/>
          <p:cNvSpPr>
            <a:spLocks noGrp="1"/>
          </p:cNvSpPr>
          <p:nvPr>
            <p:ph type="sldNum" sz="quarter" idx="12"/>
            <p:custDataLst>
              <p:tags r:id="rId1"/>
            </p:custDataLst>
          </p:nvPr>
        </p:nvSpPr>
        <p:spPr>
          <a:xfrm>
            <a:off x="5011530" y="6413500"/>
            <a:ext cx="2172970" cy="316865"/>
          </a:xfrm>
        </p:spPr>
        <p:txBody>
          <a:bodyPr/>
          <a:lstStyle>
            <a:lvl1pPr algn="ctr">
              <a:defRPr sz="1600" b="1">
                <a:solidFill>
                  <a:schemeClr val="bg1"/>
                </a:solidFill>
              </a:defRPr>
            </a:lvl1pPr>
          </a:lstStyle>
          <a:p>
            <a:fld id="{49AE70B2-8BF9-45C0-BB95-33D1B9D3A854}" type="slidenum">
              <a:rPr lang="zh-CN" altLang="en-US" smtClean="0"/>
              <a:t>‹#›</a:t>
            </a:fld>
            <a:endParaRPr lang="en-US" altLang="zh-CN"/>
          </a:p>
        </p:txBody>
      </p:sp>
      <p:sp>
        <p:nvSpPr>
          <p:cNvPr id="9" name="标题 8"/>
          <p:cNvSpPr>
            <a:spLocks noGrp="1"/>
          </p:cNvSpPr>
          <p:nvPr>
            <p:ph type="title" hasCustomPrompt="1"/>
            <p:custDataLst>
              <p:tags r:id="rId2"/>
            </p:custDataLst>
          </p:nvPr>
        </p:nvSpPr>
        <p:spPr>
          <a:xfrm>
            <a:off x="355600" y="386080"/>
            <a:ext cx="11484610" cy="705485"/>
          </a:xfrm>
        </p:spPr>
        <p:txBody>
          <a:bodyPr/>
          <a:lstStyle>
            <a:lvl1pPr>
              <a:defRPr u="none" strike="noStrike" kern="1200" cap="none" spc="0" normalizeH="0">
                <a:solidFill>
                  <a:srgbClr val="0066B3"/>
                </a:solidFill>
                <a:uFillTx/>
                <a:latin typeface="微软雅黑 (标题)"/>
              </a:defRPr>
            </a:lvl1pPr>
          </a:lstStyle>
          <a:p>
            <a:r>
              <a:rPr lang="zh-CN" altLang="en-US" dirty="0">
                <a:sym typeface="+mn-ea"/>
              </a:rPr>
              <a:t>Add Title </a:t>
            </a:r>
            <a:endParaRPr lang="zh-CN" altLang="en-US" dirty="0"/>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age">
    <p:bg>
      <p:bgPr>
        <a:blipFill>
          <a:blip r:embed="rId3"/>
          <a:stretch>
            <a:fillRect/>
          </a:stretch>
        </a:blip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EC0BE2B-D38C-65DE-B602-DD27FD7B7A9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灯片编号占位符 3"/>
          <p:cNvSpPr>
            <a:spLocks noGrp="1"/>
          </p:cNvSpPr>
          <p:nvPr>
            <p:ph type="sldNum" sz="quarter" idx="12"/>
            <p:custDataLst>
              <p:tags r:id="rId1"/>
            </p:custDataLst>
          </p:nvPr>
        </p:nvSpPr>
        <p:spPr>
          <a:xfrm>
            <a:off x="5011530" y="6413500"/>
            <a:ext cx="2172970" cy="316865"/>
          </a:xfrm>
        </p:spPr>
        <p:txBody>
          <a:bodyPr/>
          <a:lstStyle>
            <a:lvl1pPr algn="ctr">
              <a:defRPr sz="1600" b="1">
                <a:solidFill>
                  <a:schemeClr val="bg1"/>
                </a:solidFill>
              </a:defRPr>
            </a:lvl1pPr>
          </a:lstStyle>
          <a:p>
            <a:fld id="{49AE70B2-8BF9-45C0-BB95-33D1B9D3A854}" type="slidenum">
              <a:rPr lang="zh-CN" altLang="en-US" smtClean="0"/>
              <a:t>‹#›</a:t>
            </a:fld>
            <a:endParaRPr lang="en-US" altLang="zh-CN"/>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367221" y="384245"/>
            <a:ext cx="10972825" cy="705600"/>
          </a:xfrm>
          <a:prstGeom prst="rect">
            <a:avLst/>
          </a:prstGeom>
        </p:spPr>
        <p:txBody>
          <a:bodyPr vert="horz" lIns="90170" tIns="46990" rIns="90170" bIns="46990" rtlCol="0" anchor="ctr" anchorCtr="0">
            <a:normAutofit/>
          </a:bodyPr>
          <a:lstStyle/>
          <a:p>
            <a:r>
              <a:rPr lang="zh-CN" altLang="en-US" dirty="0"/>
              <a:t>Add Title</a:t>
            </a:r>
          </a:p>
        </p:txBody>
      </p:sp>
      <p:sp>
        <p:nvSpPr>
          <p:cNvPr id="3" name="文本占位符 2"/>
          <p:cNvSpPr>
            <a:spLocks noGrp="1"/>
          </p:cNvSpPr>
          <p:nvPr>
            <p:ph type="body" idx="1"/>
            <p:custDataLst>
              <p:tags r:id="rId14"/>
            </p:custDataLst>
          </p:nvPr>
        </p:nvSpPr>
        <p:spPr>
          <a:xfrm>
            <a:off x="366395" y="1490345"/>
            <a:ext cx="11214735" cy="4759325"/>
          </a:xfrm>
          <a:prstGeom prst="rect">
            <a:avLst/>
          </a:prstGeom>
        </p:spPr>
        <p:txBody>
          <a:bodyPr vert="horz" lIns="90000" tIns="46800" rIns="90000" bIns="46800" rtlCol="0">
            <a:normAutofit/>
          </a:bodyPr>
          <a:lstStyle/>
          <a:p>
            <a:pPr lvl="0"/>
            <a:r>
              <a:rPr lang="zh-CN" altLang="en-US" dirty="0"/>
              <a:t>Add Title</a:t>
            </a:r>
          </a:p>
        </p:txBody>
      </p:sp>
    </p:spTree>
    <p:custDataLst>
      <p:tags r:id="rId12"/>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l" defTabSz="914400" rtl="0" eaLnBrk="1" fontAlgn="auto" latinLnBrk="0" hangingPunct="1">
        <a:lnSpc>
          <a:spcPct val="100000"/>
        </a:lnSpc>
        <a:spcBef>
          <a:spcPct val="0"/>
        </a:spcBef>
        <a:buNone/>
        <a:defRPr sz="3200" b="1" u="none" strike="noStrike" kern="1200" cap="none" spc="50" normalizeH="0" baseline="0">
          <a:solidFill>
            <a:srgbClr val="0066B3"/>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2000" b="1" u="none" strike="noStrike" kern="1200" cap="none" spc="50" normalizeH="0" baseline="0">
          <a:solidFill>
            <a:srgbClr val="0066B3"/>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2000" u="none" strike="noStrike" kern="1200" cap="none" spc="50" normalizeH="0" baseline="0">
          <a:solidFill>
            <a:srgbClr val="445469"/>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2000" u="none" strike="noStrike" kern="1200" cap="none" spc="50" normalizeH="0" baseline="0">
          <a:solidFill>
            <a:srgbClr val="445469"/>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2000" u="none" strike="noStrike" kern="1200" cap="none" spc="50" normalizeH="0" baseline="0">
          <a:solidFill>
            <a:srgbClr val="445469"/>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2000" u="none" strike="noStrike" kern="1200" cap="none" spc="50" normalizeH="0" baseline="0">
          <a:solidFill>
            <a:srgbClr val="445469"/>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8" Type="http://schemas.openxmlformats.org/officeDocument/2006/relationships/tags" Target="../tags/tag32.xml"/><Relationship Id="rId3" Type="http://schemas.openxmlformats.org/officeDocument/2006/relationships/tags" Target="../tags/tag27.xml"/><Relationship Id="rId7" Type="http://schemas.openxmlformats.org/officeDocument/2006/relationships/tags" Target="../tags/tag3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9"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5F2506-A184-B595-F182-C0C0A74394BC}"/>
              </a:ext>
            </a:extLst>
          </p:cNvPr>
          <p:cNvSpPr>
            <a:spLocks noGrp="1"/>
          </p:cNvSpPr>
          <p:nvPr>
            <p:ph type="ctrTitle"/>
          </p:nvPr>
        </p:nvSpPr>
        <p:spPr>
          <a:xfrm>
            <a:off x="3203575" y="2117090"/>
            <a:ext cx="5971956" cy="1314450"/>
          </a:xfrm>
        </p:spPr>
        <p:txBody>
          <a:bodyPr>
            <a:noAutofit/>
          </a:bodyPr>
          <a:lstStyle/>
          <a:p>
            <a:r>
              <a:rPr lang="en-US" altLang="zh-CN" dirty="0"/>
              <a:t>Information from CC</a:t>
            </a:r>
            <a:endParaRPr lang="zh-CN" altLang="en-US" dirty="0"/>
          </a:p>
        </p:txBody>
      </p:sp>
      <p:sp>
        <p:nvSpPr>
          <p:cNvPr id="3" name="副标题 2">
            <a:extLst>
              <a:ext uri="{FF2B5EF4-FFF2-40B4-BE49-F238E27FC236}">
                <a16:creationId xmlns:a16="http://schemas.microsoft.com/office/drawing/2014/main" id="{7C0276DB-E749-8496-775B-982E396BA321}"/>
              </a:ext>
            </a:extLst>
          </p:cNvPr>
          <p:cNvSpPr>
            <a:spLocks noGrp="1"/>
          </p:cNvSpPr>
          <p:nvPr>
            <p:ph type="subTitle" idx="1"/>
          </p:nvPr>
        </p:nvSpPr>
        <p:spPr/>
        <p:txBody>
          <a:bodyPr/>
          <a:lstStyle/>
          <a:p>
            <a:r>
              <a:rPr lang="en-US" altLang="zh-CN" dirty="0"/>
              <a:t>Chongqing</a:t>
            </a:r>
          </a:p>
          <a:p>
            <a:r>
              <a:rPr lang="en-US" altLang="zh-CN" dirty="0"/>
              <a:t>2023.10.12</a:t>
            </a:r>
          </a:p>
        </p:txBody>
      </p:sp>
      <p:sp>
        <p:nvSpPr>
          <p:cNvPr id="4" name="文本框 3">
            <a:extLst>
              <a:ext uri="{FF2B5EF4-FFF2-40B4-BE49-F238E27FC236}">
                <a16:creationId xmlns:a16="http://schemas.microsoft.com/office/drawing/2014/main" id="{BC7B77C7-1239-5EFF-1620-7ECB77B9DC9B}"/>
              </a:ext>
            </a:extLst>
          </p:cNvPr>
          <p:cNvSpPr txBox="1"/>
          <p:nvPr/>
        </p:nvSpPr>
        <p:spPr>
          <a:xfrm>
            <a:off x="2828754" y="3916417"/>
            <a:ext cx="6721598" cy="400110"/>
          </a:xfrm>
          <a:prstGeom prst="rect">
            <a:avLst/>
          </a:prstGeom>
          <a:noFill/>
        </p:spPr>
        <p:txBody>
          <a:bodyPr wrap="square" rtlCol="0">
            <a:spAutoFit/>
          </a:bodyPr>
          <a:lstStyle/>
          <a:p>
            <a:pPr algn="ctr"/>
            <a:r>
              <a:rPr lang="en-US" altLang="zh-CN" sz="2000" dirty="0">
                <a:solidFill>
                  <a:srgbClr val="0066B3"/>
                </a:solidFill>
                <a:latin typeface="+mj-ea"/>
                <a:ea typeface="+mj-ea"/>
                <a:cs typeface="+mj-cs"/>
              </a:rPr>
              <a:t>Storage</a:t>
            </a:r>
            <a:r>
              <a:rPr lang="zh-CN" altLang="en-US" sz="2000" dirty="0">
                <a:solidFill>
                  <a:srgbClr val="0066B3"/>
                </a:solidFill>
                <a:latin typeface="+mj-ea"/>
                <a:ea typeface="+mj-ea"/>
                <a:cs typeface="+mj-cs"/>
              </a:rPr>
              <a:t> </a:t>
            </a:r>
            <a:r>
              <a:rPr lang="en-US" altLang="zh-CN" sz="2000" dirty="0">
                <a:solidFill>
                  <a:srgbClr val="0066B3"/>
                </a:solidFill>
                <a:latin typeface="+mj-ea"/>
                <a:ea typeface="+mj-ea"/>
                <a:cs typeface="+mj-cs"/>
              </a:rPr>
              <a:t>Committee Meeting</a:t>
            </a:r>
            <a:endParaRPr lang="zh-CN" altLang="en-US" sz="2000" dirty="0">
              <a:solidFill>
                <a:srgbClr val="0066B3"/>
              </a:solidFill>
              <a:latin typeface="+mj-ea"/>
              <a:ea typeface="+mj-ea"/>
              <a:cs typeface="+mj-cs"/>
            </a:endParaRPr>
          </a:p>
        </p:txBody>
      </p:sp>
    </p:spTree>
    <p:extLst>
      <p:ext uri="{BB962C8B-B14F-4D97-AF65-F5344CB8AC3E}">
        <p14:creationId xmlns:p14="http://schemas.microsoft.com/office/powerpoint/2010/main" val="939175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11E0BCC9-32F0-0808-598D-51441D2AE599}"/>
              </a:ext>
            </a:extLst>
          </p:cNvPr>
          <p:cNvSpPr>
            <a:spLocks noGrp="1"/>
          </p:cNvSpPr>
          <p:nvPr>
            <p:ph type="title"/>
          </p:nvPr>
        </p:nvSpPr>
        <p:spPr/>
        <p:txBody>
          <a:bodyPr/>
          <a:lstStyle/>
          <a:p>
            <a:r>
              <a:rPr kumimoji="1" lang="en-US" altLang="zh-CN" dirty="0"/>
              <a:t>Timeline of </a:t>
            </a:r>
            <a:r>
              <a:rPr kumimoji="1" lang="en-US" altLang="zh-CN" dirty="0" err="1"/>
              <a:t>CfA</a:t>
            </a:r>
            <a:r>
              <a:rPr kumimoji="1" lang="en-US" altLang="zh-CN" dirty="0"/>
              <a:t> </a:t>
            </a:r>
            <a:r>
              <a:rPr kumimoji="1" lang="en-US" altLang="zh-CN" sz="2000" dirty="0"/>
              <a:t>(to be approved)</a:t>
            </a:r>
            <a:endParaRPr kumimoji="1" lang="zh-CN" altLang="en-US" dirty="0"/>
          </a:p>
        </p:txBody>
      </p:sp>
      <p:sp>
        <p:nvSpPr>
          <p:cNvPr id="4" name="灯片编号占位符 3">
            <a:extLst>
              <a:ext uri="{FF2B5EF4-FFF2-40B4-BE49-F238E27FC236}">
                <a16:creationId xmlns:a16="http://schemas.microsoft.com/office/drawing/2014/main" id="{8C3BFA60-4F1F-2641-DFED-47329EA84303}"/>
              </a:ext>
            </a:extLst>
          </p:cNvPr>
          <p:cNvSpPr>
            <a:spLocks noGrp="1"/>
          </p:cNvSpPr>
          <p:nvPr>
            <p:ph type="sldNum" sz="quarter" idx="12"/>
          </p:nvPr>
        </p:nvSpPr>
        <p:spPr/>
        <p:txBody>
          <a:bodyPr/>
          <a:lstStyle/>
          <a:p>
            <a:fld id="{49AE70B2-8BF9-45C0-BB95-33D1B9D3A854}" type="slidenum">
              <a:rPr lang="zh-CN" altLang="en-US" smtClean="0">
                <a:solidFill>
                  <a:prstClr val="white"/>
                </a:solidFill>
              </a:rPr>
              <a:pPr/>
              <a:t>10</a:t>
            </a:fld>
            <a:endParaRPr lang="en-US" altLang="zh-CN" dirty="0">
              <a:solidFill>
                <a:prstClr val="white"/>
              </a:solidFill>
            </a:endParaRPr>
          </a:p>
        </p:txBody>
      </p:sp>
      <p:graphicFrame>
        <p:nvGraphicFramePr>
          <p:cNvPr id="5" name="表格 13">
            <a:extLst>
              <a:ext uri="{FF2B5EF4-FFF2-40B4-BE49-F238E27FC236}">
                <a16:creationId xmlns:a16="http://schemas.microsoft.com/office/drawing/2014/main" id="{FF53D1C3-3F3A-3175-8070-B0A4603F9021}"/>
              </a:ext>
            </a:extLst>
          </p:cNvPr>
          <p:cNvGraphicFramePr>
            <a:graphicFrameLocks noGrp="1"/>
          </p:cNvGraphicFramePr>
          <p:nvPr>
            <p:extLst>
              <p:ext uri="{D42A27DB-BD31-4B8C-83A1-F6EECF244321}">
                <p14:modId xmlns:p14="http://schemas.microsoft.com/office/powerpoint/2010/main" val="2590042125"/>
              </p:ext>
            </p:extLst>
          </p:nvPr>
        </p:nvGraphicFramePr>
        <p:xfrm>
          <a:off x="353696" y="1464099"/>
          <a:ext cx="11484608" cy="4319710"/>
        </p:xfrm>
        <a:graphic>
          <a:graphicData uri="http://schemas.openxmlformats.org/drawingml/2006/table">
            <a:tbl>
              <a:tblPr firstRow="1" bandRow="1">
                <a:tableStyleId>{5C22544A-7EE6-4342-B048-85BDC9FD1C3A}</a:tableStyleId>
              </a:tblPr>
              <a:tblGrid>
                <a:gridCol w="4152478">
                  <a:extLst>
                    <a:ext uri="{9D8B030D-6E8A-4147-A177-3AD203B41FA5}">
                      <a16:colId xmlns:a16="http://schemas.microsoft.com/office/drawing/2014/main" val="3827973274"/>
                    </a:ext>
                  </a:extLst>
                </a:gridCol>
                <a:gridCol w="2844800">
                  <a:extLst>
                    <a:ext uri="{9D8B030D-6E8A-4147-A177-3AD203B41FA5}">
                      <a16:colId xmlns:a16="http://schemas.microsoft.com/office/drawing/2014/main" val="2835915417"/>
                    </a:ext>
                  </a:extLst>
                </a:gridCol>
                <a:gridCol w="1978377">
                  <a:extLst>
                    <a:ext uri="{9D8B030D-6E8A-4147-A177-3AD203B41FA5}">
                      <a16:colId xmlns:a16="http://schemas.microsoft.com/office/drawing/2014/main" val="515594209"/>
                    </a:ext>
                  </a:extLst>
                </a:gridCol>
                <a:gridCol w="2508953">
                  <a:extLst>
                    <a:ext uri="{9D8B030D-6E8A-4147-A177-3AD203B41FA5}">
                      <a16:colId xmlns:a16="http://schemas.microsoft.com/office/drawing/2014/main" val="3965031252"/>
                    </a:ext>
                  </a:extLst>
                </a:gridCol>
              </a:tblGrid>
              <a:tr h="570670">
                <a:tc>
                  <a:txBody>
                    <a:bodyPr/>
                    <a:lstStyle/>
                    <a:p>
                      <a:r>
                        <a:rPr lang="en-US" altLang="zh-CN" dirty="0"/>
                        <a:t>Items</a:t>
                      </a:r>
                      <a:endParaRPr lang="zh-CN" altLang="en-US" dirty="0"/>
                    </a:p>
                  </a:txBody>
                  <a:tcPr/>
                </a:tc>
                <a:tc>
                  <a:txBody>
                    <a:bodyPr/>
                    <a:lstStyle/>
                    <a:p>
                      <a:r>
                        <a:rPr lang="en-US" altLang="zh-CN" dirty="0"/>
                        <a:t>Start</a:t>
                      </a:r>
                      <a:r>
                        <a:rPr lang="zh-CN" altLang="en-US" dirty="0"/>
                        <a:t> </a:t>
                      </a:r>
                      <a:r>
                        <a:rPr lang="en-US" altLang="zh-CN" dirty="0"/>
                        <a:t>Date</a:t>
                      </a:r>
                      <a:endParaRPr lang="zh-CN" altLang="en-US" dirty="0"/>
                    </a:p>
                  </a:txBody>
                  <a:tcPr/>
                </a:tc>
                <a:tc>
                  <a:txBody>
                    <a:bodyPr/>
                    <a:lstStyle/>
                    <a:p>
                      <a:r>
                        <a:rPr lang="en-US" altLang="zh-CN" dirty="0"/>
                        <a:t>End</a:t>
                      </a:r>
                      <a:r>
                        <a:rPr lang="zh-CN" altLang="en-US" dirty="0"/>
                        <a:t> </a:t>
                      </a:r>
                      <a:r>
                        <a:rPr lang="en-US" altLang="zh-CN" dirty="0"/>
                        <a:t>Date</a:t>
                      </a:r>
                      <a:endParaRPr lang="zh-CN" altLang="en-US" dirty="0"/>
                    </a:p>
                  </a:txBody>
                  <a:tcPr/>
                </a:tc>
                <a:tc>
                  <a:txBody>
                    <a:bodyPr/>
                    <a:lstStyle/>
                    <a:p>
                      <a:r>
                        <a:rPr lang="en-US" altLang="zh-CN" dirty="0"/>
                        <a:t>Status</a:t>
                      </a:r>
                      <a:endParaRPr lang="zh-CN" altLang="en-US" dirty="0"/>
                    </a:p>
                  </a:txBody>
                  <a:tcPr/>
                </a:tc>
                <a:extLst>
                  <a:ext uri="{0D108BD9-81ED-4DB2-BD59-A6C34878D82A}">
                    <a16:rowId xmlns:a16="http://schemas.microsoft.com/office/drawing/2014/main" val="744017885"/>
                  </a:ext>
                </a:extLst>
              </a:tr>
              <a:tr h="234298">
                <a:tc>
                  <a:txBody>
                    <a:bodyPr/>
                    <a:lstStyle/>
                    <a:p>
                      <a:r>
                        <a:rPr lang="en-US" altLang="zh-CN" sz="1600" dirty="0" err="1"/>
                        <a:t>CfA</a:t>
                      </a:r>
                      <a:r>
                        <a:rPr lang="zh-CN" altLang="en-US" sz="1600" dirty="0"/>
                        <a:t> </a:t>
                      </a:r>
                      <a:r>
                        <a:rPr lang="en-US" altLang="zh-CN" sz="1600" dirty="0"/>
                        <a:t>Guidelines</a:t>
                      </a:r>
                      <a:r>
                        <a:rPr lang="zh-CN" altLang="en-US" sz="1600" dirty="0"/>
                        <a:t> </a:t>
                      </a:r>
                      <a:r>
                        <a:rPr lang="en-US" altLang="zh-CN" sz="1600" dirty="0"/>
                        <a:t>Discussion</a:t>
                      </a:r>
                      <a:endParaRPr lang="zh-CN" altLang="en-US" sz="1600" dirty="0"/>
                    </a:p>
                  </a:txBody>
                  <a:tcPr/>
                </a:tc>
                <a:tc>
                  <a:txBody>
                    <a:bodyPr/>
                    <a:lstStyle/>
                    <a:p>
                      <a:r>
                        <a:rPr lang="en-US" altLang="zh-CN" sz="1600" dirty="0"/>
                        <a:t>Sep. 12, 2023</a:t>
                      </a:r>
                      <a:endParaRPr lang="zh-CN" altLang="en-US" sz="1600" dirty="0"/>
                    </a:p>
                  </a:txBody>
                  <a:tcPr/>
                </a:tc>
                <a:tc>
                  <a:txBody>
                    <a:bodyPr/>
                    <a:lstStyle/>
                    <a:p>
                      <a:r>
                        <a:rPr lang="en-US" altLang="zh-CN" sz="1600" dirty="0"/>
                        <a:t>Sep.12, 2023</a:t>
                      </a:r>
                      <a:endParaRPr lang="zh-CN" altLang="en-US" sz="1600" dirty="0"/>
                    </a:p>
                  </a:txBody>
                  <a:tcPr/>
                </a:tc>
                <a:tc>
                  <a:txBody>
                    <a:bodyPr/>
                    <a:lstStyle/>
                    <a:p>
                      <a:r>
                        <a:rPr lang="en-US" altLang="zh-CN" sz="1600" b="1" dirty="0">
                          <a:solidFill>
                            <a:srgbClr val="00B050"/>
                          </a:solidFill>
                        </a:rPr>
                        <a:t>Started</a:t>
                      </a:r>
                      <a:endParaRPr lang="zh-CN" altLang="en-US" sz="1600" b="1" dirty="0">
                        <a:solidFill>
                          <a:srgbClr val="00B050"/>
                        </a:solidFill>
                      </a:endParaRPr>
                    </a:p>
                  </a:txBody>
                  <a:tcPr/>
                </a:tc>
                <a:extLst>
                  <a:ext uri="{0D108BD9-81ED-4DB2-BD59-A6C34878D82A}">
                    <a16:rowId xmlns:a16="http://schemas.microsoft.com/office/drawing/2014/main" val="926858467"/>
                  </a:ext>
                </a:extLst>
              </a:tr>
              <a:tr h="282841">
                <a:tc>
                  <a:txBody>
                    <a:bodyPr/>
                    <a:lstStyle/>
                    <a:p>
                      <a:r>
                        <a:rPr lang="en" altLang="zh-CN" sz="1600" dirty="0"/>
                        <a:t>Submit the list of reviewers to NOC</a:t>
                      </a:r>
                      <a:endParaRPr lang="zh-CN" alt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dirty="0"/>
                        <a:t>Sep. 12, 2023</a:t>
                      </a:r>
                      <a:endParaRPr lang="zh-CN" altLang="en-US" sz="1600" dirty="0"/>
                    </a:p>
                  </a:txBody>
                  <a:tcPr/>
                </a:tc>
                <a:tc>
                  <a:txBody>
                    <a:bodyPr/>
                    <a:lstStyle/>
                    <a:p>
                      <a:r>
                        <a:rPr lang="en-US" altLang="zh-CN" sz="1600" dirty="0"/>
                        <a:t>Nov. 30, 2023</a:t>
                      </a:r>
                    </a:p>
                  </a:txBody>
                  <a:tcPr/>
                </a:tc>
                <a:tc>
                  <a:txBody>
                    <a:bodyPr/>
                    <a:lstStyle/>
                    <a:p>
                      <a:r>
                        <a:rPr lang="en-US" altLang="zh-CN" sz="1600" b="1" dirty="0">
                          <a:solidFill>
                            <a:srgbClr val="00B050"/>
                          </a:solidFill>
                        </a:rPr>
                        <a:t>Started</a:t>
                      </a:r>
                      <a:endParaRPr lang="zh-CN" altLang="en-US" sz="1600" b="1" dirty="0">
                        <a:solidFill>
                          <a:srgbClr val="00B050"/>
                        </a:solidFill>
                      </a:endParaRPr>
                    </a:p>
                  </a:txBody>
                  <a:tcPr/>
                </a:tc>
                <a:extLst>
                  <a:ext uri="{0D108BD9-81ED-4DB2-BD59-A6C34878D82A}">
                    <a16:rowId xmlns:a16="http://schemas.microsoft.com/office/drawing/2014/main" val="3087597970"/>
                  </a:ext>
                </a:extLst>
              </a:tr>
              <a:tr h="0">
                <a:tc>
                  <a:txBody>
                    <a:bodyPr/>
                    <a:lstStyle/>
                    <a:p>
                      <a:r>
                        <a:rPr lang="en" altLang="zh-CN" sz="1600" dirty="0"/>
                        <a:t>Submit the list of moderators to NOC</a:t>
                      </a:r>
                      <a:endParaRPr lang="zh-CN" alt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dirty="0"/>
                        <a:t>Sep. 12, 2023</a:t>
                      </a:r>
                      <a:endParaRPr lang="zh-CN" altLang="en-US" sz="1600" dirty="0"/>
                    </a:p>
                  </a:txBody>
                  <a:tcPr/>
                </a:tc>
                <a:tc>
                  <a:txBody>
                    <a:bodyPr/>
                    <a:lstStyle/>
                    <a:p>
                      <a:r>
                        <a:rPr lang="en-US" altLang="zh-CN" sz="1600" dirty="0"/>
                        <a:t>Dec. 31,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b="1" dirty="0">
                          <a:solidFill>
                            <a:srgbClr val="00B050"/>
                          </a:solidFill>
                        </a:rPr>
                        <a:t>Started</a:t>
                      </a:r>
                      <a:endParaRPr lang="zh-CN" altLang="en-US" sz="1600" b="1" dirty="0">
                        <a:solidFill>
                          <a:srgbClr val="00B050"/>
                        </a:solidFill>
                      </a:endParaRPr>
                    </a:p>
                  </a:txBody>
                  <a:tcPr/>
                </a:tc>
                <a:extLst>
                  <a:ext uri="{0D108BD9-81ED-4DB2-BD59-A6C34878D82A}">
                    <a16:rowId xmlns:a16="http://schemas.microsoft.com/office/drawing/2014/main" val="2574508872"/>
                  </a:ext>
                </a:extLst>
              </a:tr>
              <a:tr h="0">
                <a:tc>
                  <a:txBody>
                    <a:bodyPr/>
                    <a:lstStyle/>
                    <a:p>
                      <a:r>
                        <a:rPr lang="en-US" altLang="zh-CN" sz="1600" dirty="0" err="1"/>
                        <a:t>CfA</a:t>
                      </a:r>
                      <a:r>
                        <a:rPr lang="zh-CN" altLang="en-US" sz="1600" dirty="0"/>
                        <a:t> </a:t>
                      </a:r>
                      <a:r>
                        <a:rPr lang="en-US" altLang="zh-CN" sz="1600" dirty="0"/>
                        <a:t>Guidelines Approval</a:t>
                      </a:r>
                      <a:endParaRPr lang="zh-CN" altLang="en-US" sz="1600" dirty="0"/>
                    </a:p>
                  </a:txBody>
                  <a:tcPr/>
                </a:tc>
                <a:tc>
                  <a:txBody>
                    <a:bodyPr/>
                    <a:lstStyle/>
                    <a:p>
                      <a:r>
                        <a:rPr lang="en-US" altLang="zh-CN" sz="1600" dirty="0"/>
                        <a:t>Oct. 16, 2023</a:t>
                      </a:r>
                      <a:endParaRPr lang="zh-CN" altLang="en-US" sz="1600" dirty="0"/>
                    </a:p>
                  </a:txBody>
                  <a:tcPr/>
                </a:tc>
                <a:tc>
                  <a:txBody>
                    <a:bodyPr/>
                    <a:lstStyle/>
                    <a:p>
                      <a:r>
                        <a:rPr lang="en-US" altLang="zh-CN" sz="1600" dirty="0"/>
                        <a:t>Oct. 16, 2023</a:t>
                      </a:r>
                      <a:endParaRPr lang="zh-CN" altLang="en-US" sz="1600" dirty="0"/>
                    </a:p>
                  </a:txBody>
                  <a:tcPr/>
                </a:tc>
                <a:tc>
                  <a:txBody>
                    <a:bodyPr/>
                    <a:lstStyle/>
                    <a:p>
                      <a:r>
                        <a:rPr lang="en-US" altLang="zh-CN" sz="1600" b="1" dirty="0">
                          <a:solidFill>
                            <a:srgbClr val="FF0000"/>
                          </a:solidFill>
                        </a:rPr>
                        <a:t>Waiting</a:t>
                      </a:r>
                      <a:endParaRPr lang="zh-CN" altLang="en-US" sz="1600" b="1" dirty="0">
                        <a:solidFill>
                          <a:srgbClr val="FF0000"/>
                        </a:solidFill>
                      </a:endParaRPr>
                    </a:p>
                  </a:txBody>
                  <a:tcPr/>
                </a:tc>
                <a:extLst>
                  <a:ext uri="{0D108BD9-81ED-4DB2-BD59-A6C34878D82A}">
                    <a16:rowId xmlns:a16="http://schemas.microsoft.com/office/drawing/2014/main" val="2355939806"/>
                  </a:ext>
                </a:extLst>
              </a:tr>
              <a:tr h="123667">
                <a:tc>
                  <a:txBody>
                    <a:bodyPr/>
                    <a:lstStyle/>
                    <a:p>
                      <a:r>
                        <a:rPr lang="en-US" altLang="zh-CN" sz="1600" dirty="0"/>
                        <a:t>Call for Abstract</a:t>
                      </a:r>
                    </a:p>
                  </a:txBody>
                  <a:tcPr/>
                </a:tc>
                <a:tc>
                  <a:txBody>
                    <a:bodyPr/>
                    <a:lstStyle/>
                    <a:p>
                      <a:r>
                        <a:rPr lang="en-US" altLang="zh-CN" sz="1600" dirty="0"/>
                        <a:t>Nov. 20, 2023</a:t>
                      </a:r>
                      <a:endParaRPr lang="zh-CN" altLang="en-US" sz="1600" dirty="0"/>
                    </a:p>
                  </a:txBody>
                  <a:tcPr/>
                </a:tc>
                <a:tc>
                  <a:txBody>
                    <a:bodyPr/>
                    <a:lstStyle/>
                    <a:p>
                      <a:r>
                        <a:rPr lang="en-US" altLang="zh-CN" sz="1600" dirty="0"/>
                        <a:t>May 30, 2024</a:t>
                      </a:r>
                      <a:endParaRPr lang="zh-CN" altLang="en-US" sz="1600" dirty="0"/>
                    </a:p>
                  </a:txBody>
                  <a:tcPr/>
                </a:tc>
                <a:tc>
                  <a:txBody>
                    <a:bodyPr/>
                    <a:lstStyle/>
                    <a:p>
                      <a:r>
                        <a:rPr lang="en-US" altLang="zh-CN" sz="1600" b="1" dirty="0">
                          <a:solidFill>
                            <a:srgbClr val="FF0000"/>
                          </a:solidFill>
                        </a:rPr>
                        <a:t>Launching Soon</a:t>
                      </a:r>
                      <a:endParaRPr lang="zh-CN" altLang="en-US" sz="1600" b="1" dirty="0">
                        <a:solidFill>
                          <a:srgbClr val="FF0000"/>
                        </a:solidFill>
                      </a:endParaRPr>
                    </a:p>
                  </a:txBody>
                  <a:tcPr/>
                </a:tc>
                <a:extLst>
                  <a:ext uri="{0D108BD9-81ED-4DB2-BD59-A6C34878D82A}">
                    <a16:rowId xmlns:a16="http://schemas.microsoft.com/office/drawing/2014/main" val="1617111365"/>
                  </a:ext>
                </a:extLst>
              </a:tr>
              <a:tr h="0">
                <a:tc>
                  <a:txBody>
                    <a:bodyPr/>
                    <a:lstStyle/>
                    <a:p>
                      <a:r>
                        <a:rPr lang="en-US" altLang="zh-CN" sz="1600" dirty="0"/>
                        <a:t>Abstracts review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dirty="0"/>
                        <a:t>May 30, 2024</a:t>
                      </a:r>
                      <a:endParaRPr lang="zh-CN" altLang="en-US" sz="1600" dirty="0"/>
                    </a:p>
                  </a:txBody>
                  <a:tcPr/>
                </a:tc>
                <a:tc>
                  <a:txBody>
                    <a:bodyPr/>
                    <a:lstStyle/>
                    <a:p>
                      <a:r>
                        <a:rPr lang="en-US" altLang="zh-CN" sz="1600" dirty="0"/>
                        <a:t>Jul. 30, 2024</a:t>
                      </a:r>
                      <a:endParaRPr lang="zh-CN" altLang="en-US" sz="1600" dirty="0"/>
                    </a:p>
                  </a:txBody>
                  <a:tcPr/>
                </a:tc>
                <a:tc>
                  <a:txBody>
                    <a:bodyPr/>
                    <a:lstStyle/>
                    <a:p>
                      <a:endParaRPr lang="zh-CN" altLang="en-US" sz="1600" dirty="0"/>
                    </a:p>
                  </a:txBody>
                  <a:tcPr/>
                </a:tc>
                <a:extLst>
                  <a:ext uri="{0D108BD9-81ED-4DB2-BD59-A6C34878D82A}">
                    <a16:rowId xmlns:a16="http://schemas.microsoft.com/office/drawing/2014/main" val="1961874621"/>
                  </a:ext>
                </a:extLst>
              </a:tr>
              <a:tr h="0">
                <a:tc>
                  <a:txBody>
                    <a:bodyPr/>
                    <a:lstStyle/>
                    <a:p>
                      <a:r>
                        <a:rPr lang="en-US" altLang="zh-CN" sz="1600" dirty="0"/>
                        <a:t>Author notification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dirty="0"/>
                        <a:t>Jun. 1, 2024</a:t>
                      </a:r>
                      <a:endParaRPr lang="zh-CN" alt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dirty="0"/>
                        <a:t>Jul. 30, 2024</a:t>
                      </a:r>
                      <a:endParaRPr lang="zh-CN" altLang="en-US" sz="1600" dirty="0"/>
                    </a:p>
                  </a:txBody>
                  <a:tcPr/>
                </a:tc>
                <a:tc>
                  <a:txBody>
                    <a:bodyPr/>
                    <a:lstStyle/>
                    <a:p>
                      <a:endParaRPr lang="zh-CN" altLang="en-US" sz="1600" dirty="0"/>
                    </a:p>
                  </a:txBody>
                  <a:tcPr/>
                </a:tc>
                <a:extLst>
                  <a:ext uri="{0D108BD9-81ED-4DB2-BD59-A6C34878D82A}">
                    <a16:rowId xmlns:a16="http://schemas.microsoft.com/office/drawing/2014/main" val="2087692575"/>
                  </a:ext>
                </a:extLst>
              </a:tr>
              <a:tr h="190272">
                <a:tc>
                  <a:txBody>
                    <a:bodyPr/>
                    <a:lstStyle/>
                    <a:p>
                      <a:r>
                        <a:rPr lang="en-US" altLang="zh-CN" sz="1600" dirty="0"/>
                        <a:t>Paper collection</a:t>
                      </a:r>
                    </a:p>
                  </a:txBody>
                  <a:tcPr/>
                </a:tc>
                <a:tc>
                  <a:txBody>
                    <a:bodyPr/>
                    <a:lstStyle/>
                    <a:p>
                      <a:r>
                        <a:rPr lang="en-US" altLang="zh-CN" sz="1600" dirty="0"/>
                        <a:t>Jun. 1, 2024</a:t>
                      </a:r>
                      <a:endParaRPr lang="zh-CN" altLang="en-US" sz="1600" dirty="0"/>
                    </a:p>
                  </a:txBody>
                  <a:tcPr/>
                </a:tc>
                <a:tc>
                  <a:txBody>
                    <a:bodyPr/>
                    <a:lstStyle/>
                    <a:p>
                      <a:r>
                        <a:rPr lang="en-US" altLang="zh-CN" sz="1600" dirty="0"/>
                        <a:t>Oct. 30, 2024</a:t>
                      </a:r>
                      <a:endParaRPr lang="zh-CN" altLang="en-US" sz="1600" dirty="0"/>
                    </a:p>
                  </a:txBody>
                  <a:tcPr/>
                </a:tc>
                <a:tc>
                  <a:txBody>
                    <a:bodyPr/>
                    <a:lstStyle/>
                    <a:p>
                      <a:endParaRPr lang="zh-CN" altLang="en-US" sz="1600" dirty="0"/>
                    </a:p>
                  </a:txBody>
                  <a:tcPr/>
                </a:tc>
                <a:extLst>
                  <a:ext uri="{0D108BD9-81ED-4DB2-BD59-A6C34878D82A}">
                    <a16:rowId xmlns:a16="http://schemas.microsoft.com/office/drawing/2014/main" val="3074366339"/>
                  </a:ext>
                </a:extLst>
              </a:tr>
              <a:tr h="190272">
                <a:tc>
                  <a:txBody>
                    <a:bodyPr/>
                    <a:lstStyle/>
                    <a:p>
                      <a:r>
                        <a:rPr lang="en-US" altLang="zh-CN" sz="1600" dirty="0"/>
                        <a:t>Speaker management (Confirmation)</a:t>
                      </a:r>
                    </a:p>
                  </a:txBody>
                  <a:tcPr/>
                </a:tc>
                <a:tc>
                  <a:txBody>
                    <a:bodyPr/>
                    <a:lstStyle/>
                    <a:p>
                      <a:r>
                        <a:rPr lang="en-US" altLang="zh-CN" sz="1600" dirty="0"/>
                        <a:t>Nov. 1, 2024</a:t>
                      </a:r>
                      <a:endParaRPr lang="zh-CN" altLang="en-US" sz="1600" dirty="0"/>
                    </a:p>
                  </a:txBody>
                  <a:tcPr/>
                </a:tc>
                <a:tc>
                  <a:txBody>
                    <a:bodyPr/>
                    <a:lstStyle/>
                    <a:p>
                      <a:r>
                        <a:rPr lang="en-US" altLang="zh-CN" sz="1600" dirty="0"/>
                        <a:t>Jan. 30, 2025</a:t>
                      </a:r>
                      <a:endParaRPr lang="zh-CN" altLang="en-US" sz="1600" dirty="0"/>
                    </a:p>
                  </a:txBody>
                  <a:tcPr/>
                </a:tc>
                <a:tc>
                  <a:txBody>
                    <a:bodyPr/>
                    <a:lstStyle/>
                    <a:p>
                      <a:endParaRPr lang="zh-CN" altLang="en-US" sz="1600" dirty="0"/>
                    </a:p>
                  </a:txBody>
                  <a:tcPr/>
                </a:tc>
                <a:extLst>
                  <a:ext uri="{0D108BD9-81ED-4DB2-BD59-A6C34878D82A}">
                    <a16:rowId xmlns:a16="http://schemas.microsoft.com/office/drawing/2014/main" val="4189533890"/>
                  </a:ext>
                </a:extLst>
              </a:tr>
              <a:tr h="190272">
                <a:tc>
                  <a:txBody>
                    <a:bodyPr/>
                    <a:lstStyle/>
                    <a:p>
                      <a:r>
                        <a:rPr lang="en-US" altLang="zh-CN" sz="1600" dirty="0"/>
                        <a:t>Presentation management</a:t>
                      </a:r>
                    </a:p>
                  </a:txBody>
                  <a:tcPr/>
                </a:tc>
                <a:tc>
                  <a:txBody>
                    <a:bodyPr/>
                    <a:lstStyle/>
                    <a:p>
                      <a:r>
                        <a:rPr lang="en-US" altLang="zh-CN" sz="1600" dirty="0"/>
                        <a:t>Nov. 1, 2024</a:t>
                      </a:r>
                      <a:endParaRPr lang="zh-CN" altLang="en-US" sz="1600" dirty="0"/>
                    </a:p>
                  </a:txBody>
                  <a:tcPr/>
                </a:tc>
                <a:tc>
                  <a:txBody>
                    <a:bodyPr/>
                    <a:lstStyle/>
                    <a:p>
                      <a:r>
                        <a:rPr lang="en-US" altLang="zh-CN" sz="1600" dirty="0"/>
                        <a:t>Mar. 30, 2025</a:t>
                      </a:r>
                      <a:endParaRPr lang="zh-CN" altLang="en-US" sz="1600" dirty="0"/>
                    </a:p>
                  </a:txBody>
                  <a:tcPr/>
                </a:tc>
                <a:tc>
                  <a:txBody>
                    <a:bodyPr/>
                    <a:lstStyle/>
                    <a:p>
                      <a:endParaRPr lang="zh-CN" altLang="en-US" sz="1600" dirty="0"/>
                    </a:p>
                  </a:txBody>
                  <a:tcPr/>
                </a:tc>
                <a:extLst>
                  <a:ext uri="{0D108BD9-81ED-4DB2-BD59-A6C34878D82A}">
                    <a16:rowId xmlns:a16="http://schemas.microsoft.com/office/drawing/2014/main" val="2386493730"/>
                  </a:ext>
                </a:extLst>
              </a:tr>
              <a:tr h="190272">
                <a:tc>
                  <a:txBody>
                    <a:bodyPr/>
                    <a:lstStyle/>
                    <a:p>
                      <a:r>
                        <a:rPr lang="en-US" altLang="zh-CN" sz="2000" b="1" i="1" u="sng" dirty="0">
                          <a:solidFill>
                            <a:schemeClr val="accent6">
                              <a:lumMod val="75000"/>
                            </a:schemeClr>
                          </a:solidFill>
                        </a:rPr>
                        <a:t>WGC2025</a:t>
                      </a:r>
                    </a:p>
                  </a:txBody>
                  <a:tcPr/>
                </a:tc>
                <a:tc>
                  <a:txBody>
                    <a:bodyPr/>
                    <a:lstStyle/>
                    <a:p>
                      <a:r>
                        <a:rPr lang="en-US" altLang="zh-CN" sz="2000" b="1" i="1" u="sng" dirty="0">
                          <a:solidFill>
                            <a:schemeClr val="accent6">
                              <a:lumMod val="75000"/>
                            </a:schemeClr>
                          </a:solidFill>
                        </a:rPr>
                        <a:t>May</a:t>
                      </a:r>
                      <a:r>
                        <a:rPr lang="zh-CN" altLang="en-US" sz="2000" b="1" i="1" u="sng" dirty="0">
                          <a:solidFill>
                            <a:schemeClr val="accent6">
                              <a:lumMod val="75000"/>
                            </a:schemeClr>
                          </a:solidFill>
                        </a:rPr>
                        <a:t> </a:t>
                      </a:r>
                      <a:r>
                        <a:rPr lang="en-US" altLang="zh-CN" sz="2000" b="1" i="1" u="sng" dirty="0">
                          <a:solidFill>
                            <a:schemeClr val="accent6">
                              <a:lumMod val="75000"/>
                            </a:schemeClr>
                          </a:solidFill>
                        </a:rPr>
                        <a:t>19, 2025</a:t>
                      </a:r>
                      <a:endParaRPr lang="zh-CN" altLang="en-US" sz="2000" b="1" i="1" u="sng" dirty="0">
                        <a:solidFill>
                          <a:schemeClr val="accent6">
                            <a:lumMod val="75000"/>
                          </a:schemeClr>
                        </a:solidFill>
                      </a:endParaRPr>
                    </a:p>
                  </a:txBody>
                  <a:tcPr/>
                </a:tc>
                <a:tc>
                  <a:txBody>
                    <a:bodyPr/>
                    <a:lstStyle/>
                    <a:p>
                      <a:r>
                        <a:rPr lang="en-US" altLang="zh-CN" sz="2000" b="1" i="1" u="sng" dirty="0">
                          <a:solidFill>
                            <a:schemeClr val="accent6">
                              <a:lumMod val="75000"/>
                            </a:schemeClr>
                          </a:solidFill>
                        </a:rPr>
                        <a:t>May 23, 2025</a:t>
                      </a:r>
                      <a:endParaRPr lang="zh-CN" altLang="en-US" sz="2000" b="1" i="1" u="sng" dirty="0">
                        <a:solidFill>
                          <a:schemeClr val="accent6">
                            <a:lumMod val="75000"/>
                          </a:schemeClr>
                        </a:solidFill>
                      </a:endParaRPr>
                    </a:p>
                  </a:txBody>
                  <a:tcPr/>
                </a:tc>
                <a:tc>
                  <a:txBody>
                    <a:bodyPr/>
                    <a:lstStyle/>
                    <a:p>
                      <a:endParaRPr lang="zh-CN" altLang="en-US" sz="2000" b="1" i="1" u="sng" dirty="0">
                        <a:solidFill>
                          <a:schemeClr val="accent6">
                            <a:lumMod val="75000"/>
                          </a:schemeClr>
                        </a:solidFill>
                      </a:endParaRPr>
                    </a:p>
                  </a:txBody>
                  <a:tcPr/>
                </a:tc>
                <a:extLst>
                  <a:ext uri="{0D108BD9-81ED-4DB2-BD59-A6C34878D82A}">
                    <a16:rowId xmlns:a16="http://schemas.microsoft.com/office/drawing/2014/main" val="82672010"/>
                  </a:ext>
                </a:extLst>
              </a:tr>
            </a:tbl>
          </a:graphicData>
        </a:graphic>
      </p:graphicFrame>
    </p:spTree>
    <p:extLst>
      <p:ext uri="{BB962C8B-B14F-4D97-AF65-F5344CB8AC3E}">
        <p14:creationId xmlns:p14="http://schemas.microsoft.com/office/powerpoint/2010/main" val="327259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E2E25B69-FE40-4FFA-67D7-3B85490E8613}"/>
              </a:ext>
            </a:extLst>
          </p:cNvPr>
          <p:cNvSpPr>
            <a:spLocks noGrp="1"/>
          </p:cNvSpPr>
          <p:nvPr>
            <p:ph type="title"/>
          </p:nvPr>
        </p:nvSpPr>
        <p:spPr/>
        <p:txBody>
          <a:bodyPr/>
          <a:lstStyle/>
          <a:p>
            <a:r>
              <a:rPr kumimoji="1" lang="en-US" altLang="zh-CN" dirty="0"/>
              <a:t>Timeline</a:t>
            </a:r>
            <a:endParaRPr kumimoji="1" lang="zh-CN" altLang="en-US" dirty="0"/>
          </a:p>
        </p:txBody>
      </p:sp>
      <p:sp>
        <p:nvSpPr>
          <p:cNvPr id="4" name="灯片编号占位符 3">
            <a:extLst>
              <a:ext uri="{FF2B5EF4-FFF2-40B4-BE49-F238E27FC236}">
                <a16:creationId xmlns:a16="http://schemas.microsoft.com/office/drawing/2014/main" id="{D2A4CE5B-B991-0E02-B30B-00C6BABA9FD0}"/>
              </a:ext>
            </a:extLst>
          </p:cNvPr>
          <p:cNvSpPr>
            <a:spLocks noGrp="1"/>
          </p:cNvSpPr>
          <p:nvPr>
            <p:ph type="sldNum" sz="quarter" idx="12"/>
          </p:nvPr>
        </p:nvSpPr>
        <p:spPr/>
        <p:txBody>
          <a:bodyPr/>
          <a:lstStyle/>
          <a:p>
            <a:fld id="{49AE70B2-8BF9-45C0-BB95-33D1B9D3A854}" type="slidenum">
              <a:rPr lang="zh-CN" altLang="en-US" smtClean="0">
                <a:solidFill>
                  <a:prstClr val="white"/>
                </a:solidFill>
              </a:rPr>
              <a:pPr/>
              <a:t>11</a:t>
            </a:fld>
            <a:endParaRPr lang="en-US" altLang="zh-CN" dirty="0">
              <a:solidFill>
                <a:prstClr val="white"/>
              </a:solidFill>
            </a:endParaRPr>
          </a:p>
        </p:txBody>
      </p:sp>
      <p:sp>
        <p:nvSpPr>
          <p:cNvPr id="2" name="右箭头 1">
            <a:extLst>
              <a:ext uri="{FF2B5EF4-FFF2-40B4-BE49-F238E27FC236}">
                <a16:creationId xmlns:a16="http://schemas.microsoft.com/office/drawing/2014/main" id="{871C7069-96C8-BC9F-294A-2B996FA0E764}"/>
              </a:ext>
            </a:extLst>
          </p:cNvPr>
          <p:cNvSpPr/>
          <p:nvPr/>
        </p:nvSpPr>
        <p:spPr>
          <a:xfrm>
            <a:off x="692807" y="3058510"/>
            <a:ext cx="11085091" cy="370490"/>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4" name="文本框 93">
            <a:extLst>
              <a:ext uri="{FF2B5EF4-FFF2-40B4-BE49-F238E27FC236}">
                <a16:creationId xmlns:a16="http://schemas.microsoft.com/office/drawing/2014/main" id="{32A7BD53-3FE7-1264-3FBD-2EA7380F4170}"/>
              </a:ext>
            </a:extLst>
          </p:cNvPr>
          <p:cNvSpPr txBox="1"/>
          <p:nvPr/>
        </p:nvSpPr>
        <p:spPr>
          <a:xfrm>
            <a:off x="10982533" y="3690610"/>
            <a:ext cx="1123733" cy="738664"/>
          </a:xfrm>
          <a:prstGeom prst="rect">
            <a:avLst/>
          </a:prstGeom>
          <a:noFill/>
          <a:ln w="28575">
            <a:solidFill>
              <a:srgbClr val="FF0000"/>
            </a:solidFill>
          </a:ln>
        </p:spPr>
        <p:txBody>
          <a:bodyPr wrap="square" rtlCol="0">
            <a:spAutoFit/>
          </a:bodyPr>
          <a:lstStyle/>
          <a:p>
            <a:pPr algn="ctr"/>
            <a:r>
              <a:rPr kumimoji="1" lang="en-US" altLang="zh-CN" sz="1400" b="1" dirty="0">
                <a:latin typeface="+mn-ea"/>
              </a:rPr>
              <a:t>WGC2025</a:t>
            </a:r>
          </a:p>
          <a:p>
            <a:pPr algn="ctr"/>
            <a:r>
              <a:rPr kumimoji="1" lang="en-US" altLang="zh-CN" sz="1400" dirty="0">
                <a:latin typeface="+mn-ea"/>
              </a:rPr>
              <a:t>Beijing</a:t>
            </a:r>
          </a:p>
          <a:p>
            <a:pPr algn="ctr"/>
            <a:r>
              <a:rPr kumimoji="1" lang="en-US" altLang="zh-CN" sz="1400" dirty="0">
                <a:latin typeface="+mn-ea"/>
              </a:rPr>
              <a:t>2025.5</a:t>
            </a:r>
            <a:endParaRPr kumimoji="1" lang="zh-CN" altLang="en-US" sz="1400" dirty="0">
              <a:latin typeface="+mn-ea"/>
            </a:endParaRPr>
          </a:p>
        </p:txBody>
      </p:sp>
      <p:sp>
        <p:nvSpPr>
          <p:cNvPr id="96" name="同心圆 95">
            <a:extLst>
              <a:ext uri="{FF2B5EF4-FFF2-40B4-BE49-F238E27FC236}">
                <a16:creationId xmlns:a16="http://schemas.microsoft.com/office/drawing/2014/main" id="{C5F6E54E-F1E9-2001-390B-8900DA9DD30B}"/>
              </a:ext>
            </a:extLst>
          </p:cNvPr>
          <p:cNvSpPr/>
          <p:nvPr/>
        </p:nvSpPr>
        <p:spPr>
          <a:xfrm>
            <a:off x="556930" y="2971637"/>
            <a:ext cx="479967" cy="544235"/>
          </a:xfrm>
          <a:prstGeom prst="donut">
            <a:avLst>
              <a:gd name="adj" fmla="val 4879"/>
            </a:avLst>
          </a:prstGeom>
          <a:solidFill>
            <a:srgbClr val="92D050"/>
          </a:solidFill>
          <a:ln w="12700" cap="flat" cmpd="sng" algn="ctr">
            <a:noFill/>
            <a:prstDash val="solid"/>
            <a:miter lim="800000"/>
          </a:ln>
          <a:effectLst/>
        </p:spPr>
        <p:txBody>
          <a:bodyPr rtlCol="0" anchor="ctr"/>
          <a:lstStyle/>
          <a:p>
            <a:pPr algn="ctr">
              <a:defRPr/>
            </a:pPr>
            <a:endParaRPr lang="zh-CN" altLang="en-US" sz="1400" kern="0">
              <a:solidFill>
                <a:sysClr val="windowText" lastClr="000000"/>
              </a:solidFill>
              <a:latin typeface="微软雅黑" panose="020B0503020204020204" pitchFamily="34" charset="-122"/>
              <a:ea typeface="微软雅黑" panose="020B0503020204020204" pitchFamily="34" charset="-122"/>
            </a:endParaRPr>
          </a:p>
        </p:txBody>
      </p:sp>
      <p:sp>
        <p:nvSpPr>
          <p:cNvPr id="97" name="椭圆 96">
            <a:extLst>
              <a:ext uri="{FF2B5EF4-FFF2-40B4-BE49-F238E27FC236}">
                <a16:creationId xmlns:a16="http://schemas.microsoft.com/office/drawing/2014/main" id="{E3358979-46DA-E070-2992-2834857EC486}"/>
              </a:ext>
            </a:extLst>
          </p:cNvPr>
          <p:cNvSpPr/>
          <p:nvPr/>
        </p:nvSpPr>
        <p:spPr>
          <a:xfrm>
            <a:off x="563416" y="2978992"/>
            <a:ext cx="466995" cy="529526"/>
          </a:xfrm>
          <a:prstGeom prst="ellipse">
            <a:avLst/>
          </a:prstGeom>
          <a:solidFill>
            <a:srgbClr val="92D050"/>
          </a:solidFill>
          <a:ln w="12700" cap="flat" cmpd="sng" algn="ctr">
            <a:noFill/>
            <a:prstDash val="solid"/>
            <a:miter lim="800000"/>
          </a:ln>
          <a:effectLst/>
        </p:spPr>
        <p:txBody>
          <a:bodyPr rtlCol="0" anchor="ctr"/>
          <a:lstStyle/>
          <a:p>
            <a:pPr algn="ctr">
              <a:defRPr/>
            </a:pPr>
            <a:endParaRPr lang="zh-CN" altLang="en-US" sz="1400" kern="0" dirty="0">
              <a:solidFill>
                <a:sysClr val="window" lastClr="FFFFFF"/>
              </a:solidFill>
              <a:latin typeface="微软雅黑" panose="020B0503020204020204" pitchFamily="34" charset="-122"/>
              <a:ea typeface="微软雅黑" panose="020B0503020204020204" pitchFamily="34" charset="-122"/>
            </a:endParaRPr>
          </a:p>
        </p:txBody>
      </p:sp>
      <p:sp>
        <p:nvSpPr>
          <p:cNvPr id="98" name="椭圆 97">
            <a:extLst>
              <a:ext uri="{FF2B5EF4-FFF2-40B4-BE49-F238E27FC236}">
                <a16:creationId xmlns:a16="http://schemas.microsoft.com/office/drawing/2014/main" id="{59D02255-C94C-650A-5E01-5841BFA0C6CE}"/>
              </a:ext>
            </a:extLst>
          </p:cNvPr>
          <p:cNvSpPr/>
          <p:nvPr/>
        </p:nvSpPr>
        <p:spPr>
          <a:xfrm>
            <a:off x="1577664" y="2986346"/>
            <a:ext cx="466995" cy="529526"/>
          </a:xfrm>
          <a:prstGeom prst="ellipse">
            <a:avLst/>
          </a:prstGeom>
          <a:solidFill>
            <a:srgbClr val="92D050"/>
          </a:solidFill>
          <a:ln w="12700" cap="flat" cmpd="sng" algn="ctr">
            <a:noFill/>
            <a:prstDash val="solid"/>
            <a:miter lim="800000"/>
          </a:ln>
          <a:effectLst/>
        </p:spPr>
        <p:txBody>
          <a:bodyPr rtlCol="0" anchor="ctr"/>
          <a:lstStyle/>
          <a:p>
            <a:pPr algn="ctr">
              <a:defRPr/>
            </a:pPr>
            <a:endParaRPr lang="zh-CN" altLang="en-US" sz="1400" kern="0" dirty="0">
              <a:solidFill>
                <a:sysClr val="window" lastClr="FFFFFF"/>
              </a:solidFill>
              <a:latin typeface="微软雅黑" panose="020B0503020204020204" pitchFamily="34" charset="-122"/>
              <a:ea typeface="微软雅黑" panose="020B0503020204020204" pitchFamily="34" charset="-122"/>
            </a:endParaRPr>
          </a:p>
        </p:txBody>
      </p:sp>
      <p:sp>
        <p:nvSpPr>
          <p:cNvPr id="104" name="椭圆 103">
            <a:extLst>
              <a:ext uri="{FF2B5EF4-FFF2-40B4-BE49-F238E27FC236}">
                <a16:creationId xmlns:a16="http://schemas.microsoft.com/office/drawing/2014/main" id="{DAD09322-733F-8A8D-F969-2B1B380E019D}"/>
              </a:ext>
            </a:extLst>
          </p:cNvPr>
          <p:cNvSpPr/>
          <p:nvPr/>
        </p:nvSpPr>
        <p:spPr>
          <a:xfrm>
            <a:off x="2585426" y="2986346"/>
            <a:ext cx="466995" cy="529526"/>
          </a:xfrm>
          <a:prstGeom prst="ellipse">
            <a:avLst/>
          </a:prstGeom>
          <a:solidFill>
            <a:srgbClr val="92D050"/>
          </a:solidFill>
          <a:ln w="12700" cap="flat" cmpd="sng" algn="ctr">
            <a:noFill/>
            <a:prstDash val="solid"/>
            <a:miter lim="800000"/>
          </a:ln>
          <a:effectLst/>
        </p:spPr>
        <p:txBody>
          <a:bodyPr rtlCol="0" anchor="ctr"/>
          <a:lstStyle/>
          <a:p>
            <a:pPr algn="ctr">
              <a:defRPr/>
            </a:pPr>
            <a:endParaRPr lang="zh-CN" altLang="en-US" sz="1400" kern="0" dirty="0">
              <a:solidFill>
                <a:sysClr val="window" lastClr="FFFFFF"/>
              </a:solidFill>
              <a:latin typeface="微软雅黑" panose="020B0503020204020204" pitchFamily="34" charset="-122"/>
              <a:ea typeface="微软雅黑" panose="020B0503020204020204" pitchFamily="34" charset="-122"/>
            </a:endParaRPr>
          </a:p>
        </p:txBody>
      </p:sp>
      <p:sp>
        <p:nvSpPr>
          <p:cNvPr id="106" name="文本框 105">
            <a:extLst>
              <a:ext uri="{FF2B5EF4-FFF2-40B4-BE49-F238E27FC236}">
                <a16:creationId xmlns:a16="http://schemas.microsoft.com/office/drawing/2014/main" id="{DFF35BED-1F4D-F901-F57B-170CCDC32F32}"/>
              </a:ext>
            </a:extLst>
          </p:cNvPr>
          <p:cNvSpPr txBox="1"/>
          <p:nvPr/>
        </p:nvSpPr>
        <p:spPr>
          <a:xfrm>
            <a:off x="62502" y="1572949"/>
            <a:ext cx="1468821" cy="1169551"/>
          </a:xfrm>
          <a:prstGeom prst="rect">
            <a:avLst/>
          </a:prstGeom>
          <a:noFill/>
          <a:ln w="28575">
            <a:solidFill>
              <a:srgbClr val="92D050"/>
            </a:solidFill>
          </a:ln>
        </p:spPr>
        <p:txBody>
          <a:bodyPr wrap="square">
            <a:spAutoFit/>
          </a:bodyPr>
          <a:lstStyle/>
          <a:p>
            <a:pPr algn="ctr"/>
            <a:r>
              <a:rPr lang="en-US" altLang="zh-CN" sz="1400" b="1" dirty="0">
                <a:latin typeface="微软雅黑" panose="020B0503020204020204" pitchFamily="34" charset="-122"/>
                <a:ea typeface="微软雅黑" panose="020B0503020204020204" pitchFamily="34" charset="-122"/>
                <a:cs typeface="Arial" panose="020B0604020202020204" pitchFamily="34" charset="0"/>
              </a:rPr>
              <a:t>Start-up discussion</a:t>
            </a:r>
          </a:p>
          <a:p>
            <a:pPr algn="ctr"/>
            <a:r>
              <a:rPr lang="en-US" altLang="zh-CN" sz="1400" dirty="0">
                <a:latin typeface="微软雅黑" panose="020B0503020204020204" pitchFamily="34" charset="-122"/>
                <a:ea typeface="微软雅黑" panose="020B0503020204020204" pitchFamily="34" charset="-122"/>
              </a:rPr>
              <a:t>CC Lima meeting</a:t>
            </a:r>
          </a:p>
          <a:p>
            <a:pPr algn="ctr"/>
            <a:r>
              <a:rPr lang="en-US" altLang="zh-CN" sz="1400" dirty="0">
                <a:latin typeface="微软雅黑" panose="020B0503020204020204" pitchFamily="34" charset="-122"/>
                <a:ea typeface="微软雅黑" panose="020B0503020204020204" pitchFamily="34" charset="-122"/>
              </a:rPr>
              <a:t>2022.10</a:t>
            </a:r>
            <a:endParaRPr lang="zh-CN" altLang="en-US" sz="1400" dirty="0"/>
          </a:p>
        </p:txBody>
      </p:sp>
      <p:sp>
        <p:nvSpPr>
          <p:cNvPr id="107" name="文本框 106">
            <a:extLst>
              <a:ext uri="{FF2B5EF4-FFF2-40B4-BE49-F238E27FC236}">
                <a16:creationId xmlns:a16="http://schemas.microsoft.com/office/drawing/2014/main" id="{5FC29458-8A1B-727B-3548-A3BB2D2EE76C}"/>
              </a:ext>
            </a:extLst>
          </p:cNvPr>
          <p:cNvSpPr txBox="1"/>
          <p:nvPr/>
        </p:nvSpPr>
        <p:spPr>
          <a:xfrm>
            <a:off x="1076750" y="3690610"/>
            <a:ext cx="1468821" cy="1169551"/>
          </a:xfrm>
          <a:prstGeom prst="rect">
            <a:avLst/>
          </a:prstGeom>
          <a:noFill/>
          <a:ln w="28575">
            <a:solidFill>
              <a:srgbClr val="92D050"/>
            </a:solidFill>
          </a:ln>
        </p:spPr>
        <p:txBody>
          <a:bodyPr wrap="square">
            <a:spAutoFit/>
          </a:bodyPr>
          <a:lstStyle/>
          <a:p>
            <a:pPr algn="ctr"/>
            <a:r>
              <a:rPr lang="en-US" altLang="zh-CN" sz="1400" b="1" dirty="0">
                <a:latin typeface="微软雅黑" panose="020B0503020204020204" pitchFamily="34" charset="-122"/>
                <a:ea typeface="微软雅黑" panose="020B0503020204020204" pitchFamily="34" charset="-122"/>
              </a:rPr>
              <a:t>Project Plan (ETF)</a:t>
            </a:r>
          </a:p>
          <a:p>
            <a:pPr algn="ctr"/>
            <a:r>
              <a:rPr lang="en-US" altLang="zh-CN" sz="1400" dirty="0">
                <a:latin typeface="微软雅黑" panose="020B0503020204020204" pitchFamily="34" charset="-122"/>
                <a:ea typeface="微软雅黑" panose="020B0503020204020204" pitchFamily="34" charset="-122"/>
              </a:rPr>
              <a:t>CC Virtual meeting  2023.1</a:t>
            </a:r>
            <a:endParaRPr lang="zh-CN" altLang="en-US" sz="1400" dirty="0">
              <a:latin typeface="微软雅黑" panose="020B0503020204020204" pitchFamily="34" charset="-122"/>
              <a:ea typeface="微软雅黑" panose="020B0503020204020204" pitchFamily="34" charset="-122"/>
            </a:endParaRPr>
          </a:p>
        </p:txBody>
      </p:sp>
      <p:sp>
        <p:nvSpPr>
          <p:cNvPr id="108" name="椭圆 107">
            <a:extLst>
              <a:ext uri="{FF2B5EF4-FFF2-40B4-BE49-F238E27FC236}">
                <a16:creationId xmlns:a16="http://schemas.microsoft.com/office/drawing/2014/main" id="{3CD81EFF-3122-9A5E-9B6B-8FBB892BCF90}"/>
              </a:ext>
            </a:extLst>
          </p:cNvPr>
          <p:cNvSpPr/>
          <p:nvPr/>
        </p:nvSpPr>
        <p:spPr>
          <a:xfrm>
            <a:off x="3593188" y="2986346"/>
            <a:ext cx="466995" cy="529526"/>
          </a:xfrm>
          <a:prstGeom prst="ellipse">
            <a:avLst/>
          </a:prstGeom>
          <a:solidFill>
            <a:srgbClr val="92D050"/>
          </a:solidFill>
          <a:ln w="12700" cap="flat" cmpd="sng" algn="ctr">
            <a:noFill/>
            <a:prstDash val="solid"/>
            <a:miter lim="800000"/>
          </a:ln>
          <a:effectLst/>
        </p:spPr>
        <p:txBody>
          <a:bodyPr rtlCol="0" anchor="ctr"/>
          <a:lstStyle/>
          <a:p>
            <a:pPr algn="ctr">
              <a:defRPr/>
            </a:pPr>
            <a:endParaRPr lang="zh-CN" altLang="en-US" sz="1400" kern="0" dirty="0">
              <a:solidFill>
                <a:sysClr val="window" lastClr="FFFFFF"/>
              </a:solidFill>
              <a:latin typeface="微软雅黑" panose="020B0503020204020204" pitchFamily="34" charset="-122"/>
              <a:ea typeface="微软雅黑" panose="020B0503020204020204" pitchFamily="34" charset="-122"/>
            </a:endParaRPr>
          </a:p>
        </p:txBody>
      </p:sp>
      <p:sp>
        <p:nvSpPr>
          <p:cNvPr id="116" name="椭圆 115">
            <a:extLst>
              <a:ext uri="{FF2B5EF4-FFF2-40B4-BE49-F238E27FC236}">
                <a16:creationId xmlns:a16="http://schemas.microsoft.com/office/drawing/2014/main" id="{0C227D15-B7CE-EC71-060E-6C22CA2AF895}"/>
              </a:ext>
            </a:extLst>
          </p:cNvPr>
          <p:cNvSpPr/>
          <p:nvPr/>
        </p:nvSpPr>
        <p:spPr>
          <a:xfrm>
            <a:off x="4600950" y="2986346"/>
            <a:ext cx="466995" cy="529526"/>
          </a:xfrm>
          <a:prstGeom prst="ellipse">
            <a:avLst/>
          </a:prstGeom>
          <a:solidFill>
            <a:srgbClr val="BEBEBE"/>
          </a:solidFill>
          <a:ln w="12700" cap="flat" cmpd="sng" algn="ctr">
            <a:noFill/>
            <a:prstDash val="solid"/>
            <a:miter lim="800000"/>
          </a:ln>
          <a:effectLst/>
        </p:spPr>
        <p:txBody>
          <a:bodyPr rtlCol="0" anchor="ctr"/>
          <a:lstStyle/>
          <a:p>
            <a:pPr algn="ctr">
              <a:defRPr/>
            </a:pPr>
            <a:endParaRPr lang="zh-CN" altLang="en-US" sz="1400" kern="0" dirty="0">
              <a:solidFill>
                <a:sysClr val="window" lastClr="FFFFFF"/>
              </a:solidFill>
              <a:latin typeface="微软雅黑" panose="020B0503020204020204" pitchFamily="34" charset="-122"/>
              <a:ea typeface="微软雅黑" panose="020B0503020204020204" pitchFamily="34" charset="-122"/>
            </a:endParaRPr>
          </a:p>
        </p:txBody>
      </p:sp>
      <p:sp>
        <p:nvSpPr>
          <p:cNvPr id="117" name="椭圆 116">
            <a:extLst>
              <a:ext uri="{FF2B5EF4-FFF2-40B4-BE49-F238E27FC236}">
                <a16:creationId xmlns:a16="http://schemas.microsoft.com/office/drawing/2014/main" id="{36A7BCF1-D6BA-20C6-40D7-8F921D2052EA}"/>
              </a:ext>
            </a:extLst>
          </p:cNvPr>
          <p:cNvSpPr/>
          <p:nvPr/>
        </p:nvSpPr>
        <p:spPr>
          <a:xfrm>
            <a:off x="5608712" y="2986346"/>
            <a:ext cx="466995" cy="529526"/>
          </a:xfrm>
          <a:prstGeom prst="ellipse">
            <a:avLst/>
          </a:prstGeom>
          <a:solidFill>
            <a:srgbClr val="FFC000"/>
          </a:solidFill>
          <a:ln w="12700" cap="flat" cmpd="sng" algn="ctr">
            <a:noFill/>
            <a:prstDash val="solid"/>
            <a:miter lim="800000"/>
          </a:ln>
          <a:effectLst/>
        </p:spPr>
        <p:txBody>
          <a:bodyPr rtlCol="0" anchor="ctr"/>
          <a:lstStyle/>
          <a:p>
            <a:pPr algn="ctr">
              <a:defRPr/>
            </a:pPr>
            <a:endParaRPr lang="zh-CN" altLang="en-US" sz="1400" kern="0" dirty="0">
              <a:solidFill>
                <a:sysClr val="window" lastClr="FFFFFF"/>
              </a:solidFill>
              <a:latin typeface="微软雅黑" panose="020B0503020204020204" pitchFamily="34" charset="-122"/>
              <a:ea typeface="微软雅黑" panose="020B0503020204020204" pitchFamily="34" charset="-122"/>
            </a:endParaRPr>
          </a:p>
        </p:txBody>
      </p:sp>
      <p:sp>
        <p:nvSpPr>
          <p:cNvPr id="120" name="文本框 119">
            <a:extLst>
              <a:ext uri="{FF2B5EF4-FFF2-40B4-BE49-F238E27FC236}">
                <a16:creationId xmlns:a16="http://schemas.microsoft.com/office/drawing/2014/main" id="{D8A9B6D7-17F8-34D3-4440-4BB78E5CB6C1}"/>
              </a:ext>
            </a:extLst>
          </p:cNvPr>
          <p:cNvSpPr txBox="1"/>
          <p:nvPr/>
        </p:nvSpPr>
        <p:spPr>
          <a:xfrm>
            <a:off x="1983351" y="1572948"/>
            <a:ext cx="1671144" cy="1169551"/>
          </a:xfrm>
          <a:prstGeom prst="rect">
            <a:avLst/>
          </a:prstGeom>
          <a:noFill/>
          <a:ln w="28575">
            <a:solidFill>
              <a:srgbClr val="92D050"/>
            </a:solidFill>
          </a:ln>
        </p:spPr>
        <p:txBody>
          <a:bodyPr wrap="square">
            <a:spAutoFit/>
          </a:bodyPr>
          <a:lstStyle/>
          <a:p>
            <a:pPr algn="ctr"/>
            <a:r>
              <a:rPr lang="en-US" altLang="zh-CN" sz="1400" b="1" dirty="0">
                <a:latin typeface="微软雅黑" panose="020B0503020204020204" pitchFamily="34" charset="-122"/>
                <a:ea typeface="微软雅黑" panose="020B0503020204020204" pitchFamily="34" charset="-122"/>
                <a:cs typeface="Arial" panose="020B0604020202020204" pitchFamily="34" charset="0"/>
              </a:rPr>
              <a:t>Set tasks of Perth Phase</a:t>
            </a:r>
          </a:p>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CC Brussels meeting</a:t>
            </a:r>
          </a:p>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2023.4</a:t>
            </a:r>
            <a:endParaRPr lang="zh-CN" altLang="en-US" sz="1400" dirty="0"/>
          </a:p>
        </p:txBody>
      </p:sp>
      <p:sp>
        <p:nvSpPr>
          <p:cNvPr id="121" name="文本框 120">
            <a:extLst>
              <a:ext uri="{FF2B5EF4-FFF2-40B4-BE49-F238E27FC236}">
                <a16:creationId xmlns:a16="http://schemas.microsoft.com/office/drawing/2014/main" id="{929BB8C3-4BB4-289C-695B-8A09DC2A7B57}"/>
              </a:ext>
            </a:extLst>
          </p:cNvPr>
          <p:cNvSpPr txBox="1"/>
          <p:nvPr/>
        </p:nvSpPr>
        <p:spPr>
          <a:xfrm>
            <a:off x="2991113" y="3690610"/>
            <a:ext cx="1671144" cy="1384995"/>
          </a:xfrm>
          <a:prstGeom prst="rect">
            <a:avLst/>
          </a:prstGeom>
          <a:noFill/>
          <a:ln w="28575">
            <a:solidFill>
              <a:srgbClr val="92D050"/>
            </a:solidFill>
          </a:ln>
        </p:spPr>
        <p:txBody>
          <a:bodyPr wrap="square">
            <a:spAutoFit/>
          </a:bodyPr>
          <a:lstStyle/>
          <a:p>
            <a:pPr algn="ctr"/>
            <a:r>
              <a:rPr lang="en-US" altLang="zh-CN" sz="1400" b="1" dirty="0" err="1">
                <a:latin typeface="微软雅黑" panose="020B0503020204020204" pitchFamily="34" charset="-122"/>
                <a:ea typeface="微软雅黑" panose="020B0503020204020204" pitchFamily="34" charset="-122"/>
                <a:cs typeface="Arial" panose="020B0604020202020204" pitchFamily="34" charset="0"/>
              </a:rPr>
              <a:t>CfA</a:t>
            </a:r>
            <a:r>
              <a:rPr lang="en-US" altLang="zh-CN" sz="1400" b="1" dirty="0">
                <a:latin typeface="微软雅黑" panose="020B0503020204020204" pitchFamily="34" charset="-122"/>
                <a:ea typeface="微软雅黑" panose="020B0503020204020204" pitchFamily="34" charset="-122"/>
                <a:cs typeface="Arial" panose="020B0604020202020204" pitchFamily="34" charset="0"/>
              </a:rPr>
              <a:t> Survey Result and discussion</a:t>
            </a:r>
          </a:p>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CC Virtual meeting</a:t>
            </a:r>
          </a:p>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2023.9</a:t>
            </a:r>
            <a:endParaRPr lang="zh-CN" altLang="en-US" sz="1400" dirty="0"/>
          </a:p>
        </p:txBody>
      </p:sp>
      <p:sp>
        <p:nvSpPr>
          <p:cNvPr id="123" name="文本框 122">
            <a:extLst>
              <a:ext uri="{FF2B5EF4-FFF2-40B4-BE49-F238E27FC236}">
                <a16:creationId xmlns:a16="http://schemas.microsoft.com/office/drawing/2014/main" id="{0D2FCE1F-3383-2592-39A2-4CC938C7518C}"/>
              </a:ext>
            </a:extLst>
          </p:cNvPr>
          <p:cNvSpPr txBox="1"/>
          <p:nvPr/>
        </p:nvSpPr>
        <p:spPr>
          <a:xfrm>
            <a:off x="3998875" y="1680669"/>
            <a:ext cx="1671144" cy="954107"/>
          </a:xfrm>
          <a:prstGeom prst="rect">
            <a:avLst/>
          </a:prstGeom>
          <a:noFill/>
          <a:ln w="28575">
            <a:solidFill>
              <a:srgbClr val="BEBEBE"/>
            </a:solidFill>
          </a:ln>
        </p:spPr>
        <p:txBody>
          <a:bodyPr wrap="square">
            <a:spAutoFit/>
          </a:bodyPr>
          <a:lstStyle/>
          <a:p>
            <a:pPr algn="ctr"/>
            <a:r>
              <a:rPr lang="en-US" altLang="zh-CN" sz="1400" b="1" dirty="0" err="1">
                <a:latin typeface="微软雅黑" panose="020B0503020204020204" pitchFamily="34" charset="-122"/>
                <a:ea typeface="微软雅黑" panose="020B0503020204020204" pitchFamily="34" charset="-122"/>
                <a:cs typeface="Arial" panose="020B0604020202020204" pitchFamily="34" charset="0"/>
              </a:rPr>
              <a:t>CfA</a:t>
            </a:r>
            <a:r>
              <a:rPr lang="en-US" altLang="zh-CN" sz="1400" b="1" dirty="0">
                <a:latin typeface="微软雅黑" panose="020B0503020204020204" pitchFamily="34" charset="-122"/>
                <a:ea typeface="微软雅黑" panose="020B0503020204020204" pitchFamily="34" charset="-122"/>
                <a:cs typeface="Arial" panose="020B0604020202020204" pitchFamily="34" charset="0"/>
              </a:rPr>
              <a:t> Themes </a:t>
            </a:r>
            <a:r>
              <a:rPr lang="en-US" altLang="zh-CN" sz="1400" b="1" dirty="0" err="1">
                <a:latin typeface="微软雅黑" panose="020B0503020204020204" pitchFamily="34" charset="-122"/>
                <a:ea typeface="微软雅黑" panose="020B0503020204020204" pitchFamily="34" charset="-122"/>
                <a:cs typeface="Arial" panose="020B0604020202020204" pitchFamily="34" charset="0"/>
              </a:rPr>
              <a:t>Finalise</a:t>
            </a:r>
            <a:endParaRPr lang="en-US" altLang="zh-CN" sz="1400" b="1" dirty="0">
              <a:latin typeface="微软雅黑" panose="020B0503020204020204" pitchFamily="34" charset="-122"/>
              <a:ea typeface="微软雅黑" panose="020B0503020204020204" pitchFamily="34" charset="-122"/>
              <a:cs typeface="Arial" panose="020B0604020202020204" pitchFamily="34" charset="0"/>
            </a:endParaRPr>
          </a:p>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Perth meeting</a:t>
            </a:r>
          </a:p>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2023.10</a:t>
            </a:r>
            <a:endParaRPr lang="zh-CN" altLang="en-US" sz="1400" dirty="0"/>
          </a:p>
        </p:txBody>
      </p:sp>
      <p:sp>
        <p:nvSpPr>
          <p:cNvPr id="124" name="文本框 123">
            <a:extLst>
              <a:ext uri="{FF2B5EF4-FFF2-40B4-BE49-F238E27FC236}">
                <a16:creationId xmlns:a16="http://schemas.microsoft.com/office/drawing/2014/main" id="{CC129E36-2119-5F61-F78A-748DB4BFD2DC}"/>
              </a:ext>
            </a:extLst>
          </p:cNvPr>
          <p:cNvSpPr txBox="1"/>
          <p:nvPr/>
        </p:nvSpPr>
        <p:spPr>
          <a:xfrm>
            <a:off x="5006637" y="3690610"/>
            <a:ext cx="1671144" cy="738664"/>
          </a:xfrm>
          <a:prstGeom prst="rect">
            <a:avLst/>
          </a:prstGeom>
          <a:noFill/>
          <a:ln w="28575">
            <a:solidFill>
              <a:srgbClr val="FFC000"/>
            </a:solidFill>
          </a:ln>
        </p:spPr>
        <p:txBody>
          <a:bodyPr wrap="square">
            <a:spAutoFit/>
          </a:bodyPr>
          <a:lstStyle/>
          <a:p>
            <a:pPr algn="ctr"/>
            <a:r>
              <a:rPr lang="en-US" altLang="zh-CN" sz="1400" b="1" dirty="0" err="1">
                <a:latin typeface="微软雅黑" panose="020B0503020204020204" pitchFamily="34" charset="-122"/>
                <a:ea typeface="微软雅黑" panose="020B0503020204020204" pitchFamily="34" charset="-122"/>
                <a:cs typeface="Arial" panose="020B0604020202020204" pitchFamily="34" charset="0"/>
              </a:rPr>
              <a:t>CfA</a:t>
            </a:r>
            <a:endParaRPr lang="en-US" altLang="zh-CN" sz="1400" b="1" dirty="0">
              <a:latin typeface="微软雅黑" panose="020B0503020204020204" pitchFamily="34" charset="-122"/>
              <a:ea typeface="微软雅黑" panose="020B0503020204020204" pitchFamily="34" charset="-122"/>
              <a:cs typeface="Arial" panose="020B0604020202020204" pitchFamily="34" charset="0"/>
            </a:endParaRPr>
          </a:p>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2023.11.20-2024.5.30</a:t>
            </a:r>
            <a:endParaRPr lang="zh-CN" altLang="en-US" sz="1400" dirty="0"/>
          </a:p>
        </p:txBody>
      </p:sp>
      <p:sp>
        <p:nvSpPr>
          <p:cNvPr id="127" name="文本框 126">
            <a:extLst>
              <a:ext uri="{FF2B5EF4-FFF2-40B4-BE49-F238E27FC236}">
                <a16:creationId xmlns:a16="http://schemas.microsoft.com/office/drawing/2014/main" id="{3841D63A-DAD1-879E-E5B6-015432B404AB}"/>
              </a:ext>
            </a:extLst>
          </p:cNvPr>
          <p:cNvSpPr txBox="1"/>
          <p:nvPr/>
        </p:nvSpPr>
        <p:spPr>
          <a:xfrm>
            <a:off x="6075706" y="2222239"/>
            <a:ext cx="1671144" cy="523220"/>
          </a:xfrm>
          <a:prstGeom prst="rect">
            <a:avLst/>
          </a:prstGeom>
          <a:noFill/>
          <a:ln w="28575">
            <a:solidFill>
              <a:srgbClr val="FFC000"/>
            </a:solidFill>
          </a:ln>
        </p:spPr>
        <p:txBody>
          <a:bodyPr wrap="square">
            <a:spAutoFit/>
          </a:bodyPr>
          <a:lstStyle/>
          <a:p>
            <a:pPr algn="ctr"/>
            <a:r>
              <a:rPr lang="en-US" altLang="zh-CN" sz="1400" b="1" dirty="0">
                <a:latin typeface="微软雅黑" panose="020B0503020204020204" pitchFamily="34" charset="-122"/>
                <a:ea typeface="微软雅黑" panose="020B0503020204020204" pitchFamily="34" charset="-122"/>
                <a:cs typeface="Arial" panose="020B0604020202020204" pitchFamily="34" charset="0"/>
              </a:rPr>
              <a:t>Paper Collection</a:t>
            </a:r>
          </a:p>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2024.6.1-10.30</a:t>
            </a:r>
            <a:endParaRPr lang="zh-CN" altLang="en-US" sz="1400" dirty="0"/>
          </a:p>
        </p:txBody>
      </p:sp>
      <p:sp>
        <p:nvSpPr>
          <p:cNvPr id="128" name="椭圆 127">
            <a:extLst>
              <a:ext uri="{FF2B5EF4-FFF2-40B4-BE49-F238E27FC236}">
                <a16:creationId xmlns:a16="http://schemas.microsoft.com/office/drawing/2014/main" id="{34DC72CC-CC83-D69A-F152-8E3088BDDE82}"/>
              </a:ext>
            </a:extLst>
          </p:cNvPr>
          <p:cNvSpPr/>
          <p:nvPr/>
        </p:nvSpPr>
        <p:spPr>
          <a:xfrm>
            <a:off x="6677781" y="2978991"/>
            <a:ext cx="466995" cy="529526"/>
          </a:xfrm>
          <a:prstGeom prst="ellipse">
            <a:avLst/>
          </a:prstGeom>
          <a:solidFill>
            <a:srgbClr val="FFC000"/>
          </a:solidFill>
          <a:ln w="12700" cap="flat" cmpd="sng" algn="ctr">
            <a:noFill/>
            <a:prstDash val="solid"/>
            <a:miter lim="800000"/>
          </a:ln>
          <a:effectLst/>
        </p:spPr>
        <p:txBody>
          <a:bodyPr rtlCol="0" anchor="ctr"/>
          <a:lstStyle/>
          <a:p>
            <a:pPr algn="ctr">
              <a:defRPr/>
            </a:pPr>
            <a:endParaRPr lang="zh-CN" altLang="en-US" sz="1400" kern="0" dirty="0">
              <a:solidFill>
                <a:sysClr val="window" lastClr="FFFFFF"/>
              </a:solidFill>
              <a:latin typeface="微软雅黑" panose="020B0503020204020204" pitchFamily="34" charset="-122"/>
              <a:ea typeface="微软雅黑" panose="020B0503020204020204" pitchFamily="34" charset="-122"/>
            </a:endParaRPr>
          </a:p>
        </p:txBody>
      </p:sp>
      <p:sp>
        <p:nvSpPr>
          <p:cNvPr id="131" name="椭圆 130">
            <a:extLst>
              <a:ext uri="{FF2B5EF4-FFF2-40B4-BE49-F238E27FC236}">
                <a16:creationId xmlns:a16="http://schemas.microsoft.com/office/drawing/2014/main" id="{F83EAE63-BE44-468A-22B1-7F9A8CC479C6}"/>
              </a:ext>
            </a:extLst>
          </p:cNvPr>
          <p:cNvSpPr/>
          <p:nvPr/>
        </p:nvSpPr>
        <p:spPr>
          <a:xfrm>
            <a:off x="11310903" y="2978991"/>
            <a:ext cx="466995" cy="529526"/>
          </a:xfrm>
          <a:prstGeom prst="ellipse">
            <a:avLst/>
          </a:prstGeom>
          <a:solidFill>
            <a:srgbClr val="FF0000"/>
          </a:solidFill>
          <a:ln w="12700" cap="flat" cmpd="sng" algn="ctr">
            <a:noFill/>
            <a:prstDash val="solid"/>
            <a:miter lim="800000"/>
          </a:ln>
          <a:effectLst/>
        </p:spPr>
        <p:txBody>
          <a:bodyPr rtlCol="0" anchor="ctr"/>
          <a:lstStyle/>
          <a:p>
            <a:pPr algn="ctr">
              <a:defRPr/>
            </a:pPr>
            <a:endParaRPr lang="zh-CN" altLang="en-US" sz="1400" kern="0" dirty="0">
              <a:solidFill>
                <a:sysClr val="window" lastClr="FFFFFF"/>
              </a:solidFill>
              <a:latin typeface="微软雅黑" panose="020B0503020204020204" pitchFamily="34" charset="-122"/>
              <a:ea typeface="微软雅黑" panose="020B0503020204020204" pitchFamily="34" charset="-122"/>
            </a:endParaRPr>
          </a:p>
        </p:txBody>
      </p:sp>
      <p:sp>
        <p:nvSpPr>
          <p:cNvPr id="132" name="文本框 131">
            <a:extLst>
              <a:ext uri="{FF2B5EF4-FFF2-40B4-BE49-F238E27FC236}">
                <a16:creationId xmlns:a16="http://schemas.microsoft.com/office/drawing/2014/main" id="{DE08FE68-E32E-855A-1909-545942831534}"/>
              </a:ext>
            </a:extLst>
          </p:cNvPr>
          <p:cNvSpPr txBox="1"/>
          <p:nvPr/>
        </p:nvSpPr>
        <p:spPr>
          <a:xfrm>
            <a:off x="7180496" y="3690610"/>
            <a:ext cx="1790005" cy="954107"/>
          </a:xfrm>
          <a:prstGeom prst="rect">
            <a:avLst/>
          </a:prstGeom>
          <a:noFill/>
          <a:ln w="28575">
            <a:solidFill>
              <a:srgbClr val="BEBEBE"/>
            </a:solidFill>
          </a:ln>
        </p:spPr>
        <p:txBody>
          <a:bodyPr wrap="square">
            <a:spAutoFit/>
          </a:bodyPr>
          <a:lstStyle/>
          <a:p>
            <a:pPr algn="ctr"/>
            <a:r>
              <a:rPr lang="en-US" altLang="zh-CN" sz="1400" b="1" dirty="0">
                <a:latin typeface="微软雅黑" panose="020B0503020204020204" pitchFamily="34" charset="-122"/>
                <a:ea typeface="微软雅黑" panose="020B0503020204020204" pitchFamily="34" charset="-122"/>
                <a:cs typeface="Arial" panose="020B0604020202020204" pitchFamily="34" charset="0"/>
              </a:rPr>
              <a:t>Speaker Confirmation</a:t>
            </a:r>
          </a:p>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2024.11.1-2025.1.30</a:t>
            </a:r>
            <a:endParaRPr lang="zh-CN" altLang="en-US" sz="1400" dirty="0"/>
          </a:p>
        </p:txBody>
      </p:sp>
      <p:sp>
        <p:nvSpPr>
          <p:cNvPr id="133" name="椭圆 132">
            <a:extLst>
              <a:ext uri="{FF2B5EF4-FFF2-40B4-BE49-F238E27FC236}">
                <a16:creationId xmlns:a16="http://schemas.microsoft.com/office/drawing/2014/main" id="{960C134D-E9A3-5768-DD5E-127BC634BA40}"/>
              </a:ext>
            </a:extLst>
          </p:cNvPr>
          <p:cNvSpPr/>
          <p:nvPr/>
        </p:nvSpPr>
        <p:spPr>
          <a:xfrm>
            <a:off x="7842002" y="2978991"/>
            <a:ext cx="466995" cy="529526"/>
          </a:xfrm>
          <a:prstGeom prst="ellipse">
            <a:avLst/>
          </a:prstGeom>
          <a:solidFill>
            <a:srgbClr val="BEBEBE"/>
          </a:solidFill>
          <a:ln w="12700" cap="flat" cmpd="sng" algn="ctr">
            <a:noFill/>
            <a:prstDash val="solid"/>
            <a:miter lim="800000"/>
          </a:ln>
          <a:effectLst/>
        </p:spPr>
        <p:txBody>
          <a:bodyPr rtlCol="0" anchor="ctr"/>
          <a:lstStyle/>
          <a:p>
            <a:pPr algn="ctr">
              <a:defRPr/>
            </a:pPr>
            <a:endParaRPr lang="zh-CN" altLang="en-US" sz="1400" kern="0" dirty="0">
              <a:solidFill>
                <a:sysClr val="window" lastClr="FFFFFF"/>
              </a:solidFill>
              <a:latin typeface="微软雅黑" panose="020B0503020204020204" pitchFamily="34" charset="-122"/>
              <a:ea typeface="微软雅黑" panose="020B0503020204020204" pitchFamily="34" charset="-122"/>
            </a:endParaRPr>
          </a:p>
        </p:txBody>
      </p:sp>
      <p:sp>
        <p:nvSpPr>
          <p:cNvPr id="134" name="文本框 133">
            <a:extLst>
              <a:ext uri="{FF2B5EF4-FFF2-40B4-BE49-F238E27FC236}">
                <a16:creationId xmlns:a16="http://schemas.microsoft.com/office/drawing/2014/main" id="{F4149433-E093-5E96-B39A-A67C2A980D1B}"/>
              </a:ext>
            </a:extLst>
          </p:cNvPr>
          <p:cNvSpPr txBox="1"/>
          <p:nvPr/>
        </p:nvSpPr>
        <p:spPr>
          <a:xfrm>
            <a:off x="9863182" y="2219279"/>
            <a:ext cx="1556509" cy="523220"/>
          </a:xfrm>
          <a:prstGeom prst="rect">
            <a:avLst/>
          </a:prstGeom>
          <a:noFill/>
          <a:ln w="28575">
            <a:solidFill>
              <a:srgbClr val="BEBEBE"/>
            </a:solidFill>
          </a:ln>
        </p:spPr>
        <p:txBody>
          <a:bodyPr wrap="square">
            <a:spAutoFit/>
          </a:bodyPr>
          <a:lstStyle/>
          <a:p>
            <a:pPr algn="ctr"/>
            <a:r>
              <a:rPr lang="en-US" altLang="zh-CN" sz="1400" b="1" dirty="0">
                <a:latin typeface="微软雅黑" panose="020B0503020204020204" pitchFamily="34" charset="-122"/>
                <a:ea typeface="微软雅黑" panose="020B0503020204020204" pitchFamily="34" charset="-122"/>
                <a:cs typeface="Arial" panose="020B0604020202020204" pitchFamily="34" charset="0"/>
              </a:rPr>
              <a:t>Awards </a:t>
            </a:r>
            <a:r>
              <a:rPr lang="en-US" altLang="zh-CN" sz="1400" b="1" dirty="0" err="1">
                <a:latin typeface="微软雅黑" panose="020B0503020204020204" pitchFamily="34" charset="-122"/>
                <a:ea typeface="微软雅黑" panose="020B0503020204020204" pitchFamily="34" charset="-122"/>
                <a:cs typeface="Arial" panose="020B0604020202020204" pitchFamily="34" charset="0"/>
              </a:rPr>
              <a:t>finalise</a:t>
            </a:r>
            <a:endParaRPr lang="en-US" altLang="zh-CN" sz="1400" b="1" dirty="0">
              <a:latin typeface="微软雅黑" panose="020B0503020204020204" pitchFamily="34" charset="-122"/>
              <a:ea typeface="微软雅黑" panose="020B0503020204020204" pitchFamily="34" charset="-122"/>
              <a:cs typeface="Arial" panose="020B0604020202020204" pitchFamily="34" charset="0"/>
            </a:endParaRPr>
          </a:p>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2025</a:t>
            </a:r>
            <a:endParaRPr lang="zh-CN" altLang="en-US" sz="1400" dirty="0"/>
          </a:p>
        </p:txBody>
      </p:sp>
      <p:sp>
        <p:nvSpPr>
          <p:cNvPr id="135" name="椭圆 134">
            <a:extLst>
              <a:ext uri="{FF2B5EF4-FFF2-40B4-BE49-F238E27FC236}">
                <a16:creationId xmlns:a16="http://schemas.microsoft.com/office/drawing/2014/main" id="{C510CC87-A674-1A94-C118-9E98F0B925BB}"/>
              </a:ext>
            </a:extLst>
          </p:cNvPr>
          <p:cNvSpPr/>
          <p:nvPr/>
        </p:nvSpPr>
        <p:spPr>
          <a:xfrm>
            <a:off x="10407940" y="2978991"/>
            <a:ext cx="466995" cy="529526"/>
          </a:xfrm>
          <a:prstGeom prst="ellipse">
            <a:avLst/>
          </a:prstGeom>
          <a:solidFill>
            <a:srgbClr val="BEBEBE"/>
          </a:solidFill>
          <a:ln w="12700" cap="flat" cmpd="sng" algn="ctr">
            <a:noFill/>
            <a:prstDash val="solid"/>
            <a:miter lim="800000"/>
          </a:ln>
          <a:effectLst/>
        </p:spPr>
        <p:txBody>
          <a:bodyPr rtlCol="0" anchor="ctr"/>
          <a:lstStyle/>
          <a:p>
            <a:pPr algn="ctr">
              <a:defRPr/>
            </a:pPr>
            <a:endParaRPr lang="zh-CN" altLang="en-US" sz="1400" kern="0" dirty="0">
              <a:solidFill>
                <a:sysClr val="window" lastClr="FFFFFF"/>
              </a:solidFill>
              <a:latin typeface="微软雅黑" panose="020B0503020204020204" pitchFamily="34" charset="-122"/>
              <a:ea typeface="微软雅黑" panose="020B0503020204020204" pitchFamily="34" charset="-122"/>
            </a:endParaRPr>
          </a:p>
        </p:txBody>
      </p:sp>
      <p:sp>
        <p:nvSpPr>
          <p:cNvPr id="136" name="椭圆 135">
            <a:extLst>
              <a:ext uri="{FF2B5EF4-FFF2-40B4-BE49-F238E27FC236}">
                <a16:creationId xmlns:a16="http://schemas.microsoft.com/office/drawing/2014/main" id="{BA99DE47-7E01-B8FD-4C9B-9CBD12F01EEC}"/>
              </a:ext>
            </a:extLst>
          </p:cNvPr>
          <p:cNvSpPr/>
          <p:nvPr/>
        </p:nvSpPr>
        <p:spPr>
          <a:xfrm>
            <a:off x="9139579" y="2991545"/>
            <a:ext cx="466995" cy="529526"/>
          </a:xfrm>
          <a:prstGeom prst="ellipse">
            <a:avLst/>
          </a:prstGeom>
          <a:solidFill>
            <a:srgbClr val="BEBEBE"/>
          </a:solidFill>
          <a:ln w="12700" cap="flat" cmpd="sng" algn="ctr">
            <a:noFill/>
            <a:prstDash val="solid"/>
            <a:miter lim="800000"/>
          </a:ln>
          <a:effectLst/>
        </p:spPr>
        <p:txBody>
          <a:bodyPr rtlCol="0" anchor="ctr"/>
          <a:lstStyle/>
          <a:p>
            <a:pPr algn="ctr">
              <a:defRPr/>
            </a:pPr>
            <a:endParaRPr lang="zh-CN" altLang="en-US" sz="1400" kern="0" dirty="0">
              <a:solidFill>
                <a:sysClr val="window" lastClr="FFFFFF"/>
              </a:solidFill>
              <a:latin typeface="微软雅黑" panose="020B0503020204020204" pitchFamily="34" charset="-122"/>
              <a:ea typeface="微软雅黑" panose="020B0503020204020204" pitchFamily="34" charset="-122"/>
            </a:endParaRPr>
          </a:p>
        </p:txBody>
      </p:sp>
      <p:sp>
        <p:nvSpPr>
          <p:cNvPr id="137" name="文本框 136">
            <a:extLst>
              <a:ext uri="{FF2B5EF4-FFF2-40B4-BE49-F238E27FC236}">
                <a16:creationId xmlns:a16="http://schemas.microsoft.com/office/drawing/2014/main" id="{0F6CA3E0-ED7B-7256-1CE9-2687DD0870B7}"/>
              </a:ext>
            </a:extLst>
          </p:cNvPr>
          <p:cNvSpPr txBox="1"/>
          <p:nvPr/>
        </p:nvSpPr>
        <p:spPr>
          <a:xfrm>
            <a:off x="7842002" y="2007452"/>
            <a:ext cx="1923321" cy="738664"/>
          </a:xfrm>
          <a:prstGeom prst="rect">
            <a:avLst/>
          </a:prstGeom>
          <a:noFill/>
          <a:ln w="28575">
            <a:solidFill>
              <a:srgbClr val="BEBEBE"/>
            </a:solidFill>
          </a:ln>
        </p:spPr>
        <p:txBody>
          <a:bodyPr wrap="square">
            <a:spAutoFit/>
          </a:bodyPr>
          <a:lstStyle/>
          <a:p>
            <a:pPr algn="ctr"/>
            <a:r>
              <a:rPr lang="en-US" altLang="zh-CN" sz="1400" b="1" dirty="0">
                <a:latin typeface="微软雅黑" panose="020B0503020204020204" pitchFamily="34" charset="-122"/>
                <a:ea typeface="微软雅黑" panose="020B0503020204020204" pitchFamily="34" charset="-122"/>
                <a:cs typeface="Arial" panose="020B0604020202020204" pitchFamily="34" charset="0"/>
              </a:rPr>
              <a:t>Session Topics Confirmation</a:t>
            </a:r>
          </a:p>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End of 2024</a:t>
            </a:r>
            <a:endParaRPr lang="zh-CN" altLang="en-US" sz="1400" dirty="0"/>
          </a:p>
        </p:txBody>
      </p:sp>
    </p:spTree>
    <p:extLst>
      <p:ext uri="{BB962C8B-B14F-4D97-AF65-F5344CB8AC3E}">
        <p14:creationId xmlns:p14="http://schemas.microsoft.com/office/powerpoint/2010/main" val="816401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E2E25B69-FE40-4FFA-67D7-3B85490E8613}"/>
              </a:ext>
            </a:extLst>
          </p:cNvPr>
          <p:cNvSpPr>
            <a:spLocks noGrp="1"/>
          </p:cNvSpPr>
          <p:nvPr>
            <p:ph type="title"/>
          </p:nvPr>
        </p:nvSpPr>
        <p:spPr/>
        <p:txBody>
          <a:bodyPr/>
          <a:lstStyle/>
          <a:p>
            <a:r>
              <a:rPr kumimoji="1" lang="en-US" altLang="zh-CN" dirty="0"/>
              <a:t>Themes</a:t>
            </a:r>
            <a:endParaRPr kumimoji="1" lang="zh-CN" altLang="en-US" dirty="0"/>
          </a:p>
        </p:txBody>
      </p:sp>
      <p:sp>
        <p:nvSpPr>
          <p:cNvPr id="4" name="灯片编号占位符 3">
            <a:extLst>
              <a:ext uri="{FF2B5EF4-FFF2-40B4-BE49-F238E27FC236}">
                <a16:creationId xmlns:a16="http://schemas.microsoft.com/office/drawing/2014/main" id="{D2A4CE5B-B991-0E02-B30B-00C6BABA9FD0}"/>
              </a:ext>
            </a:extLst>
          </p:cNvPr>
          <p:cNvSpPr>
            <a:spLocks noGrp="1"/>
          </p:cNvSpPr>
          <p:nvPr>
            <p:ph type="sldNum" sz="quarter" idx="12"/>
          </p:nvPr>
        </p:nvSpPr>
        <p:spPr/>
        <p:txBody>
          <a:bodyPr/>
          <a:lstStyle/>
          <a:p>
            <a:fld id="{49AE70B2-8BF9-45C0-BB95-33D1B9D3A854}" type="slidenum">
              <a:rPr lang="zh-CN" altLang="en-US" smtClean="0">
                <a:solidFill>
                  <a:prstClr val="white"/>
                </a:solidFill>
              </a:rPr>
              <a:pPr/>
              <a:t>12</a:t>
            </a:fld>
            <a:endParaRPr lang="en-US" altLang="zh-CN" dirty="0">
              <a:solidFill>
                <a:prstClr val="white"/>
              </a:solidFill>
            </a:endParaRPr>
          </a:p>
        </p:txBody>
      </p:sp>
      <p:graphicFrame>
        <p:nvGraphicFramePr>
          <p:cNvPr id="6" name="表格 5">
            <a:extLst>
              <a:ext uri="{FF2B5EF4-FFF2-40B4-BE49-F238E27FC236}">
                <a16:creationId xmlns:a16="http://schemas.microsoft.com/office/drawing/2014/main" id="{102889CC-3F5A-E9A0-2CC7-9BA96AC671CA}"/>
              </a:ext>
            </a:extLst>
          </p:cNvPr>
          <p:cNvGraphicFramePr>
            <a:graphicFrameLocks noGrp="1"/>
          </p:cNvGraphicFramePr>
          <p:nvPr/>
        </p:nvGraphicFramePr>
        <p:xfrm>
          <a:off x="353695" y="1228069"/>
          <a:ext cx="11484609" cy="4340224"/>
        </p:xfrm>
        <a:graphic>
          <a:graphicData uri="http://schemas.openxmlformats.org/drawingml/2006/table">
            <a:tbl>
              <a:tblPr firstRow="1" bandRow="1">
                <a:tableStyleId>{5940675A-B579-460E-94D1-54222C63F5DA}</a:tableStyleId>
              </a:tblPr>
              <a:tblGrid>
                <a:gridCol w="970607">
                  <a:extLst>
                    <a:ext uri="{9D8B030D-6E8A-4147-A177-3AD203B41FA5}">
                      <a16:colId xmlns:a16="http://schemas.microsoft.com/office/drawing/2014/main" val="2274690076"/>
                    </a:ext>
                  </a:extLst>
                </a:gridCol>
                <a:gridCol w="4782207">
                  <a:extLst>
                    <a:ext uri="{9D8B030D-6E8A-4147-A177-3AD203B41FA5}">
                      <a16:colId xmlns:a16="http://schemas.microsoft.com/office/drawing/2014/main" val="1887240999"/>
                    </a:ext>
                  </a:extLst>
                </a:gridCol>
                <a:gridCol w="5731795">
                  <a:extLst>
                    <a:ext uri="{9D8B030D-6E8A-4147-A177-3AD203B41FA5}">
                      <a16:colId xmlns:a16="http://schemas.microsoft.com/office/drawing/2014/main" val="2158551482"/>
                    </a:ext>
                  </a:extLst>
                </a:gridCol>
              </a:tblGrid>
              <a:tr h="477758">
                <a:tc>
                  <a:txBody>
                    <a:bodyPr/>
                    <a:lstStyle/>
                    <a:p>
                      <a:r>
                        <a:rPr lang="en-US" altLang="zh-CN" sz="1400" dirty="0">
                          <a:latin typeface="+mn-ea"/>
                          <a:ea typeface="+mn-ea"/>
                        </a:rPr>
                        <a:t>Theme 1</a:t>
                      </a:r>
                      <a:endParaRPr lang="zh-CN" altLang="en-US" sz="1400" dirty="0">
                        <a:latin typeface="+mn-ea"/>
                        <a:ea typeface="+mn-ea"/>
                      </a:endParaRPr>
                    </a:p>
                  </a:txBody>
                  <a:tcPr anchor="ctr"/>
                </a:tc>
                <a:tc>
                  <a:txBody>
                    <a:bodyPr/>
                    <a:lstStyle/>
                    <a:p>
                      <a:r>
                        <a:rPr lang="en" altLang="zh-CN" sz="1400" b="1" dirty="0">
                          <a:latin typeface="+mn-ea"/>
                          <a:ea typeface="+mn-ea"/>
                        </a:rPr>
                        <a:t>Advancing technologies from E&amp;P to </a:t>
                      </a:r>
                      <a:r>
                        <a:rPr lang="en" altLang="zh-CN" sz="1400" b="1" dirty="0" err="1">
                          <a:latin typeface="+mn-ea"/>
                          <a:ea typeface="+mn-ea"/>
                        </a:rPr>
                        <a:t>utilisation</a:t>
                      </a:r>
                      <a:endParaRPr lang="zh-CN" altLang="en-US" sz="1400" b="1" dirty="0">
                        <a:latin typeface="+mn-ea"/>
                        <a:ea typeface="+mn-ea"/>
                      </a:endParaRPr>
                    </a:p>
                  </a:txBody>
                  <a:tcPr anchor="ctr"/>
                </a:tc>
                <a:tc>
                  <a:txBody>
                    <a:bodyPr/>
                    <a:lstStyle/>
                    <a:p>
                      <a:r>
                        <a:rPr lang="en-US" altLang="zh-CN" sz="900" dirty="0">
                          <a:latin typeface="+mn-ea"/>
                          <a:ea typeface="+mn-ea"/>
                        </a:rPr>
                        <a:t>New technologies deployed/under study within the whole industry chain, including but not limit to CC(U)S, EOR, unconventional gas, LNG, transmission, distribution and </a:t>
                      </a:r>
                      <a:r>
                        <a:rPr lang="en-US" altLang="zh-CN" sz="900" dirty="0" err="1">
                          <a:latin typeface="+mn-ea"/>
                          <a:ea typeface="+mn-ea"/>
                        </a:rPr>
                        <a:t>utilisation</a:t>
                      </a:r>
                      <a:r>
                        <a:rPr lang="en-US" altLang="zh-CN" sz="900" dirty="0">
                          <a:latin typeface="+mn-ea"/>
                          <a:ea typeface="+mn-ea"/>
                        </a:rPr>
                        <a:t> innovation.</a:t>
                      </a:r>
                      <a:endParaRPr lang="zh-CN" altLang="en-US" sz="900" dirty="0">
                        <a:latin typeface="+mn-ea"/>
                        <a:ea typeface="+mn-ea"/>
                      </a:endParaRPr>
                    </a:p>
                  </a:txBody>
                  <a:tcPr anchor="ctr"/>
                </a:tc>
                <a:extLst>
                  <a:ext uri="{0D108BD9-81ED-4DB2-BD59-A6C34878D82A}">
                    <a16:rowId xmlns:a16="http://schemas.microsoft.com/office/drawing/2014/main" val="3829657776"/>
                  </a:ext>
                </a:extLst>
              </a:tr>
              <a:tr h="4777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latin typeface="+mn-ea"/>
                          <a:ea typeface="+mn-ea"/>
                        </a:rPr>
                        <a:t>Theme 2</a:t>
                      </a:r>
                      <a:endParaRPr lang="zh-CN" altLang="en-US" sz="1400" dirty="0">
                        <a:latin typeface="+mn-ea"/>
                        <a:ea typeface="+mn-ea"/>
                      </a:endParaRPr>
                    </a:p>
                  </a:txBody>
                  <a:tcPr anchor="ctr"/>
                </a:tc>
                <a:tc>
                  <a:txBody>
                    <a:bodyPr/>
                    <a:lstStyle/>
                    <a:p>
                      <a:r>
                        <a:rPr lang="en" altLang="zh-CN" sz="1400" b="1" dirty="0">
                          <a:latin typeface="+mn-ea"/>
                          <a:ea typeface="+mn-ea"/>
                        </a:rPr>
                        <a:t>Supply, demand, market and prices</a:t>
                      </a:r>
                      <a:endParaRPr lang="zh-CN" altLang="en-US" sz="1400" b="1" dirty="0">
                        <a:latin typeface="+mn-ea"/>
                        <a:ea typeface="+mn-ea"/>
                      </a:endParaRPr>
                    </a:p>
                  </a:txBody>
                  <a:tcPr anchor="ctr"/>
                </a:tc>
                <a:tc>
                  <a:txBody>
                    <a:bodyPr/>
                    <a:lstStyle/>
                    <a:p>
                      <a:r>
                        <a:rPr lang="en-US" altLang="zh-CN" sz="900" dirty="0">
                          <a:latin typeface="+mn-ea"/>
                          <a:ea typeface="+mn-ea"/>
                        </a:rPr>
                        <a:t>Global/regional supply/demand structure, gas pricing mechanism, impacts on gas price, etc.</a:t>
                      </a:r>
                      <a:endParaRPr lang="zh-CN" altLang="en-US" sz="900" dirty="0">
                        <a:latin typeface="+mn-ea"/>
                        <a:ea typeface="+mn-ea"/>
                      </a:endParaRPr>
                    </a:p>
                  </a:txBody>
                  <a:tcPr anchor="ctr"/>
                </a:tc>
                <a:extLst>
                  <a:ext uri="{0D108BD9-81ED-4DB2-BD59-A6C34878D82A}">
                    <a16:rowId xmlns:a16="http://schemas.microsoft.com/office/drawing/2014/main" val="2798155266"/>
                  </a:ext>
                </a:extLst>
              </a:tr>
              <a:tr h="4777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latin typeface="+mn-ea"/>
                          <a:ea typeface="+mn-ea"/>
                        </a:rPr>
                        <a:t>Theme 3</a:t>
                      </a:r>
                      <a:endParaRPr lang="zh-CN" altLang="en-US" sz="1400" dirty="0">
                        <a:latin typeface="+mn-ea"/>
                        <a:ea typeface="+mn-ea"/>
                      </a:endParaRPr>
                    </a:p>
                  </a:txBody>
                  <a:tcPr anchor="ctr"/>
                </a:tc>
                <a:tc>
                  <a:txBody>
                    <a:bodyPr/>
                    <a:lstStyle/>
                    <a:p>
                      <a:r>
                        <a:rPr lang="en" altLang="zh-CN" sz="1400" b="1" dirty="0">
                          <a:latin typeface="+mn-ea"/>
                          <a:ea typeface="+mn-ea"/>
                        </a:rPr>
                        <a:t>New scenarios for gas </a:t>
                      </a:r>
                      <a:r>
                        <a:rPr lang="en" altLang="zh-CN" sz="1400" b="1" dirty="0" err="1">
                          <a:latin typeface="+mn-ea"/>
                          <a:ea typeface="+mn-ea"/>
                        </a:rPr>
                        <a:t>utilisation</a:t>
                      </a:r>
                      <a:endParaRPr lang="zh-CN" altLang="en-US" sz="1400" b="1" dirty="0">
                        <a:latin typeface="+mn-ea"/>
                        <a:ea typeface="+mn-ea"/>
                      </a:endParaRPr>
                    </a:p>
                  </a:txBody>
                  <a:tcPr anchor="ctr"/>
                </a:tc>
                <a:tc>
                  <a:txBody>
                    <a:bodyPr/>
                    <a:lstStyle/>
                    <a:p>
                      <a:r>
                        <a:rPr lang="en-US" altLang="zh-CN" sz="900" dirty="0">
                          <a:latin typeface="+mn-ea"/>
                          <a:ea typeface="+mn-ea"/>
                        </a:rPr>
                        <a:t>New patterns for gas </a:t>
                      </a:r>
                      <a:r>
                        <a:rPr lang="en-US" altLang="zh-CN" sz="900" dirty="0" err="1">
                          <a:latin typeface="+mn-ea"/>
                          <a:ea typeface="+mn-ea"/>
                        </a:rPr>
                        <a:t>utilisation</a:t>
                      </a:r>
                      <a:r>
                        <a:rPr lang="en-US" altLang="zh-CN" sz="900" dirty="0">
                          <a:latin typeface="+mn-ea"/>
                          <a:ea typeface="+mn-ea"/>
                        </a:rPr>
                        <a:t> in household, heavy transport, coupling with renewables and power sector etc. </a:t>
                      </a:r>
                      <a:endParaRPr lang="zh-CN" altLang="en-US" sz="900" dirty="0">
                        <a:latin typeface="+mn-ea"/>
                        <a:ea typeface="+mn-ea"/>
                      </a:endParaRPr>
                    </a:p>
                  </a:txBody>
                  <a:tcPr anchor="ctr"/>
                </a:tc>
                <a:extLst>
                  <a:ext uri="{0D108BD9-81ED-4DB2-BD59-A6C34878D82A}">
                    <a16:rowId xmlns:a16="http://schemas.microsoft.com/office/drawing/2014/main" val="80869902"/>
                  </a:ext>
                </a:extLst>
              </a:tr>
              <a:tr h="4777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latin typeface="+mn-ea"/>
                          <a:ea typeface="+mn-ea"/>
                        </a:rPr>
                        <a:t>Theme 4</a:t>
                      </a:r>
                      <a:endParaRPr lang="zh-CN" altLang="en-US" sz="1400" dirty="0">
                        <a:latin typeface="+mn-ea"/>
                        <a:ea typeface="+mn-ea"/>
                      </a:endParaRPr>
                    </a:p>
                  </a:txBody>
                  <a:tcPr anchor="ctr"/>
                </a:tc>
                <a:tc>
                  <a:txBody>
                    <a:bodyPr/>
                    <a:lstStyle/>
                    <a:p>
                      <a:r>
                        <a:rPr lang="en" altLang="zh-CN" sz="1400" b="1" dirty="0">
                          <a:latin typeface="+mn-ea"/>
                          <a:ea typeface="+mn-ea"/>
                        </a:rPr>
                        <a:t>Gas marketing and promotion under the new context</a:t>
                      </a:r>
                      <a:endParaRPr lang="zh-CN" altLang="en-US" sz="1400" b="1" dirty="0">
                        <a:latin typeface="+mn-ea"/>
                        <a:ea typeface="+mn-ea"/>
                      </a:endParaRPr>
                    </a:p>
                  </a:txBody>
                  <a:tcPr anchor="ctr"/>
                </a:tc>
                <a:tc>
                  <a:txBody>
                    <a:bodyPr/>
                    <a:lstStyle/>
                    <a:p>
                      <a:r>
                        <a:rPr lang="en" altLang="zh-CN" sz="900" dirty="0">
                          <a:latin typeface="+mn-ea"/>
                          <a:ea typeface="+mn-ea"/>
                        </a:rPr>
                        <a:t>lessons learned from other industry, shaping the status of gas in the outside world, conveying positive messages , etc.</a:t>
                      </a:r>
                      <a:endParaRPr lang="zh-CN" altLang="en-US" sz="900" dirty="0">
                        <a:latin typeface="+mn-ea"/>
                        <a:ea typeface="+mn-ea"/>
                      </a:endParaRPr>
                    </a:p>
                  </a:txBody>
                  <a:tcPr anchor="ctr"/>
                </a:tc>
                <a:extLst>
                  <a:ext uri="{0D108BD9-81ED-4DB2-BD59-A6C34878D82A}">
                    <a16:rowId xmlns:a16="http://schemas.microsoft.com/office/drawing/2014/main" val="3825002893"/>
                  </a:ext>
                </a:extLst>
              </a:tr>
              <a:tr h="4777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latin typeface="+mn-ea"/>
                          <a:ea typeface="+mn-ea"/>
                        </a:rPr>
                        <a:t>Theme 5</a:t>
                      </a:r>
                      <a:endParaRPr lang="zh-CN" altLang="en-US" sz="1400" dirty="0">
                        <a:latin typeface="+mn-ea"/>
                        <a:ea typeface="+mn-ea"/>
                      </a:endParaRPr>
                    </a:p>
                  </a:txBody>
                  <a:tcPr anchor="ctr"/>
                </a:tc>
                <a:tc>
                  <a:txBody>
                    <a:bodyPr/>
                    <a:lstStyle/>
                    <a:p>
                      <a:r>
                        <a:rPr lang="en" altLang="zh-CN" sz="1400" b="1" dirty="0">
                          <a:latin typeface="+mn-ea"/>
                          <a:ea typeface="+mn-ea"/>
                        </a:rPr>
                        <a:t>New momentum for LNG</a:t>
                      </a:r>
                      <a:endParaRPr lang="zh-CN" altLang="en-US" sz="1400" b="1" dirty="0">
                        <a:latin typeface="+mn-ea"/>
                        <a:ea typeface="+mn-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900" dirty="0">
                          <a:latin typeface="+mn-ea"/>
                          <a:ea typeface="+mn-ea"/>
                        </a:rPr>
                        <a:t>Carbon neutrality trends impact and opportunities for LNG, </a:t>
                      </a:r>
                      <a:r>
                        <a:rPr lang="en" altLang="zh-CN" sz="900" dirty="0" err="1">
                          <a:latin typeface="+mn-ea"/>
                          <a:ea typeface="+mn-ea"/>
                        </a:rPr>
                        <a:t>decarbonisation</a:t>
                      </a:r>
                      <a:r>
                        <a:rPr lang="en" altLang="zh-CN" sz="900" dirty="0">
                          <a:latin typeface="+mn-ea"/>
                          <a:ea typeface="+mn-ea"/>
                        </a:rPr>
                        <a:t> of LNG value chain</a:t>
                      </a:r>
                      <a:endParaRPr lang="zh-CN" altLang="en-US" sz="900" dirty="0">
                        <a:latin typeface="+mn-ea"/>
                        <a:ea typeface="+mn-ea"/>
                      </a:endParaRPr>
                    </a:p>
                  </a:txBody>
                  <a:tcPr anchor="ctr"/>
                </a:tc>
                <a:extLst>
                  <a:ext uri="{0D108BD9-81ED-4DB2-BD59-A6C34878D82A}">
                    <a16:rowId xmlns:a16="http://schemas.microsoft.com/office/drawing/2014/main" val="2477934155"/>
                  </a:ext>
                </a:extLst>
              </a:tr>
              <a:tr h="477758">
                <a:tc>
                  <a:txBody>
                    <a:bodyPr/>
                    <a:lstStyle/>
                    <a:p>
                      <a:r>
                        <a:rPr lang="en-US" altLang="zh-CN" sz="1400" dirty="0">
                          <a:latin typeface="+mn-ea"/>
                          <a:ea typeface="+mn-ea"/>
                        </a:rPr>
                        <a:t>Theme 6</a:t>
                      </a:r>
                      <a:endParaRPr lang="zh-CN" altLang="en-US" sz="1400" dirty="0">
                        <a:latin typeface="+mn-ea"/>
                        <a:ea typeface="+mn-ea"/>
                      </a:endParaRPr>
                    </a:p>
                  </a:txBody>
                  <a:tcPr anchor="ctr"/>
                </a:tc>
                <a:tc>
                  <a:txBody>
                    <a:bodyPr/>
                    <a:lstStyle/>
                    <a:p>
                      <a:r>
                        <a:rPr lang="en" altLang="zh-CN" sz="1400" b="1" dirty="0">
                          <a:latin typeface="+mn-ea"/>
                          <a:ea typeface="+mn-ea"/>
                        </a:rPr>
                        <a:t>Digital transformation</a:t>
                      </a:r>
                      <a:endParaRPr lang="zh-CN" altLang="en-US" sz="1400" b="1" dirty="0">
                        <a:latin typeface="+mn-ea"/>
                        <a:ea typeface="+mn-ea"/>
                      </a:endParaRPr>
                    </a:p>
                  </a:txBody>
                  <a:tcPr anchor="ctr"/>
                </a:tc>
                <a:tc>
                  <a:txBody>
                    <a:bodyPr/>
                    <a:lstStyle/>
                    <a:p>
                      <a:r>
                        <a:rPr lang="en-US" altLang="zh-CN" sz="900" dirty="0">
                          <a:latin typeface="+mn-ea"/>
                          <a:ea typeface="+mn-ea"/>
                        </a:rPr>
                        <a:t>Best practices of digital transformation within the value chain. Digital technologies can help to enhance efficiency, cut costs, improve quality of service, and contribute to a low carbon economy.</a:t>
                      </a:r>
                      <a:endParaRPr lang="zh-CN" altLang="en-US" sz="900" dirty="0">
                        <a:latin typeface="+mn-ea"/>
                        <a:ea typeface="+mn-ea"/>
                      </a:endParaRPr>
                    </a:p>
                  </a:txBody>
                  <a:tcPr anchor="ctr"/>
                </a:tc>
                <a:extLst>
                  <a:ext uri="{0D108BD9-81ED-4DB2-BD59-A6C34878D82A}">
                    <a16:rowId xmlns:a16="http://schemas.microsoft.com/office/drawing/2014/main" val="1672188432"/>
                  </a:ext>
                </a:extLst>
              </a:tr>
              <a:tr h="4777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latin typeface="+mn-ea"/>
                          <a:ea typeface="+mn-ea"/>
                        </a:rPr>
                        <a:t>Theme 7</a:t>
                      </a:r>
                      <a:endParaRPr lang="zh-CN" altLang="en-US" sz="1400" dirty="0">
                        <a:latin typeface="+mn-ea"/>
                        <a:ea typeface="+mn-ea"/>
                      </a:endParaRPr>
                    </a:p>
                  </a:txBody>
                  <a:tcPr anchor="ctr"/>
                </a:tc>
                <a:tc>
                  <a:txBody>
                    <a:bodyPr/>
                    <a:lstStyle/>
                    <a:p>
                      <a:r>
                        <a:rPr lang="en" altLang="zh-CN" sz="1400" b="1" dirty="0">
                          <a:latin typeface="+mn-ea"/>
                          <a:ea typeface="+mn-ea"/>
                        </a:rPr>
                        <a:t>New gases promoting energy transition</a:t>
                      </a:r>
                      <a:endParaRPr lang="zh-CN" altLang="en-US" sz="1400" b="1" dirty="0">
                        <a:latin typeface="+mn-ea"/>
                        <a:ea typeface="+mn-ea"/>
                      </a:endParaRPr>
                    </a:p>
                  </a:txBody>
                  <a:tcPr anchor="ctr"/>
                </a:tc>
                <a:tc>
                  <a:txBody>
                    <a:bodyPr/>
                    <a:lstStyle/>
                    <a:p>
                      <a:r>
                        <a:rPr lang="en" altLang="zh-CN" sz="900" dirty="0">
                          <a:latin typeface="+mn-ea"/>
                          <a:ea typeface="+mn-ea"/>
                        </a:rPr>
                        <a:t>Adoption of new gases (renewable methane</a:t>
                      </a:r>
                      <a:r>
                        <a:rPr lang="en-US" altLang="zh-CN" sz="900" dirty="0">
                          <a:latin typeface="+mn-ea"/>
                          <a:ea typeface="+mn-ea"/>
                        </a:rPr>
                        <a:t>,</a:t>
                      </a:r>
                      <a:r>
                        <a:rPr lang="zh-CN" altLang="en-US" sz="900" dirty="0">
                          <a:latin typeface="+mn-ea"/>
                          <a:ea typeface="+mn-ea"/>
                        </a:rPr>
                        <a:t> </a:t>
                      </a:r>
                      <a:r>
                        <a:rPr lang="en-US" altLang="zh-CN" sz="900" dirty="0">
                          <a:latin typeface="+mn-ea"/>
                          <a:ea typeface="+mn-ea"/>
                        </a:rPr>
                        <a:t>hydrogen, biogas, etc.) in energy mix.  The role of the gases in energy transition and achieving climate ambition.</a:t>
                      </a:r>
                      <a:endParaRPr lang="zh-CN" altLang="en-US" sz="900" dirty="0">
                        <a:latin typeface="+mn-ea"/>
                        <a:ea typeface="+mn-ea"/>
                      </a:endParaRPr>
                    </a:p>
                  </a:txBody>
                  <a:tcPr anchor="ctr"/>
                </a:tc>
                <a:extLst>
                  <a:ext uri="{0D108BD9-81ED-4DB2-BD59-A6C34878D82A}">
                    <a16:rowId xmlns:a16="http://schemas.microsoft.com/office/drawing/2014/main" val="51973752"/>
                  </a:ext>
                </a:extLst>
              </a:tr>
              <a:tr h="4777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latin typeface="+mn-ea"/>
                          <a:ea typeface="+mn-ea"/>
                        </a:rPr>
                        <a:t>Theme 8</a:t>
                      </a:r>
                      <a:endParaRPr lang="zh-CN" altLang="en-US" sz="1400" dirty="0">
                        <a:latin typeface="+mn-ea"/>
                        <a:ea typeface="+mn-ea"/>
                      </a:endParaRPr>
                    </a:p>
                  </a:txBody>
                  <a:tcPr anchor="ctr"/>
                </a:tc>
                <a:tc>
                  <a:txBody>
                    <a:bodyPr/>
                    <a:lstStyle/>
                    <a:p>
                      <a:r>
                        <a:rPr lang="en" altLang="zh-CN" sz="1400" b="1" dirty="0">
                          <a:latin typeface="+mn-ea"/>
                          <a:ea typeface="+mn-ea"/>
                        </a:rPr>
                        <a:t>The role of gas in achieving SDGs</a:t>
                      </a:r>
                      <a:endParaRPr lang="zh-CN" altLang="en-US" sz="1400" b="1" dirty="0">
                        <a:latin typeface="+mn-ea"/>
                        <a:ea typeface="+mn-ea"/>
                      </a:endParaRPr>
                    </a:p>
                  </a:txBody>
                  <a:tcPr anchor="ctr"/>
                </a:tc>
                <a:tc>
                  <a:txBody>
                    <a:bodyPr/>
                    <a:lstStyle/>
                    <a:p>
                      <a:r>
                        <a:rPr lang="en-US" altLang="zh-CN" sz="900" dirty="0">
                          <a:latin typeface="+mn-ea"/>
                          <a:ea typeface="+mn-ea"/>
                        </a:rPr>
                        <a:t>Case studies of the role of gas in </a:t>
                      </a:r>
                      <a:r>
                        <a:rPr lang="en-US" altLang="zh-CN" sz="900" dirty="0" err="1">
                          <a:latin typeface="+mn-ea"/>
                          <a:ea typeface="+mn-ea"/>
                        </a:rPr>
                        <a:t>realising</a:t>
                      </a:r>
                      <a:r>
                        <a:rPr lang="en-US" altLang="zh-CN" sz="900" dirty="0">
                          <a:latin typeface="+mn-ea"/>
                          <a:ea typeface="+mn-ea"/>
                        </a:rPr>
                        <a:t> UN SDGs, including poverty alleviation, zero hunger, etc.</a:t>
                      </a:r>
                      <a:endParaRPr lang="zh-CN" altLang="en-US" sz="900" dirty="0">
                        <a:latin typeface="+mn-ea"/>
                        <a:ea typeface="+mn-ea"/>
                      </a:endParaRPr>
                    </a:p>
                  </a:txBody>
                  <a:tcPr anchor="ctr"/>
                </a:tc>
                <a:extLst>
                  <a:ext uri="{0D108BD9-81ED-4DB2-BD59-A6C34878D82A}">
                    <a16:rowId xmlns:a16="http://schemas.microsoft.com/office/drawing/2014/main" val="2985618679"/>
                  </a:ext>
                </a:extLst>
              </a:tr>
              <a:tr h="4777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latin typeface="+mn-ea"/>
                          <a:ea typeface="+mn-ea"/>
                        </a:rPr>
                        <a:t>Theme 9</a:t>
                      </a:r>
                      <a:endParaRPr lang="zh-CN" altLang="en-US" sz="1400" dirty="0">
                        <a:latin typeface="+mn-ea"/>
                        <a:ea typeface="+mn-ea"/>
                      </a:endParaRPr>
                    </a:p>
                  </a:txBody>
                  <a:tcPr anchor="ctr"/>
                </a:tc>
                <a:tc>
                  <a:txBody>
                    <a:bodyPr/>
                    <a:lstStyle/>
                    <a:p>
                      <a:r>
                        <a:rPr lang="en" altLang="zh-CN" sz="1400" b="1" dirty="0">
                          <a:latin typeface="+mn-ea"/>
                          <a:ea typeface="+mn-ea"/>
                        </a:rPr>
                        <a:t>Methane emission reduction</a:t>
                      </a:r>
                      <a:endParaRPr lang="zh-CN" altLang="en-US" sz="1400" b="1" dirty="0">
                        <a:latin typeface="+mn-ea"/>
                        <a:ea typeface="+mn-ea"/>
                      </a:endParaRPr>
                    </a:p>
                  </a:txBody>
                  <a:tcPr anchor="ctr"/>
                </a:tc>
                <a:tc>
                  <a:txBody>
                    <a:bodyPr/>
                    <a:lstStyle/>
                    <a:p>
                      <a:r>
                        <a:rPr lang="en-US" altLang="zh-CN" sz="900" dirty="0">
                          <a:latin typeface="+mn-ea"/>
                          <a:ea typeface="+mn-ea"/>
                        </a:rPr>
                        <a:t>Monitoring, reporting, verification.  Best practices and roadmap of methane reduction.  </a:t>
                      </a:r>
                      <a:endParaRPr lang="zh-CN" altLang="en-US" sz="900" dirty="0">
                        <a:latin typeface="+mn-ea"/>
                        <a:ea typeface="+mn-ea"/>
                      </a:endParaRPr>
                    </a:p>
                  </a:txBody>
                  <a:tcPr anchor="ctr"/>
                </a:tc>
                <a:extLst>
                  <a:ext uri="{0D108BD9-81ED-4DB2-BD59-A6C34878D82A}">
                    <a16:rowId xmlns:a16="http://schemas.microsoft.com/office/drawing/2014/main" val="2085237270"/>
                  </a:ext>
                </a:extLst>
              </a:tr>
            </a:tbl>
          </a:graphicData>
        </a:graphic>
      </p:graphicFrame>
      <p:sp>
        <p:nvSpPr>
          <p:cNvPr id="11" name="文本占位符 1">
            <a:extLst>
              <a:ext uri="{FF2B5EF4-FFF2-40B4-BE49-F238E27FC236}">
                <a16:creationId xmlns:a16="http://schemas.microsoft.com/office/drawing/2014/main" id="{27EA61AF-DC3A-81DD-E179-3BB15BBC8E26}"/>
              </a:ext>
            </a:extLst>
          </p:cNvPr>
          <p:cNvSpPr>
            <a:spLocks noGrp="1"/>
          </p:cNvSpPr>
          <p:nvPr>
            <p:ph type="body" sz="half" idx="2"/>
          </p:nvPr>
        </p:nvSpPr>
        <p:spPr>
          <a:xfrm>
            <a:off x="353695" y="5704797"/>
            <a:ext cx="11484610" cy="441435"/>
          </a:xfrm>
        </p:spPr>
        <p:txBody>
          <a:bodyPr>
            <a:noAutofit/>
          </a:bodyPr>
          <a:lstStyle/>
          <a:p>
            <a:pPr>
              <a:spcAft>
                <a:spcPts val="500"/>
              </a:spcAft>
            </a:pPr>
            <a:r>
              <a:rPr kumimoji="1" lang="en-US" altLang="zh-CN" sz="1600" dirty="0">
                <a:solidFill>
                  <a:srgbClr val="FF0000"/>
                </a:solidFill>
              </a:rPr>
              <a:t>*Committees and Task Forces are encouraged to take</a:t>
            </a:r>
            <a:r>
              <a:rPr kumimoji="1" lang="zh-CN" altLang="en-US" sz="1600" dirty="0">
                <a:solidFill>
                  <a:srgbClr val="FF0000"/>
                </a:solidFill>
              </a:rPr>
              <a:t> </a:t>
            </a:r>
            <a:r>
              <a:rPr kumimoji="1" lang="en-US" altLang="zh-CN" sz="1600" dirty="0">
                <a:solidFill>
                  <a:srgbClr val="FF0000"/>
                </a:solidFill>
              </a:rPr>
              <a:t>the lead in some themes, joint efforts are also welcome.</a:t>
            </a:r>
          </a:p>
        </p:txBody>
      </p:sp>
    </p:spTree>
    <p:extLst>
      <p:ext uri="{BB962C8B-B14F-4D97-AF65-F5344CB8AC3E}">
        <p14:creationId xmlns:p14="http://schemas.microsoft.com/office/powerpoint/2010/main" val="4143408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63C8F117-7315-4C24-89DB-A906F18BCB62}"/>
              </a:ext>
            </a:extLst>
          </p:cNvPr>
          <p:cNvSpPr>
            <a:spLocks noGrp="1"/>
          </p:cNvSpPr>
          <p:nvPr>
            <p:ph type="body" sz="half" idx="2"/>
          </p:nvPr>
        </p:nvSpPr>
        <p:spPr>
          <a:xfrm>
            <a:off x="355600" y="1270000"/>
            <a:ext cx="11484610" cy="4941614"/>
          </a:xfrm>
        </p:spPr>
        <p:txBody>
          <a:bodyPr>
            <a:normAutofit/>
          </a:bodyPr>
          <a:lstStyle/>
          <a:p>
            <a:pPr>
              <a:spcAft>
                <a:spcPts val="500"/>
              </a:spcAft>
            </a:pPr>
            <a:r>
              <a:rPr kumimoji="1" lang="en-US" altLang="zh-CN" sz="1800" dirty="0"/>
              <a:t>Awards are incentives to attract more attention and participation to </a:t>
            </a:r>
            <a:r>
              <a:rPr kumimoji="1" lang="en-US" altLang="zh-CN" sz="1800" dirty="0" err="1"/>
              <a:t>CfA</a:t>
            </a:r>
            <a:r>
              <a:rPr kumimoji="1" lang="en-US" altLang="zh-CN" sz="1800" dirty="0"/>
              <a:t> and WGC2025, also a remarkable recognition of innovations and insights.</a:t>
            </a:r>
          </a:p>
          <a:p>
            <a:r>
              <a:rPr kumimoji="1" lang="en-US" altLang="zh-CN" sz="1600" b="1" dirty="0"/>
              <a:t>Tier1: IGU Global Gas Awards</a:t>
            </a:r>
          </a:p>
          <a:p>
            <a:pPr marL="1028700" lvl="1" indent="-342900">
              <a:buFont typeface="Wingdings" pitchFamily="2" charset="2"/>
              <a:buChar char="Ø"/>
            </a:pPr>
            <a:r>
              <a:rPr kumimoji="1" lang="en-US" altLang="zh-CN" sz="1600" dirty="0">
                <a:solidFill>
                  <a:schemeClr val="tx1"/>
                </a:solidFill>
                <a:latin typeface="+mn-ea"/>
              </a:rPr>
              <a:t>1 winner</a:t>
            </a:r>
          </a:p>
          <a:p>
            <a:pPr marL="1028700" lvl="1" indent="-342900">
              <a:buFont typeface="Wingdings" pitchFamily="2" charset="2"/>
              <a:buChar char="Ø"/>
            </a:pPr>
            <a:r>
              <a:rPr kumimoji="1" lang="en-US" altLang="zh-CN" sz="1600" dirty="0">
                <a:solidFill>
                  <a:schemeClr val="tx1"/>
                </a:solidFill>
                <a:latin typeface="+mn-ea"/>
              </a:rPr>
              <a:t>Theme: "</a:t>
            </a:r>
            <a:r>
              <a:rPr kumimoji="1" lang="en-US" altLang="zh-CN" sz="1600" dirty="0" err="1">
                <a:solidFill>
                  <a:schemeClr val="tx1"/>
                </a:solidFill>
                <a:latin typeface="+mn-ea"/>
              </a:rPr>
              <a:t>Energising</a:t>
            </a:r>
            <a:r>
              <a:rPr kumimoji="1" lang="en-US" altLang="zh-CN" sz="1600" dirty="0">
                <a:solidFill>
                  <a:schemeClr val="tx1"/>
                </a:solidFill>
                <a:latin typeface="+mn-ea"/>
              </a:rPr>
              <a:t> a Sustainable Future" same as WGC2025</a:t>
            </a:r>
          </a:p>
          <a:p>
            <a:r>
              <a:rPr kumimoji="1" lang="en-US" altLang="zh-CN" sz="1600" b="1" dirty="0"/>
              <a:t>Tier2: WGC2025 Regional Awards </a:t>
            </a:r>
          </a:p>
          <a:p>
            <a:pPr marL="1028700" lvl="1" indent="-342900">
              <a:buFont typeface="Wingdings" pitchFamily="2" charset="2"/>
              <a:buChar char="Ø"/>
            </a:pPr>
            <a:r>
              <a:rPr kumimoji="1" lang="en-US" altLang="zh-CN" sz="1600" dirty="0">
                <a:solidFill>
                  <a:schemeClr val="tx1"/>
                </a:solidFill>
                <a:latin typeface="+mn-ea"/>
              </a:rPr>
              <a:t>5 (TBC) winners from different continent.  </a:t>
            </a:r>
          </a:p>
          <a:p>
            <a:pPr marL="1028700" lvl="1" indent="-342900">
              <a:buFont typeface="Wingdings" pitchFamily="2" charset="2"/>
              <a:buChar char="Ø"/>
            </a:pPr>
            <a:r>
              <a:rPr kumimoji="1" lang="en-US" altLang="zh-CN" sz="1600" dirty="0">
                <a:solidFill>
                  <a:schemeClr val="tx1"/>
                </a:solidFill>
                <a:latin typeface="+mn-ea"/>
              </a:rPr>
              <a:t>Be aligned with TWP--attach importance to regions.</a:t>
            </a:r>
          </a:p>
          <a:p>
            <a:r>
              <a:rPr kumimoji="1" lang="en-US" altLang="zh-CN" sz="1600" b="1" dirty="0"/>
              <a:t>Tier3: WGC2025 Industry Awards</a:t>
            </a:r>
          </a:p>
          <a:p>
            <a:pPr marL="1028700" lvl="1" indent="-342900">
              <a:buFont typeface="Wingdings" pitchFamily="2" charset="2"/>
              <a:buChar char="Ø"/>
            </a:pPr>
            <a:r>
              <a:rPr kumimoji="1" lang="en-US" altLang="zh-CN" sz="1600" dirty="0">
                <a:solidFill>
                  <a:schemeClr val="tx1"/>
                </a:solidFill>
                <a:latin typeface="+mn-ea"/>
              </a:rPr>
              <a:t>9 (TBC, maybe same as the number of themes) winners based on the outcome of Call for Abstract.</a:t>
            </a:r>
          </a:p>
        </p:txBody>
      </p:sp>
      <p:sp>
        <p:nvSpPr>
          <p:cNvPr id="3" name="标题 2">
            <a:extLst>
              <a:ext uri="{FF2B5EF4-FFF2-40B4-BE49-F238E27FC236}">
                <a16:creationId xmlns:a16="http://schemas.microsoft.com/office/drawing/2014/main" id="{E2E25B69-FE40-4FFA-67D7-3B85490E8613}"/>
              </a:ext>
            </a:extLst>
          </p:cNvPr>
          <p:cNvSpPr>
            <a:spLocks noGrp="1"/>
          </p:cNvSpPr>
          <p:nvPr>
            <p:ph type="title"/>
          </p:nvPr>
        </p:nvSpPr>
        <p:spPr/>
        <p:txBody>
          <a:bodyPr/>
          <a:lstStyle/>
          <a:p>
            <a:r>
              <a:rPr kumimoji="1" lang="en-US" altLang="zh-CN" dirty="0"/>
              <a:t>Awards</a:t>
            </a:r>
            <a:endParaRPr kumimoji="1" lang="zh-CN" altLang="en-US" dirty="0"/>
          </a:p>
        </p:txBody>
      </p:sp>
      <p:sp>
        <p:nvSpPr>
          <p:cNvPr id="4" name="灯片编号占位符 3">
            <a:extLst>
              <a:ext uri="{FF2B5EF4-FFF2-40B4-BE49-F238E27FC236}">
                <a16:creationId xmlns:a16="http://schemas.microsoft.com/office/drawing/2014/main" id="{D2A4CE5B-B991-0E02-B30B-00C6BABA9FD0}"/>
              </a:ext>
            </a:extLst>
          </p:cNvPr>
          <p:cNvSpPr>
            <a:spLocks noGrp="1"/>
          </p:cNvSpPr>
          <p:nvPr>
            <p:ph type="sldNum" sz="quarter" idx="12"/>
          </p:nvPr>
        </p:nvSpPr>
        <p:spPr/>
        <p:txBody>
          <a:bodyPr/>
          <a:lstStyle/>
          <a:p>
            <a:fld id="{49AE70B2-8BF9-45C0-BB95-33D1B9D3A854}" type="slidenum">
              <a:rPr lang="zh-CN" altLang="en-US" smtClean="0">
                <a:solidFill>
                  <a:prstClr val="white"/>
                </a:solidFill>
              </a:rPr>
              <a:pPr/>
              <a:t>13</a:t>
            </a:fld>
            <a:endParaRPr lang="en-US" altLang="zh-CN" dirty="0">
              <a:solidFill>
                <a:prstClr val="white"/>
              </a:solidFill>
            </a:endParaRPr>
          </a:p>
        </p:txBody>
      </p:sp>
    </p:spTree>
    <p:extLst>
      <p:ext uri="{BB962C8B-B14F-4D97-AF65-F5344CB8AC3E}">
        <p14:creationId xmlns:p14="http://schemas.microsoft.com/office/powerpoint/2010/main" val="3198810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28A84CFF-F112-83B8-C700-343B63153D31}"/>
              </a:ext>
            </a:extLst>
          </p:cNvPr>
          <p:cNvSpPr>
            <a:spLocks noGrp="1"/>
          </p:cNvSpPr>
          <p:nvPr>
            <p:ph type="body" sz="half" idx="2"/>
          </p:nvPr>
        </p:nvSpPr>
        <p:spPr/>
        <p:txBody>
          <a:bodyPr/>
          <a:lstStyle/>
          <a:p>
            <a:r>
              <a:rPr kumimoji="1" lang="en-US" altLang="zh-CN" dirty="0"/>
              <a:t>Alignments on the themes are a keep-going task for CC depending on the quality and quantity of abstracts submitted.</a:t>
            </a:r>
            <a:r>
              <a:rPr kumimoji="1" lang="zh-CN" altLang="en-US" dirty="0"/>
              <a:t>  </a:t>
            </a:r>
            <a:r>
              <a:rPr kumimoji="1" lang="en-US" altLang="zh-CN" b="1" dirty="0"/>
              <a:t>Industry Insight </a:t>
            </a:r>
            <a:r>
              <a:rPr kumimoji="1" lang="en-US" altLang="zh-CN" dirty="0"/>
              <a:t>will be a </a:t>
            </a:r>
            <a:r>
              <a:rPr kumimoji="1" lang="en-US" altLang="zh-CN" b="1" dirty="0"/>
              <a:t>90min</a:t>
            </a:r>
            <a:r>
              <a:rPr kumimoji="1" lang="en-US" altLang="zh-CN" dirty="0"/>
              <a:t> session and </a:t>
            </a:r>
            <a:r>
              <a:rPr kumimoji="1" lang="en-US" altLang="zh-CN" b="1" dirty="0"/>
              <a:t>Technology Innovation </a:t>
            </a:r>
            <a:r>
              <a:rPr kumimoji="1" lang="en-US" altLang="zh-CN" dirty="0"/>
              <a:t>will be a </a:t>
            </a:r>
            <a:r>
              <a:rPr kumimoji="1" lang="en-US" altLang="zh-CN" b="1" dirty="0"/>
              <a:t>45min</a:t>
            </a:r>
            <a:r>
              <a:rPr kumimoji="1" lang="en-US" altLang="zh-CN" dirty="0"/>
              <a:t> session.  The quantity of II and TI is </a:t>
            </a:r>
            <a:r>
              <a:rPr kumimoji="1" lang="en-US" altLang="zh-CN" b="1" dirty="0"/>
              <a:t>36+14</a:t>
            </a:r>
            <a:r>
              <a:rPr kumimoji="1" lang="en-US" altLang="zh-CN" dirty="0"/>
              <a:t>.</a:t>
            </a:r>
          </a:p>
          <a:p>
            <a:r>
              <a:rPr kumimoji="1" lang="en-US" altLang="zh-CN" b="1" u="sng" dirty="0"/>
              <a:t>Mechanism:</a:t>
            </a:r>
          </a:p>
          <a:p>
            <a:pPr marL="285750" indent="-285750">
              <a:spcAft>
                <a:spcPts val="500"/>
              </a:spcAft>
              <a:buFont typeface="Arial" panose="020B0604020202020204" pitchFamily="34" charset="0"/>
              <a:buChar char="•"/>
            </a:pPr>
            <a:r>
              <a:rPr kumimoji="1" lang="en-US" altLang="zh-CN" sz="1800" dirty="0"/>
              <a:t>Monthly update from </a:t>
            </a:r>
            <a:r>
              <a:rPr kumimoji="1" lang="en-US" altLang="zh-CN" sz="1800" dirty="0" err="1"/>
              <a:t>CfA</a:t>
            </a:r>
            <a:r>
              <a:rPr kumimoji="1" lang="en-US" altLang="zh-CN" sz="1800" dirty="0"/>
              <a:t> online systems.  </a:t>
            </a:r>
          </a:p>
          <a:p>
            <a:pPr marL="285750" indent="-285750">
              <a:spcAft>
                <a:spcPts val="500"/>
              </a:spcAft>
              <a:buFont typeface="Arial" panose="020B0604020202020204" pitchFamily="34" charset="0"/>
              <a:buChar char="•"/>
            </a:pPr>
            <a:r>
              <a:rPr kumimoji="1" lang="en-US" altLang="zh-CN" sz="1800" dirty="0"/>
              <a:t>Decision on </a:t>
            </a:r>
            <a:r>
              <a:rPr kumimoji="1" lang="en-US" altLang="zh-CN" sz="1800" dirty="0" err="1"/>
              <a:t>CfA</a:t>
            </a:r>
            <a:r>
              <a:rPr kumimoji="1" lang="en-US" altLang="zh-CN" sz="1800" dirty="0"/>
              <a:t> extension to be made before May 30, 2024.</a:t>
            </a:r>
          </a:p>
          <a:p>
            <a:pPr marL="285750" indent="-285750">
              <a:spcAft>
                <a:spcPts val="500"/>
              </a:spcAft>
              <a:buFont typeface="Arial" panose="020B0604020202020204" pitchFamily="34" charset="0"/>
              <a:buChar char="•"/>
            </a:pPr>
            <a:r>
              <a:rPr kumimoji="1" lang="en-US" altLang="zh-CN" sz="1800" dirty="0"/>
              <a:t>CC discussion and decision on Session topics after Call for Abstract ends. (June or October 2024 TBC)</a:t>
            </a:r>
          </a:p>
          <a:p>
            <a:pPr marL="285750" indent="-285750">
              <a:spcAft>
                <a:spcPts val="500"/>
              </a:spcAft>
              <a:buFont typeface="Arial" panose="020B0604020202020204" pitchFamily="34" charset="0"/>
              <a:buChar char="•"/>
            </a:pPr>
            <a:r>
              <a:rPr kumimoji="1" lang="en-US" altLang="zh-CN" sz="1800" dirty="0"/>
              <a:t>Final adjustments based on speakers' participation before January 30, 2025 (TBC)</a:t>
            </a:r>
          </a:p>
        </p:txBody>
      </p:sp>
      <p:sp>
        <p:nvSpPr>
          <p:cNvPr id="3" name="标题 2">
            <a:extLst>
              <a:ext uri="{FF2B5EF4-FFF2-40B4-BE49-F238E27FC236}">
                <a16:creationId xmlns:a16="http://schemas.microsoft.com/office/drawing/2014/main" id="{0EC637CF-8355-03A6-505A-2C92F42F4BF2}"/>
              </a:ext>
            </a:extLst>
          </p:cNvPr>
          <p:cNvSpPr>
            <a:spLocks noGrp="1"/>
          </p:cNvSpPr>
          <p:nvPr>
            <p:ph type="title"/>
          </p:nvPr>
        </p:nvSpPr>
        <p:spPr/>
        <p:txBody>
          <a:bodyPr/>
          <a:lstStyle/>
          <a:p>
            <a:r>
              <a:rPr kumimoji="1" lang="en-US" altLang="zh-CN" dirty="0" err="1"/>
              <a:t>CfA</a:t>
            </a:r>
            <a:r>
              <a:rPr kumimoji="1" lang="en-US" altLang="zh-CN" dirty="0"/>
              <a:t> and Session Topics</a:t>
            </a:r>
            <a:endParaRPr kumimoji="1" lang="zh-CN" altLang="en-US" dirty="0"/>
          </a:p>
        </p:txBody>
      </p:sp>
      <p:sp>
        <p:nvSpPr>
          <p:cNvPr id="4" name="灯片编号占位符 3">
            <a:extLst>
              <a:ext uri="{FF2B5EF4-FFF2-40B4-BE49-F238E27FC236}">
                <a16:creationId xmlns:a16="http://schemas.microsoft.com/office/drawing/2014/main" id="{C80522E7-CD9A-BADB-5B54-4A59F6BAAFAE}"/>
              </a:ext>
            </a:extLst>
          </p:cNvPr>
          <p:cNvSpPr>
            <a:spLocks noGrp="1"/>
          </p:cNvSpPr>
          <p:nvPr>
            <p:ph type="sldNum" sz="quarter" idx="12"/>
          </p:nvPr>
        </p:nvSpPr>
        <p:spPr/>
        <p:txBody>
          <a:bodyPr/>
          <a:lstStyle/>
          <a:p>
            <a:fld id="{49AE70B2-8BF9-45C0-BB95-33D1B9D3A854}" type="slidenum">
              <a:rPr lang="zh-CN" altLang="en-US" smtClean="0">
                <a:solidFill>
                  <a:prstClr val="white"/>
                </a:solidFill>
              </a:rPr>
              <a:pPr/>
              <a:t>14</a:t>
            </a:fld>
            <a:endParaRPr lang="en-US" altLang="zh-CN" dirty="0">
              <a:solidFill>
                <a:prstClr val="white"/>
              </a:solidFill>
            </a:endParaRPr>
          </a:p>
        </p:txBody>
      </p:sp>
    </p:spTree>
    <p:extLst>
      <p:ext uri="{BB962C8B-B14F-4D97-AF65-F5344CB8AC3E}">
        <p14:creationId xmlns:p14="http://schemas.microsoft.com/office/powerpoint/2010/main" val="1563677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41B4A5-F58F-3587-0189-9C7829D7D9AA}"/>
              </a:ext>
            </a:extLst>
          </p:cNvPr>
          <p:cNvSpPr>
            <a:spLocks noGrp="1"/>
          </p:cNvSpPr>
          <p:nvPr>
            <p:ph type="ctrTitle"/>
          </p:nvPr>
        </p:nvSpPr>
        <p:spPr/>
        <p:txBody>
          <a:bodyPr/>
          <a:lstStyle/>
          <a:p>
            <a:r>
              <a:rPr lang="en-US" altLang="zh-CN" dirty="0"/>
              <a:t>Introduction of WGC2025</a:t>
            </a:r>
            <a:endParaRPr lang="zh-CN" altLang="en-US" dirty="0"/>
          </a:p>
        </p:txBody>
      </p:sp>
      <p:sp>
        <p:nvSpPr>
          <p:cNvPr id="3" name="副标题 2">
            <a:extLst>
              <a:ext uri="{FF2B5EF4-FFF2-40B4-BE49-F238E27FC236}">
                <a16:creationId xmlns:a16="http://schemas.microsoft.com/office/drawing/2014/main" id="{53FA2EC4-422F-E3F0-8A99-938FD5D8500D}"/>
              </a:ext>
            </a:extLst>
          </p:cNvPr>
          <p:cNvSpPr>
            <a:spLocks noGrp="1"/>
          </p:cNvSpPr>
          <p:nvPr>
            <p:ph type="subTitle" idx="1"/>
          </p:nvPr>
        </p:nvSpPr>
        <p:spPr/>
        <p:txBody>
          <a:bodyPr/>
          <a:lstStyle/>
          <a:p>
            <a:r>
              <a:rPr lang="en-US" altLang="zh-CN" dirty="0"/>
              <a:t>3</a:t>
            </a:r>
            <a:endParaRPr lang="zh-CN" altLang="en-US" dirty="0"/>
          </a:p>
        </p:txBody>
      </p:sp>
    </p:spTree>
    <p:extLst>
      <p:ext uri="{BB962C8B-B14F-4D97-AF65-F5344CB8AC3E}">
        <p14:creationId xmlns:p14="http://schemas.microsoft.com/office/powerpoint/2010/main" val="211529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fld id="{49AE70B2-8BF9-45C0-BB95-33D1B9D3A854}" type="slidenum">
              <a:rPr lang="zh-CN" altLang="en-US" smtClean="0"/>
              <a:t>16</a:t>
            </a:fld>
            <a:endParaRPr lang="en-US" altLang="zh-CN"/>
          </a:p>
        </p:txBody>
      </p:sp>
      <p:pic>
        <p:nvPicPr>
          <p:cNvPr id="7" name="图片 1" descr="/Users/peachy/Desktop/WechatIMG248.jpegWechatIMG248"/>
          <p:cNvPicPr>
            <a:picLocks noChangeAspect="1"/>
          </p:cNvPicPr>
          <p:nvPr/>
        </p:nvPicPr>
        <p:blipFill>
          <a:blip r:embed="rId2"/>
          <a:stretch>
            <a:fillRect/>
          </a:stretch>
        </p:blipFill>
        <p:spPr>
          <a:xfrm>
            <a:off x="9791065" y="12700"/>
            <a:ext cx="2400935" cy="1638935"/>
          </a:xfrm>
          <a:prstGeom prst="rect">
            <a:avLst/>
          </a:prstGeom>
          <a:noFill/>
          <a:ln w="9525">
            <a:noFill/>
          </a:ln>
        </p:spPr>
      </p:pic>
      <p:sp>
        <p:nvSpPr>
          <p:cNvPr id="9" name="文本占位符 2"/>
          <p:cNvSpPr>
            <a:spLocks noGrp="1"/>
          </p:cNvSpPr>
          <p:nvPr>
            <p:ph type="body" sz="half" idx="2"/>
          </p:nvPr>
        </p:nvSpPr>
        <p:spPr>
          <a:xfrm>
            <a:off x="353695" y="4745355"/>
            <a:ext cx="11484610" cy="1347470"/>
          </a:xfrm>
        </p:spPr>
        <p:txBody>
          <a:bodyPr>
            <a:noAutofit/>
          </a:bodyPr>
          <a:lstStyle/>
          <a:p>
            <a:pPr lvl="0" algn="just">
              <a:lnSpc>
                <a:spcPct val="130000"/>
              </a:lnSpc>
              <a:spcAft>
                <a:spcPts val="600"/>
              </a:spcAft>
            </a:pPr>
            <a:r>
              <a:rPr lang="en-US" altLang="zh-CN" sz="1600" dirty="0">
                <a:latin typeface="微软雅黑" charset="0"/>
                <a:ea typeface="微软雅黑" charset="0"/>
                <a:cs typeface="微软雅黑" charset="0"/>
                <a:sym typeface="+mn-ea"/>
              </a:rPr>
              <a:t>WGC2025 will be held in Beijing on </a:t>
            </a:r>
            <a:r>
              <a:rPr lang="en-US" altLang="zh-CN" sz="1600" b="1" dirty="0">
                <a:solidFill>
                  <a:srgbClr val="0070C0"/>
                </a:solidFill>
                <a:latin typeface="微软雅黑" charset="0"/>
                <a:ea typeface="微软雅黑" charset="0"/>
                <a:cs typeface="微软雅黑" charset="0"/>
                <a:sym typeface="+mn-ea"/>
              </a:rPr>
              <a:t>May19-23, 2025.</a:t>
            </a:r>
            <a:r>
              <a:rPr lang="en-US" altLang="zh-CN" sz="1600" b="1" dirty="0">
                <a:latin typeface="微软雅黑" charset="0"/>
                <a:ea typeface="微软雅黑" charset="0"/>
                <a:cs typeface="微软雅黑" charset="0"/>
                <a:sym typeface="+mn-ea"/>
              </a:rPr>
              <a:t> </a:t>
            </a:r>
            <a:r>
              <a:rPr lang="en-US" altLang="zh-CN" sz="1600" dirty="0">
                <a:latin typeface="微软雅黑" charset="0"/>
                <a:ea typeface="微软雅黑" charset="0"/>
                <a:cs typeface="微软雅黑" charset="0"/>
                <a:sym typeface="+mn-ea"/>
              </a:rPr>
              <a:t>The </a:t>
            </a:r>
            <a:r>
              <a:rPr lang="en-US" altLang="zh-CN" sz="1600" noProof="1">
                <a:latin typeface="微软雅黑" charset="0"/>
                <a:ea typeface="微软雅黑" charset="0"/>
                <a:cs typeface="微软雅黑" charset="0"/>
              </a:rPr>
              <a:t>venue will be</a:t>
            </a:r>
            <a:r>
              <a:rPr lang="en-US" altLang="zh-CN" sz="1600" noProof="1">
                <a:solidFill>
                  <a:srgbClr val="0070C0"/>
                </a:solidFill>
                <a:latin typeface="微软雅黑" charset="0"/>
                <a:ea typeface="微软雅黑" charset="0"/>
                <a:cs typeface="微软雅黑" charset="0"/>
              </a:rPr>
              <a:t> </a:t>
            </a:r>
            <a:r>
              <a:rPr lang="en-US" altLang="zh-CN" sz="1600" b="1" dirty="0">
                <a:solidFill>
                  <a:srgbClr val="0070C0"/>
                </a:solidFill>
                <a:latin typeface="微软雅黑" charset="0"/>
                <a:ea typeface="微软雅黑" charset="0"/>
                <a:cs typeface="微软雅黑" charset="0"/>
                <a:sym typeface="+mn-ea"/>
              </a:rPr>
              <a:t>China National Convention Centre (CNCC) Phase II</a:t>
            </a:r>
            <a:r>
              <a:rPr lang="en-US" altLang="zh-CN" sz="1600" dirty="0">
                <a:latin typeface="微软雅黑" charset="0"/>
                <a:ea typeface="微软雅黑" charset="0"/>
                <a:cs typeface="微软雅黑" charset="0"/>
                <a:sym typeface="+mn-ea"/>
              </a:rPr>
              <a:t>, which ranked the first among the World’s Most Anticipated Under-construction Exhibition Venues of 2022. CNCC phase II will be physically ready in 2024, with the size of 460m*150m*45m, three floors above the ground and two floors under.</a:t>
            </a:r>
          </a:p>
          <a:p>
            <a:pPr lvl="0" algn="just">
              <a:lnSpc>
                <a:spcPct val="130000"/>
              </a:lnSpc>
              <a:spcAft>
                <a:spcPts val="600"/>
              </a:spcAft>
            </a:pPr>
            <a:endParaRPr lang="en-US" altLang="zh-CN" sz="1600" dirty="0">
              <a:latin typeface="微软雅黑" charset="0"/>
              <a:ea typeface="微软雅黑" charset="0"/>
              <a:cs typeface="微软雅黑" charset="0"/>
              <a:sym typeface="+mn-ea"/>
            </a:endParaRPr>
          </a:p>
        </p:txBody>
      </p:sp>
      <p:sp>
        <p:nvSpPr>
          <p:cNvPr id="13" name="标题 5"/>
          <p:cNvSpPr>
            <a:spLocks noGrp="1"/>
          </p:cNvSpPr>
          <p:nvPr>
            <p:ph type="title"/>
          </p:nvPr>
        </p:nvSpPr>
        <p:spPr>
          <a:xfrm>
            <a:off x="355600" y="386080"/>
            <a:ext cx="11484610" cy="705485"/>
          </a:xfrm>
        </p:spPr>
        <p:txBody>
          <a:bodyPr/>
          <a:lstStyle/>
          <a:p>
            <a:r>
              <a:rPr lang="en-US" altLang="zh-CN" dirty="0">
                <a:latin typeface="Calibri" panose="020F0502020204030204" pitchFamily="34" charset="0"/>
                <a:sym typeface="+mn-ea"/>
              </a:rPr>
              <a:t>Date and Venue</a:t>
            </a:r>
            <a:endParaRPr lang="zh-CN" altLang="en-US" dirty="0">
              <a:latin typeface="Calibri" panose="020F0502020204030204" pitchFamily="34" charset="0"/>
            </a:endParaRPr>
          </a:p>
        </p:txBody>
      </p:sp>
      <p:pic>
        <p:nvPicPr>
          <p:cNvPr id="2" name="图片 1"/>
          <p:cNvPicPr>
            <a:picLocks noChangeAspect="1"/>
          </p:cNvPicPr>
          <p:nvPr/>
        </p:nvPicPr>
        <p:blipFill>
          <a:blip r:embed="rId3"/>
          <a:stretch>
            <a:fillRect/>
          </a:stretch>
        </p:blipFill>
        <p:spPr>
          <a:xfrm>
            <a:off x="481965" y="1617980"/>
            <a:ext cx="5160645" cy="2806065"/>
          </a:xfrm>
          <a:prstGeom prst="rect">
            <a:avLst/>
          </a:prstGeom>
          <a:ln>
            <a:noFill/>
          </a:ln>
          <a:effectLst>
            <a:softEdge rad="112500"/>
          </a:effectLst>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rcRect r="13759"/>
          <a:stretch>
            <a:fillRect/>
          </a:stretch>
        </p:blipFill>
        <p:spPr>
          <a:xfrm>
            <a:off x="6231255" y="1617980"/>
            <a:ext cx="5419090" cy="2806700"/>
          </a:xfrm>
          <a:prstGeom prst="rect">
            <a:avLst/>
          </a:prstGeom>
          <a:ln>
            <a:noFill/>
          </a:ln>
          <a:effectLst>
            <a:softEdge rad="11250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half" idx="2"/>
          </p:nvPr>
        </p:nvSpPr>
        <p:spPr>
          <a:xfrm>
            <a:off x="6486525" y="1234440"/>
            <a:ext cx="5529580" cy="4389120"/>
          </a:xfrm>
        </p:spPr>
        <p:txBody>
          <a:bodyPr>
            <a:noAutofit/>
          </a:bodyPr>
          <a:lstStyle/>
          <a:p>
            <a:pPr lvl="0">
              <a:lnSpc>
                <a:spcPct val="150000"/>
              </a:lnSpc>
              <a:spcAft>
                <a:spcPts val="0"/>
              </a:spcAft>
            </a:pPr>
            <a:r>
              <a:rPr lang="en-US" altLang="zh-CN" dirty="0">
                <a:latin typeface="微软雅黑" charset="0"/>
                <a:ea typeface="微软雅黑" charset="0"/>
                <a:sym typeface="+mn-ea"/>
              </a:rPr>
              <a:t>We have a 5-floors-venue for exhibitions, conferences and other social events, the area include:</a:t>
            </a:r>
          </a:p>
          <a:p>
            <a:pPr marL="342900" indent="-342900">
              <a:lnSpc>
                <a:spcPct val="150000"/>
              </a:lnSpc>
              <a:spcAft>
                <a:spcPts val="0"/>
              </a:spcAft>
              <a:buFont typeface="Arial" panose="020B0604020202020204" pitchFamily="34" charset="0"/>
              <a:buChar char="•"/>
            </a:pPr>
            <a:r>
              <a:rPr lang="en-US" altLang="zh-CN" noProof="1">
                <a:latin typeface="微软雅黑" charset="0"/>
                <a:ea typeface="微软雅黑" charset="0"/>
              </a:rPr>
              <a:t>auditorium with 5,000 (maximum) capacity </a:t>
            </a:r>
          </a:p>
          <a:p>
            <a:pPr marL="342900" indent="-342900">
              <a:lnSpc>
                <a:spcPct val="150000"/>
              </a:lnSpc>
              <a:spcAft>
                <a:spcPts val="0"/>
              </a:spcAft>
              <a:buFont typeface="Arial" panose="020B0604020202020204" pitchFamily="34" charset="0"/>
              <a:buChar char="•"/>
            </a:pPr>
            <a:r>
              <a:rPr lang="en-US" altLang="zh-CN" noProof="1">
                <a:latin typeface="微软雅黑" charset="0"/>
                <a:ea typeface="微软雅黑" charset="0"/>
              </a:rPr>
              <a:t>15+ concurrent sessions</a:t>
            </a:r>
          </a:p>
          <a:p>
            <a:pPr marL="342900" indent="-342900">
              <a:lnSpc>
                <a:spcPct val="150000"/>
              </a:lnSpc>
              <a:spcAft>
                <a:spcPts val="0"/>
              </a:spcAft>
              <a:buFont typeface="Arial" panose="020B0604020202020204" pitchFamily="34" charset="0"/>
              <a:buChar char="•"/>
            </a:pPr>
            <a:r>
              <a:rPr lang="en-US" altLang="zh-CN" noProof="1">
                <a:latin typeface="微软雅黑" charset="0"/>
                <a:ea typeface="微软雅黑" charset="0"/>
              </a:rPr>
              <a:t>18,000+ (Exhibition A+B+C+E) net square metres</a:t>
            </a:r>
          </a:p>
          <a:p>
            <a:pPr marL="342900" indent="-342900">
              <a:lnSpc>
                <a:spcPct val="150000"/>
              </a:lnSpc>
              <a:spcAft>
                <a:spcPts val="0"/>
              </a:spcAft>
              <a:buFont typeface="Arial" panose="020B0604020202020204" pitchFamily="34" charset="0"/>
              <a:buChar char="•"/>
            </a:pPr>
            <a:r>
              <a:rPr lang="en-US" altLang="zh-CN" noProof="1">
                <a:latin typeface="微软雅黑" charset="0"/>
                <a:ea typeface="微软雅黑" charset="0"/>
              </a:rPr>
              <a:t>other additional space(Exhition DFH)</a:t>
            </a:r>
            <a:endParaRPr lang="en-US" altLang="zh-CN" dirty="0">
              <a:latin typeface="微软雅黑" charset="0"/>
              <a:ea typeface="微软雅黑" charset="0"/>
              <a:sym typeface="+mn-ea"/>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t>17</a:t>
            </a:fld>
            <a:endParaRPr lang="en-US" altLang="zh-CN"/>
          </a:p>
        </p:txBody>
      </p:sp>
      <p:sp>
        <p:nvSpPr>
          <p:cNvPr id="6" name="标题 5"/>
          <p:cNvSpPr>
            <a:spLocks noGrp="1"/>
          </p:cNvSpPr>
          <p:nvPr>
            <p:ph type="title"/>
          </p:nvPr>
        </p:nvSpPr>
        <p:spPr/>
        <p:txBody>
          <a:bodyPr/>
          <a:lstStyle/>
          <a:p>
            <a:r>
              <a:rPr lang="en-US" altLang="zh-CN" dirty="0">
                <a:latin typeface="Calibri" panose="020F0502020204030204" pitchFamily="34" charset="0"/>
                <a:sym typeface="+mn-ea"/>
              </a:rPr>
              <a:t>Venue</a:t>
            </a:r>
            <a:endParaRPr lang="zh-CN" altLang="en-US" dirty="0">
              <a:latin typeface="Calibri" panose="020F0502020204030204" pitchFamily="34" charset="0"/>
            </a:endParaRPr>
          </a:p>
        </p:txBody>
      </p:sp>
      <p:pic>
        <p:nvPicPr>
          <p:cNvPr id="2" name="图片 1" descr="屏幕快照 2023-10-10 下午12.07.57"/>
          <p:cNvPicPr>
            <a:picLocks noChangeAspect="1"/>
          </p:cNvPicPr>
          <p:nvPr/>
        </p:nvPicPr>
        <p:blipFill>
          <a:blip r:embed="rId2"/>
          <a:stretch>
            <a:fillRect/>
          </a:stretch>
        </p:blipFill>
        <p:spPr>
          <a:xfrm>
            <a:off x="551180" y="1091565"/>
            <a:ext cx="5981065" cy="503618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half" idx="2"/>
          </p:nvPr>
        </p:nvSpPr>
        <p:spPr>
          <a:xfrm>
            <a:off x="6211084" y="1647925"/>
            <a:ext cx="5328136" cy="4662690"/>
          </a:xfrm>
        </p:spPr>
        <p:txBody>
          <a:bodyPr>
            <a:noAutofit/>
          </a:bodyPr>
          <a:lstStyle/>
          <a:p>
            <a:pPr lvl="0">
              <a:lnSpc>
                <a:spcPct val="150000"/>
              </a:lnSpc>
              <a:spcAft>
                <a:spcPts val="0"/>
              </a:spcAft>
            </a:pPr>
            <a:r>
              <a:rPr lang="en-US" altLang="zh-CN" dirty="0">
                <a:latin typeface="微软雅黑" charset="0"/>
                <a:ea typeface="微软雅黑" charset="0"/>
                <a:cs typeface="微软雅黑" charset="0"/>
                <a:sym typeface="+mn-ea"/>
              </a:rPr>
              <a:t>The conference part will mainly be held at the second floor, which has a total of:</a:t>
            </a:r>
          </a:p>
          <a:p>
            <a:pPr marL="342900" lvl="0" indent="-342900">
              <a:lnSpc>
                <a:spcPct val="150000"/>
              </a:lnSpc>
              <a:spcBef>
                <a:spcPts val="600"/>
              </a:spcBef>
              <a:spcAft>
                <a:spcPts val="0"/>
              </a:spcAft>
              <a:buFont typeface="Arial" panose="020B0604020202020204" pitchFamily="34" charset="0"/>
              <a:buChar char="•"/>
            </a:pPr>
            <a:r>
              <a:rPr lang="en-US" altLang="zh-CN" dirty="0">
                <a:latin typeface="微软雅黑" charset="0"/>
                <a:ea typeface="微软雅黑" charset="0"/>
                <a:cs typeface="微软雅黑" charset="0"/>
                <a:sym typeface="+mn-ea"/>
              </a:rPr>
              <a:t>16 medium-sized meeting rooms, each with an area of over 400</a:t>
            </a:r>
            <a:r>
              <a:rPr lang="zh-CN" altLang="en-US" dirty="0">
                <a:latin typeface="微软雅黑" charset="0"/>
                <a:ea typeface="微软雅黑" charset="0"/>
                <a:cs typeface="微软雅黑" charset="0"/>
                <a:sym typeface="+mn-ea"/>
              </a:rPr>
              <a:t>㎡</a:t>
            </a:r>
            <a:endParaRPr lang="en-US" altLang="zh-CN" dirty="0">
              <a:latin typeface="微软雅黑" charset="0"/>
              <a:ea typeface="微软雅黑" charset="0"/>
              <a:cs typeface="微软雅黑" charset="0"/>
              <a:sym typeface="+mn-ea"/>
            </a:endParaRPr>
          </a:p>
          <a:p>
            <a:pPr marL="342900" lvl="0" indent="-342900">
              <a:lnSpc>
                <a:spcPct val="150000"/>
              </a:lnSpc>
              <a:spcBef>
                <a:spcPts val="600"/>
              </a:spcBef>
              <a:spcAft>
                <a:spcPts val="0"/>
              </a:spcAft>
              <a:buFont typeface="Arial" panose="020B0604020202020204" pitchFamily="34" charset="0"/>
              <a:buChar char="•"/>
            </a:pPr>
            <a:r>
              <a:rPr lang="en-US" altLang="zh-CN" dirty="0">
                <a:latin typeface="微软雅黑" charset="0"/>
                <a:ea typeface="微软雅黑" charset="0"/>
                <a:cs typeface="微软雅黑" charset="0"/>
                <a:sym typeface="+mn-ea"/>
              </a:rPr>
              <a:t>23 small-sized meeting rooms,  ranging from 100 to 210</a:t>
            </a:r>
            <a:r>
              <a:rPr lang="zh-CN" altLang="en-US" dirty="0">
                <a:latin typeface="微软雅黑" charset="0"/>
                <a:ea typeface="微软雅黑" charset="0"/>
                <a:cs typeface="微软雅黑" charset="0"/>
                <a:sym typeface="+mn-ea"/>
              </a:rPr>
              <a:t>㎡</a:t>
            </a:r>
            <a:endParaRPr lang="en-US" altLang="zh-CN" dirty="0">
              <a:latin typeface="微软雅黑" charset="0"/>
              <a:ea typeface="微软雅黑" charset="0"/>
              <a:cs typeface="微软雅黑" charset="0"/>
              <a:sym typeface="+mn-ea"/>
            </a:endParaRPr>
          </a:p>
          <a:p>
            <a:pPr marL="342900" lvl="0" indent="-342900">
              <a:lnSpc>
                <a:spcPct val="150000"/>
              </a:lnSpc>
              <a:spcBef>
                <a:spcPts val="600"/>
              </a:spcBef>
              <a:spcAft>
                <a:spcPts val="0"/>
              </a:spcAft>
              <a:buFont typeface="Arial" panose="020B0604020202020204" pitchFamily="34" charset="0"/>
              <a:buChar char="•"/>
            </a:pPr>
            <a:r>
              <a:rPr lang="en-US" altLang="zh-CN" dirty="0">
                <a:latin typeface="微软雅黑" charset="0"/>
                <a:ea typeface="微软雅黑" charset="0"/>
                <a:cs typeface="微软雅黑" charset="0"/>
                <a:sym typeface="+mn-ea"/>
              </a:rPr>
              <a:t>10 VIP rooms</a:t>
            </a:r>
          </a:p>
        </p:txBody>
      </p:sp>
      <p:sp>
        <p:nvSpPr>
          <p:cNvPr id="5" name="灯片编号占位符 4"/>
          <p:cNvSpPr>
            <a:spLocks noGrp="1"/>
          </p:cNvSpPr>
          <p:nvPr>
            <p:ph type="sldNum" sz="quarter" idx="12"/>
          </p:nvPr>
        </p:nvSpPr>
        <p:spPr/>
        <p:txBody>
          <a:bodyPr/>
          <a:lstStyle/>
          <a:p>
            <a:fld id="{49AE70B2-8BF9-45C0-BB95-33D1B9D3A854}" type="slidenum">
              <a:rPr lang="zh-CN" altLang="en-US" smtClean="0"/>
              <a:t>18</a:t>
            </a:fld>
            <a:endParaRPr lang="en-US" altLang="zh-CN"/>
          </a:p>
        </p:txBody>
      </p:sp>
      <p:sp>
        <p:nvSpPr>
          <p:cNvPr id="6" name="标题 5"/>
          <p:cNvSpPr>
            <a:spLocks noGrp="1"/>
          </p:cNvSpPr>
          <p:nvPr>
            <p:ph type="title"/>
          </p:nvPr>
        </p:nvSpPr>
        <p:spPr/>
        <p:txBody>
          <a:bodyPr/>
          <a:lstStyle/>
          <a:p>
            <a:r>
              <a:rPr lang="en-US" altLang="zh-CN" dirty="0">
                <a:latin typeface="Calibri" panose="020F0502020204030204" pitchFamily="34" charset="0"/>
                <a:sym typeface="+mn-ea"/>
              </a:rPr>
              <a:t>Conference</a:t>
            </a:r>
            <a:endParaRPr lang="zh-CN" altLang="en-US" dirty="0">
              <a:latin typeface="Calibri" panose="020F0502020204030204" pitchFamily="34" charset="0"/>
            </a:endParaRPr>
          </a:p>
        </p:txBody>
      </p:sp>
      <p:pic>
        <p:nvPicPr>
          <p:cNvPr id="2" name="图片 1"/>
          <p:cNvPicPr>
            <a:picLocks noChangeAspect="1"/>
          </p:cNvPicPr>
          <p:nvPr/>
        </p:nvPicPr>
        <p:blipFill>
          <a:blip r:embed="rId2"/>
          <a:stretch>
            <a:fillRect/>
          </a:stretch>
        </p:blipFill>
        <p:spPr>
          <a:xfrm>
            <a:off x="1262440" y="3806276"/>
            <a:ext cx="4342591" cy="2171246"/>
          </a:xfrm>
          <a:prstGeom prst="rect">
            <a:avLst/>
          </a:prstGeom>
        </p:spPr>
      </p:pic>
      <p:pic>
        <p:nvPicPr>
          <p:cNvPr id="7" name="图片 6"/>
          <p:cNvPicPr>
            <a:picLocks noChangeAspect="1"/>
          </p:cNvPicPr>
          <p:nvPr/>
        </p:nvPicPr>
        <p:blipFill>
          <a:blip r:embed="rId3"/>
          <a:stretch>
            <a:fillRect/>
          </a:stretch>
        </p:blipFill>
        <p:spPr>
          <a:xfrm>
            <a:off x="1262440" y="1219201"/>
            <a:ext cx="4342591" cy="230659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half" idx="2"/>
          </p:nvPr>
        </p:nvSpPr>
        <p:spPr>
          <a:xfrm>
            <a:off x="417952" y="1091565"/>
            <a:ext cx="11597503" cy="1040401"/>
          </a:xfrm>
        </p:spPr>
        <p:txBody>
          <a:bodyPr>
            <a:noAutofit/>
          </a:bodyPr>
          <a:lstStyle/>
          <a:p>
            <a:pPr algn="just">
              <a:lnSpc>
                <a:spcPct val="130000"/>
              </a:lnSpc>
              <a:spcAft>
                <a:spcPts val="0"/>
              </a:spcAft>
            </a:pPr>
            <a:r>
              <a:rPr lang="en-US" altLang="zh-CN" sz="1600" dirty="0">
                <a:latin typeface="微软雅黑" charset="0"/>
                <a:ea typeface="微软雅黑" charset="0"/>
                <a:cs typeface="微软雅黑" charset="0"/>
                <a:sym typeface="+mn-ea"/>
              </a:rPr>
              <a:t>We also have an 8,000</a:t>
            </a:r>
            <a:r>
              <a:rPr lang="zh-CN" altLang="en-US" sz="1600" dirty="0">
                <a:latin typeface="微软雅黑" charset="0"/>
                <a:ea typeface="微软雅黑" charset="0"/>
                <a:cs typeface="微软雅黑" charset="0"/>
                <a:sym typeface="+mn-ea"/>
              </a:rPr>
              <a:t>㎡ </a:t>
            </a:r>
            <a:r>
              <a:rPr lang="en-US" altLang="zh-CN" sz="1600" dirty="0">
                <a:latin typeface="微软雅黑" charset="0"/>
                <a:ea typeface="微软雅黑" charset="0"/>
                <a:cs typeface="微软雅黑" charset="0"/>
                <a:sym typeface="+mn-ea"/>
              </a:rPr>
              <a:t>rooftop garden with a retractable roof on the third floor, various social events such as receptions and cocktail parties can be held here, which will provide an enhanced networking experience for attendees. The building materials of the 3F Roof garden were made with the same firing craftsmanship with the bricks used in the Forbidden City.</a:t>
            </a:r>
          </a:p>
          <a:p>
            <a:pPr algn="just">
              <a:lnSpc>
                <a:spcPct val="130000"/>
              </a:lnSpc>
              <a:spcAft>
                <a:spcPts val="0"/>
              </a:spcAft>
            </a:pPr>
            <a:endParaRPr lang="en-US" altLang="zh-CN" sz="1600" dirty="0">
              <a:latin typeface="微软雅黑" charset="0"/>
              <a:ea typeface="微软雅黑" charset="0"/>
              <a:cs typeface="微软雅黑" charset="0"/>
              <a:sym typeface="+mn-ea"/>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t>19</a:t>
            </a:fld>
            <a:endParaRPr lang="en-US" altLang="zh-CN"/>
          </a:p>
        </p:txBody>
      </p:sp>
      <p:sp>
        <p:nvSpPr>
          <p:cNvPr id="6" name="标题 5"/>
          <p:cNvSpPr>
            <a:spLocks noGrp="1"/>
          </p:cNvSpPr>
          <p:nvPr>
            <p:ph type="title"/>
          </p:nvPr>
        </p:nvSpPr>
        <p:spPr>
          <a:xfrm>
            <a:off x="355600" y="386080"/>
            <a:ext cx="11484610" cy="705485"/>
          </a:xfrm>
        </p:spPr>
        <p:txBody>
          <a:bodyPr/>
          <a:lstStyle/>
          <a:p>
            <a:r>
              <a:rPr lang="en-US" altLang="zh-CN" dirty="0">
                <a:latin typeface="Calibri" panose="020F0502020204030204" pitchFamily="34" charset="0"/>
                <a:sym typeface="+mn-ea"/>
              </a:rPr>
              <a:t>Social function</a:t>
            </a:r>
            <a:endParaRPr lang="zh-CN" altLang="en-US" dirty="0">
              <a:latin typeface="Calibri" panose="020F0502020204030204" pitchFamily="34" charset="0"/>
            </a:endParaRPr>
          </a:p>
        </p:txBody>
      </p:sp>
      <p:pic>
        <p:nvPicPr>
          <p:cNvPr id="2" name="图片 1"/>
          <p:cNvPicPr>
            <a:picLocks noChangeAspect="1"/>
          </p:cNvPicPr>
          <p:nvPr/>
        </p:nvPicPr>
        <p:blipFill>
          <a:blip r:embed="rId2"/>
          <a:stretch>
            <a:fillRect/>
          </a:stretch>
        </p:blipFill>
        <p:spPr>
          <a:xfrm>
            <a:off x="543560" y="2607945"/>
            <a:ext cx="7218045" cy="3505835"/>
          </a:xfrm>
          <a:prstGeom prst="rect">
            <a:avLst/>
          </a:prstGeom>
        </p:spPr>
      </p:pic>
      <p:pic>
        <p:nvPicPr>
          <p:cNvPr id="4" name="图片 3"/>
          <p:cNvPicPr>
            <a:picLocks noChangeAspect="1"/>
          </p:cNvPicPr>
          <p:nvPr/>
        </p:nvPicPr>
        <p:blipFill>
          <a:blip r:embed="rId3"/>
          <a:stretch>
            <a:fillRect/>
          </a:stretch>
        </p:blipFill>
        <p:spPr>
          <a:xfrm>
            <a:off x="8055610" y="4500245"/>
            <a:ext cx="3388360" cy="1613535"/>
          </a:xfrm>
          <a:prstGeom prst="rect">
            <a:avLst/>
          </a:prstGeom>
        </p:spPr>
      </p:pic>
      <p:pic>
        <p:nvPicPr>
          <p:cNvPr id="7" name="图片 6"/>
          <p:cNvPicPr>
            <a:picLocks noChangeAspect="1"/>
          </p:cNvPicPr>
          <p:nvPr/>
        </p:nvPicPr>
        <p:blipFill>
          <a:blip r:embed="rId4"/>
          <a:stretch>
            <a:fillRect/>
          </a:stretch>
        </p:blipFill>
        <p:spPr>
          <a:xfrm>
            <a:off x="8055610" y="2607945"/>
            <a:ext cx="3388360" cy="161417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占位符 19"/>
          <p:cNvSpPr>
            <a:spLocks noGrp="1"/>
          </p:cNvSpPr>
          <p:nvPr>
            <p:custDataLst>
              <p:tags r:id="rId1"/>
            </p:custDataLst>
          </p:nvPr>
        </p:nvSpPr>
        <p:spPr>
          <a:xfrm>
            <a:off x="2946708" y="5264150"/>
            <a:ext cx="342900" cy="483870"/>
          </a:xfrm>
          <a:prstGeom prst="rect">
            <a:avLst/>
          </a:prstGeom>
        </p:spPr>
        <p:txBody>
          <a:bodyPr vert="horz" lIns="90000" tIns="46800" rIns="90000" bIns="46800" rtlCol="0">
            <a:noAutofit/>
          </a:bodyPr>
          <a:lstStyle>
            <a:lvl1pPr>
              <a:buNone/>
              <a:defRPr sz="2400" b="1" u="none" strike="noStrike" kern="1200" cap="none" spc="100" normalizeH="0">
                <a:solidFill>
                  <a:srgbClr val="0066B3"/>
                </a:solidFill>
                <a:uFillTx/>
              </a:defRPr>
            </a:lvl1pPr>
          </a:lstStyle>
          <a:p>
            <a:pPr lvl="0"/>
            <a:endParaRPr lang="en-US" altLang="zh-CN" spc="0" dirty="0">
              <a:solidFill>
                <a:schemeClr val="bg1"/>
              </a:solidFill>
              <a:uFillTx/>
            </a:endParaRPr>
          </a:p>
        </p:txBody>
      </p:sp>
      <p:sp>
        <p:nvSpPr>
          <p:cNvPr id="27" name="流程图: 联系 26"/>
          <p:cNvSpPr/>
          <p:nvPr/>
        </p:nvSpPr>
        <p:spPr>
          <a:xfrm>
            <a:off x="1936305" y="1497807"/>
            <a:ext cx="701273" cy="701040"/>
          </a:xfrm>
          <a:prstGeom prst="flowChartConnector">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流程图: 联系 27"/>
          <p:cNvSpPr/>
          <p:nvPr/>
        </p:nvSpPr>
        <p:spPr>
          <a:xfrm>
            <a:off x="1936305" y="3078480"/>
            <a:ext cx="701273" cy="701040"/>
          </a:xfrm>
          <a:prstGeom prst="flowChartConnector">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流程图: 联系 32"/>
          <p:cNvSpPr/>
          <p:nvPr/>
        </p:nvSpPr>
        <p:spPr>
          <a:xfrm>
            <a:off x="1936305" y="4659153"/>
            <a:ext cx="701273" cy="701040"/>
          </a:xfrm>
          <a:prstGeom prst="flowChartConnector">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副标题 2"/>
          <p:cNvSpPr txBox="1">
            <a:spLocks/>
          </p:cNvSpPr>
          <p:nvPr>
            <p:custDataLst>
              <p:tags r:id="rId2"/>
            </p:custDataLst>
          </p:nvPr>
        </p:nvSpPr>
        <p:spPr>
          <a:xfrm>
            <a:off x="2103743" y="1637825"/>
            <a:ext cx="366395" cy="421005"/>
          </a:xfrm>
          <a:prstGeom prst="rect">
            <a:avLst/>
          </a:prstGeom>
        </p:spPr>
        <p:txBody>
          <a:bodyPr lIns="90000" tIns="46800" rIns="90000" bIns="4680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b="1" u="none" strike="noStrike" kern="0" cap="none" spc="0" normalizeH="0" baseline="0">
                <a:solidFill>
                  <a:schemeClr val="bg1"/>
                </a:solidFill>
                <a:uFillTx/>
                <a:latin typeface="+mj-ea"/>
                <a:ea typeface="+mj-ea"/>
                <a:cs typeface="+mn-cs"/>
              </a:defRPr>
            </a:lvl1pPr>
            <a:lvl2pPr marL="457200" indent="0" algn="ctr" defTabSz="914400" rtl="0" eaLnBrk="1" fontAlgn="auto" latinLnBrk="0" hangingPunct="1">
              <a:lnSpc>
                <a:spcPct val="120000"/>
              </a:lnSpc>
              <a:spcBef>
                <a:spcPts val="0"/>
              </a:spcBef>
              <a:spcAft>
                <a:spcPts val="600"/>
              </a:spcAft>
              <a:buFont typeface="Arial" panose="020B0604020202020204" pitchFamily="34" charset="0"/>
              <a:buNone/>
              <a:tabLst>
                <a:tab pos="1609725" algn="l"/>
                <a:tab pos="1609725" algn="l"/>
                <a:tab pos="1609725" algn="l"/>
                <a:tab pos="1609725" algn="l"/>
              </a:tabLst>
              <a:defRPr sz="2000" u="none" strike="noStrike" kern="1200" cap="none" spc="50" normalizeH="0" baseline="0">
                <a:solidFill>
                  <a:srgbClr val="445469"/>
                </a:solidFill>
                <a:uFillTx/>
                <a:latin typeface="+mn-lt"/>
                <a:ea typeface="+mn-ea"/>
                <a:cs typeface="+mn-cs"/>
              </a:defRPr>
            </a:lvl2pPr>
            <a:lvl3pPr marL="914400" indent="0" algn="ctr" defTabSz="914400" rtl="0" eaLnBrk="1" fontAlgn="auto" latinLnBrk="0" hangingPunct="1">
              <a:lnSpc>
                <a:spcPct val="120000"/>
              </a:lnSpc>
              <a:spcBef>
                <a:spcPts val="0"/>
              </a:spcBef>
              <a:spcAft>
                <a:spcPts val="600"/>
              </a:spcAft>
              <a:buFont typeface="Arial" panose="020B0604020202020204" pitchFamily="34" charset="0"/>
              <a:buNone/>
              <a:defRPr sz="1800" u="none" strike="noStrike" kern="1200" cap="none" spc="50" normalizeH="0" baseline="0">
                <a:solidFill>
                  <a:srgbClr val="445469"/>
                </a:solidFill>
                <a:uFillTx/>
                <a:latin typeface="+mn-lt"/>
                <a:ea typeface="+mn-ea"/>
                <a:cs typeface="+mn-cs"/>
              </a:defRPr>
            </a:lvl3pPr>
            <a:lvl4pPr marL="1371600" indent="0" algn="ctr" defTabSz="914400" rtl="0" eaLnBrk="1" fontAlgn="auto" latinLnBrk="0" hangingPunct="1">
              <a:lnSpc>
                <a:spcPct val="120000"/>
              </a:lnSpc>
              <a:spcBef>
                <a:spcPts val="0"/>
              </a:spcBef>
              <a:spcAft>
                <a:spcPts val="300"/>
              </a:spcAft>
              <a:buFont typeface="Wingdings" panose="05000000000000000000" charset="0"/>
              <a:buNone/>
              <a:defRPr sz="1600" u="none" strike="noStrike" kern="1200" cap="none" spc="50" normalizeH="0" baseline="0">
                <a:solidFill>
                  <a:srgbClr val="445469"/>
                </a:solidFill>
                <a:uFillTx/>
                <a:latin typeface="+mn-lt"/>
                <a:ea typeface="+mn-ea"/>
                <a:cs typeface="+mn-cs"/>
              </a:defRPr>
            </a:lvl4pPr>
            <a:lvl5pPr marL="1828800" indent="0" algn="ctr" defTabSz="914400" rtl="0" eaLnBrk="1" fontAlgn="auto" latinLnBrk="0" hangingPunct="1">
              <a:lnSpc>
                <a:spcPct val="120000"/>
              </a:lnSpc>
              <a:spcBef>
                <a:spcPts val="0"/>
              </a:spcBef>
              <a:spcAft>
                <a:spcPts val="300"/>
              </a:spcAft>
              <a:buFont typeface="Arial" panose="020B0604020202020204" pitchFamily="34" charset="0"/>
              <a:buNone/>
              <a:defRPr sz="1600" u="none" strike="noStrike" kern="1200" cap="none" spc="50" normalizeH="0" baseline="0">
                <a:solidFill>
                  <a:srgbClr val="445469"/>
                </a:solidFill>
                <a:uFillTx/>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dist"/>
            <a:r>
              <a:rPr lang="en-US" altLang="zh-CN">
                <a:latin typeface="微软雅黑" panose="020B0503020204020204" charset="-122"/>
                <a:ea typeface="微软雅黑" panose="020B0503020204020204" charset="-122"/>
                <a:sym typeface="+mn-ea"/>
              </a:rPr>
              <a:t>1</a:t>
            </a:r>
            <a:endParaRPr lang="en-US" altLang="zh-CN" dirty="0">
              <a:latin typeface="微软雅黑" panose="020B0503020204020204" charset="-122"/>
              <a:ea typeface="微软雅黑" panose="020B0503020204020204" charset="-122"/>
              <a:sym typeface="+mn-ea"/>
            </a:endParaRPr>
          </a:p>
        </p:txBody>
      </p:sp>
      <p:sp>
        <p:nvSpPr>
          <p:cNvPr id="35" name="副标题 2"/>
          <p:cNvSpPr txBox="1">
            <a:spLocks/>
          </p:cNvSpPr>
          <p:nvPr>
            <p:custDataLst>
              <p:tags r:id="rId3"/>
            </p:custDataLst>
          </p:nvPr>
        </p:nvSpPr>
        <p:spPr>
          <a:xfrm>
            <a:off x="2103743" y="3218497"/>
            <a:ext cx="366395" cy="421005"/>
          </a:xfrm>
          <a:prstGeom prst="rect">
            <a:avLst/>
          </a:prstGeom>
        </p:spPr>
        <p:txBody>
          <a:bodyPr vert="horz" lIns="90000" tIns="46800" rIns="90000" bIns="46800" rtlCol="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b="1" u="none" strike="noStrike" kern="0" cap="none" spc="0" normalizeH="0" baseline="0">
                <a:solidFill>
                  <a:schemeClr val="bg1"/>
                </a:solidFill>
                <a:uFillTx/>
                <a:latin typeface="+mj-ea"/>
                <a:ea typeface="+mj-ea"/>
                <a:cs typeface="+mn-cs"/>
              </a:defRPr>
            </a:lvl1pPr>
            <a:lvl2pPr marL="457200" indent="0" algn="ctr" defTabSz="914400" rtl="0" eaLnBrk="1" fontAlgn="auto" latinLnBrk="0" hangingPunct="1">
              <a:lnSpc>
                <a:spcPct val="120000"/>
              </a:lnSpc>
              <a:spcBef>
                <a:spcPts val="0"/>
              </a:spcBef>
              <a:spcAft>
                <a:spcPts val="600"/>
              </a:spcAft>
              <a:buFont typeface="Arial" panose="020B0604020202020204" pitchFamily="34" charset="0"/>
              <a:buNone/>
              <a:tabLst>
                <a:tab pos="1609725" algn="l"/>
                <a:tab pos="1609725" algn="l"/>
                <a:tab pos="1609725" algn="l"/>
                <a:tab pos="1609725" algn="l"/>
              </a:tabLst>
              <a:defRPr sz="2000" u="none" strike="noStrike" kern="1200" cap="none" spc="50" normalizeH="0" baseline="0">
                <a:solidFill>
                  <a:srgbClr val="445469"/>
                </a:solidFill>
                <a:uFillTx/>
                <a:latin typeface="+mn-lt"/>
                <a:ea typeface="+mn-ea"/>
                <a:cs typeface="+mn-cs"/>
              </a:defRPr>
            </a:lvl2pPr>
            <a:lvl3pPr marL="914400" indent="0" algn="ctr" defTabSz="914400" rtl="0" eaLnBrk="1" fontAlgn="auto" latinLnBrk="0" hangingPunct="1">
              <a:lnSpc>
                <a:spcPct val="120000"/>
              </a:lnSpc>
              <a:spcBef>
                <a:spcPts val="0"/>
              </a:spcBef>
              <a:spcAft>
                <a:spcPts val="600"/>
              </a:spcAft>
              <a:buFont typeface="Arial" panose="020B0604020202020204" pitchFamily="34" charset="0"/>
              <a:buNone/>
              <a:defRPr sz="1800" u="none" strike="noStrike" kern="1200" cap="none" spc="50" normalizeH="0" baseline="0">
                <a:solidFill>
                  <a:srgbClr val="445469"/>
                </a:solidFill>
                <a:uFillTx/>
                <a:latin typeface="+mn-lt"/>
                <a:ea typeface="+mn-ea"/>
                <a:cs typeface="+mn-cs"/>
              </a:defRPr>
            </a:lvl3pPr>
            <a:lvl4pPr marL="1371600" indent="0" algn="ctr" defTabSz="914400" rtl="0" eaLnBrk="1" fontAlgn="auto" latinLnBrk="0" hangingPunct="1">
              <a:lnSpc>
                <a:spcPct val="120000"/>
              </a:lnSpc>
              <a:spcBef>
                <a:spcPts val="0"/>
              </a:spcBef>
              <a:spcAft>
                <a:spcPts val="300"/>
              </a:spcAft>
              <a:buFont typeface="Wingdings" panose="05000000000000000000" charset="0"/>
              <a:buNone/>
              <a:defRPr sz="1600" u="none" strike="noStrike" kern="1200" cap="none" spc="50" normalizeH="0" baseline="0">
                <a:solidFill>
                  <a:srgbClr val="445469"/>
                </a:solidFill>
                <a:uFillTx/>
                <a:latin typeface="+mn-lt"/>
                <a:ea typeface="+mn-ea"/>
                <a:cs typeface="+mn-cs"/>
              </a:defRPr>
            </a:lvl4pPr>
            <a:lvl5pPr marL="1828800" indent="0" algn="ctr" defTabSz="914400" rtl="0" eaLnBrk="1" fontAlgn="auto" latinLnBrk="0" hangingPunct="1">
              <a:lnSpc>
                <a:spcPct val="120000"/>
              </a:lnSpc>
              <a:spcBef>
                <a:spcPts val="0"/>
              </a:spcBef>
              <a:spcAft>
                <a:spcPts val="300"/>
              </a:spcAft>
              <a:buFont typeface="Arial" panose="020B0604020202020204" pitchFamily="34" charset="0"/>
              <a:buNone/>
              <a:defRPr sz="1600" u="none" strike="noStrike" kern="1200" cap="none" spc="50" normalizeH="0" baseline="0">
                <a:solidFill>
                  <a:srgbClr val="445469"/>
                </a:solidFill>
                <a:uFillTx/>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dist"/>
            <a:r>
              <a:rPr lang="en-US" altLang="zh-CN" dirty="0">
                <a:latin typeface="微软雅黑" panose="020B0503020204020204" charset="-122"/>
                <a:ea typeface="微软雅黑" panose="020B0503020204020204" charset="-122"/>
                <a:sym typeface="+mn-ea"/>
              </a:rPr>
              <a:t>2</a:t>
            </a:r>
          </a:p>
        </p:txBody>
      </p:sp>
      <p:sp>
        <p:nvSpPr>
          <p:cNvPr id="36" name="副标题 2"/>
          <p:cNvSpPr txBox="1">
            <a:spLocks/>
          </p:cNvSpPr>
          <p:nvPr>
            <p:custDataLst>
              <p:tags r:id="rId4"/>
            </p:custDataLst>
          </p:nvPr>
        </p:nvSpPr>
        <p:spPr>
          <a:xfrm>
            <a:off x="2069821" y="4799169"/>
            <a:ext cx="366395" cy="421005"/>
          </a:xfrm>
          <a:prstGeom prst="rect">
            <a:avLst/>
          </a:prstGeom>
        </p:spPr>
        <p:txBody>
          <a:bodyPr vert="horz" lIns="90000" tIns="46800" rIns="90000" bIns="46800" rtlCol="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b="1" u="none" strike="noStrike" kern="0" cap="none" spc="0" normalizeH="0" baseline="0">
                <a:solidFill>
                  <a:schemeClr val="bg1"/>
                </a:solidFill>
                <a:uFillTx/>
                <a:latin typeface="+mj-ea"/>
                <a:ea typeface="+mj-ea"/>
                <a:cs typeface="+mn-cs"/>
              </a:defRPr>
            </a:lvl1pPr>
            <a:lvl2pPr marL="457200" indent="0" algn="ctr" defTabSz="914400" rtl="0" eaLnBrk="1" fontAlgn="auto" latinLnBrk="0" hangingPunct="1">
              <a:lnSpc>
                <a:spcPct val="120000"/>
              </a:lnSpc>
              <a:spcBef>
                <a:spcPts val="0"/>
              </a:spcBef>
              <a:spcAft>
                <a:spcPts val="600"/>
              </a:spcAft>
              <a:buFont typeface="Arial" panose="020B0604020202020204" pitchFamily="34" charset="0"/>
              <a:buNone/>
              <a:tabLst>
                <a:tab pos="1609725" algn="l"/>
                <a:tab pos="1609725" algn="l"/>
                <a:tab pos="1609725" algn="l"/>
                <a:tab pos="1609725" algn="l"/>
              </a:tabLst>
              <a:defRPr sz="2000" u="none" strike="noStrike" kern="1200" cap="none" spc="50" normalizeH="0" baseline="0">
                <a:solidFill>
                  <a:srgbClr val="445469"/>
                </a:solidFill>
                <a:uFillTx/>
                <a:latin typeface="+mn-lt"/>
                <a:ea typeface="+mn-ea"/>
                <a:cs typeface="+mn-cs"/>
              </a:defRPr>
            </a:lvl2pPr>
            <a:lvl3pPr marL="914400" indent="0" algn="ctr" defTabSz="914400" rtl="0" eaLnBrk="1" fontAlgn="auto" latinLnBrk="0" hangingPunct="1">
              <a:lnSpc>
                <a:spcPct val="120000"/>
              </a:lnSpc>
              <a:spcBef>
                <a:spcPts val="0"/>
              </a:spcBef>
              <a:spcAft>
                <a:spcPts val="600"/>
              </a:spcAft>
              <a:buFont typeface="Arial" panose="020B0604020202020204" pitchFamily="34" charset="0"/>
              <a:buNone/>
              <a:defRPr sz="1800" u="none" strike="noStrike" kern="1200" cap="none" spc="50" normalizeH="0" baseline="0">
                <a:solidFill>
                  <a:srgbClr val="445469"/>
                </a:solidFill>
                <a:uFillTx/>
                <a:latin typeface="+mn-lt"/>
                <a:ea typeface="+mn-ea"/>
                <a:cs typeface="+mn-cs"/>
              </a:defRPr>
            </a:lvl3pPr>
            <a:lvl4pPr marL="1371600" indent="0" algn="ctr" defTabSz="914400" rtl="0" eaLnBrk="1" fontAlgn="auto" latinLnBrk="0" hangingPunct="1">
              <a:lnSpc>
                <a:spcPct val="120000"/>
              </a:lnSpc>
              <a:spcBef>
                <a:spcPts val="0"/>
              </a:spcBef>
              <a:spcAft>
                <a:spcPts val="300"/>
              </a:spcAft>
              <a:buFont typeface="Wingdings" panose="05000000000000000000" charset="0"/>
              <a:buNone/>
              <a:defRPr sz="1600" u="none" strike="noStrike" kern="1200" cap="none" spc="50" normalizeH="0" baseline="0">
                <a:solidFill>
                  <a:srgbClr val="445469"/>
                </a:solidFill>
                <a:uFillTx/>
                <a:latin typeface="+mn-lt"/>
                <a:ea typeface="+mn-ea"/>
                <a:cs typeface="+mn-cs"/>
              </a:defRPr>
            </a:lvl4pPr>
            <a:lvl5pPr marL="1828800" indent="0" algn="ctr" defTabSz="914400" rtl="0" eaLnBrk="1" fontAlgn="auto" latinLnBrk="0" hangingPunct="1">
              <a:lnSpc>
                <a:spcPct val="120000"/>
              </a:lnSpc>
              <a:spcBef>
                <a:spcPts val="0"/>
              </a:spcBef>
              <a:spcAft>
                <a:spcPts val="300"/>
              </a:spcAft>
              <a:buFont typeface="Arial" panose="020B0604020202020204" pitchFamily="34" charset="0"/>
              <a:buNone/>
              <a:defRPr sz="1600" u="none" strike="noStrike" kern="1200" cap="none" spc="50" normalizeH="0" baseline="0">
                <a:solidFill>
                  <a:srgbClr val="445469"/>
                </a:solidFill>
                <a:uFillTx/>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dist"/>
            <a:r>
              <a:rPr lang="en-US" altLang="zh-CN" dirty="0">
                <a:latin typeface="微软雅黑" panose="020B0503020204020204" charset="-122"/>
                <a:ea typeface="微软雅黑" panose="020B0503020204020204" charset="-122"/>
                <a:sym typeface="+mn-ea"/>
              </a:rPr>
              <a:t>3</a:t>
            </a:r>
          </a:p>
        </p:txBody>
      </p:sp>
      <p:sp>
        <p:nvSpPr>
          <p:cNvPr id="37" name="标题 1"/>
          <p:cNvSpPr txBox="1">
            <a:spLocks/>
          </p:cNvSpPr>
          <p:nvPr>
            <p:custDataLst>
              <p:tags r:id="rId5"/>
            </p:custDataLst>
          </p:nvPr>
        </p:nvSpPr>
        <p:spPr>
          <a:xfrm>
            <a:off x="2819763" y="1542574"/>
            <a:ext cx="8381365" cy="611505"/>
          </a:xfrm>
          <a:prstGeom prst="rect">
            <a:avLst/>
          </a:prstGeom>
        </p:spPr>
        <p:txBody>
          <a:bodyPr lIns="90000" tIns="46800" rIns="90000" bIns="46800" anchor="b" anchorCtr="0">
            <a:noAutofit/>
          </a:bodyPr>
          <a:lstStyle>
            <a:lvl1pPr algn="l" defTabSz="914400" rtl="0" eaLnBrk="1" fontAlgn="auto" latinLnBrk="0" hangingPunct="1">
              <a:lnSpc>
                <a:spcPct val="100000"/>
              </a:lnSpc>
              <a:spcBef>
                <a:spcPct val="0"/>
              </a:spcBef>
              <a:buNone/>
              <a:defRPr sz="3200" b="1" u="none" strike="noStrike" kern="1200" cap="none" spc="0" normalizeH="0" baseline="0">
                <a:solidFill>
                  <a:srgbClr val="0066B3"/>
                </a:solidFill>
                <a:uFillTx/>
                <a:latin typeface="微软雅黑" panose="020B0503020204020204" charset="-122"/>
                <a:ea typeface="+mj-ea"/>
                <a:cs typeface="+mj-cs"/>
              </a:defRPr>
            </a:lvl1pPr>
          </a:lstStyle>
          <a:p>
            <a:endParaRPr lang="zh-CN" altLang="en-US" dirty="0">
              <a:sym typeface="+mn-ea"/>
            </a:endParaRPr>
          </a:p>
        </p:txBody>
      </p:sp>
      <p:sp>
        <p:nvSpPr>
          <p:cNvPr id="38" name="标题 1"/>
          <p:cNvSpPr txBox="1">
            <a:spLocks/>
          </p:cNvSpPr>
          <p:nvPr>
            <p:custDataLst>
              <p:tags r:id="rId6"/>
            </p:custDataLst>
          </p:nvPr>
        </p:nvSpPr>
        <p:spPr>
          <a:xfrm>
            <a:off x="2819763" y="3108685"/>
            <a:ext cx="8381365" cy="611505"/>
          </a:xfrm>
          <a:prstGeom prst="rect">
            <a:avLst/>
          </a:prstGeom>
        </p:spPr>
        <p:txBody>
          <a:bodyPr vert="horz" lIns="90000" tIns="46800" rIns="90000" bIns="46800" rtlCol="0" anchor="b" anchorCtr="0">
            <a:noAutofit/>
          </a:bodyPr>
          <a:lstStyle>
            <a:lvl1pPr algn="l" defTabSz="914400" rtl="0" eaLnBrk="1" fontAlgn="auto" latinLnBrk="0" hangingPunct="1">
              <a:lnSpc>
                <a:spcPct val="100000"/>
              </a:lnSpc>
              <a:spcBef>
                <a:spcPct val="0"/>
              </a:spcBef>
              <a:buNone/>
              <a:defRPr sz="3200" b="1" u="none" strike="noStrike" kern="1200" cap="none" spc="0" normalizeH="0" baseline="0">
                <a:solidFill>
                  <a:srgbClr val="0066B3"/>
                </a:solidFill>
                <a:uFillTx/>
                <a:latin typeface="微软雅黑" panose="020B0503020204020204" charset="-122"/>
                <a:ea typeface="+mj-ea"/>
                <a:cs typeface="+mj-cs"/>
              </a:defRPr>
            </a:lvl1pPr>
          </a:lstStyle>
          <a:p>
            <a:pPr algn="l" defTabSz="914400" rtl="0" eaLnBrk="1" fontAlgn="auto" latinLnBrk="0" hangingPunct="1">
              <a:lnSpc>
                <a:spcPct val="100000"/>
              </a:lnSpc>
              <a:spcBef>
                <a:spcPct val="0"/>
              </a:spcBef>
              <a:buNone/>
            </a:pPr>
            <a:r>
              <a:rPr lang="en-US" altLang="zh-CN" sz="3200" b="1" u="none" strike="noStrike" kern="1200" cap="none" spc="0" normalizeH="0" baseline="0" dirty="0">
                <a:solidFill>
                  <a:srgbClr val="0066B3"/>
                </a:solidFill>
                <a:uFillTx/>
                <a:latin typeface="微软雅黑" panose="020B0503020204020204" charset="-122"/>
                <a:ea typeface="+mj-ea"/>
                <a:cs typeface="+mj-cs"/>
              </a:rPr>
              <a:t>Introduction of Call for Abstract</a:t>
            </a:r>
            <a:endParaRPr lang="zh-CN" altLang="en-US" sz="3200" b="1" u="none" strike="noStrike" kern="1200" cap="none" spc="0" normalizeH="0" baseline="0" dirty="0">
              <a:solidFill>
                <a:srgbClr val="0066B3"/>
              </a:solidFill>
              <a:uFillTx/>
              <a:latin typeface="微软雅黑" panose="020B0503020204020204" charset="-122"/>
              <a:ea typeface="+mj-ea"/>
              <a:cs typeface="+mj-cs"/>
              <a:sym typeface="+mn-ea"/>
            </a:endParaRPr>
          </a:p>
        </p:txBody>
      </p:sp>
      <p:sp>
        <p:nvSpPr>
          <p:cNvPr id="39" name="标题 1"/>
          <p:cNvSpPr txBox="1">
            <a:spLocks/>
          </p:cNvSpPr>
          <p:nvPr>
            <p:custDataLst>
              <p:tags r:id="rId7"/>
            </p:custDataLst>
          </p:nvPr>
        </p:nvSpPr>
        <p:spPr>
          <a:xfrm>
            <a:off x="2819763" y="4674796"/>
            <a:ext cx="8381365" cy="611505"/>
          </a:xfrm>
          <a:prstGeom prst="rect">
            <a:avLst/>
          </a:prstGeom>
        </p:spPr>
        <p:txBody>
          <a:bodyPr vert="horz" lIns="90000" tIns="46800" rIns="90000" bIns="46800" rtlCol="0" anchor="b" anchorCtr="0">
            <a:noAutofit/>
          </a:bodyPr>
          <a:lstStyle>
            <a:lvl1pPr algn="l" defTabSz="914400" rtl="0" eaLnBrk="1" fontAlgn="auto" latinLnBrk="0" hangingPunct="1">
              <a:lnSpc>
                <a:spcPct val="100000"/>
              </a:lnSpc>
              <a:spcBef>
                <a:spcPct val="0"/>
              </a:spcBef>
              <a:buNone/>
              <a:defRPr sz="3200" b="1" u="none" strike="noStrike" kern="1200" cap="none" spc="0" normalizeH="0" baseline="0">
                <a:solidFill>
                  <a:srgbClr val="0066B3"/>
                </a:solidFill>
                <a:uFillTx/>
                <a:latin typeface="微软雅黑" panose="020B0503020204020204" charset="-122"/>
                <a:ea typeface="+mj-ea"/>
                <a:cs typeface="+mj-cs"/>
              </a:defRPr>
            </a:lvl1pPr>
          </a:lstStyle>
          <a:p>
            <a:r>
              <a:rPr lang="en-US" altLang="zh-CN" sz="3200" b="1" u="none" strike="noStrike" kern="1200" cap="none" spc="0" normalizeH="0" baseline="0" dirty="0">
                <a:solidFill>
                  <a:srgbClr val="0066B3"/>
                </a:solidFill>
                <a:uFillTx/>
                <a:latin typeface="微软雅黑" panose="020B0503020204020204" charset="-122"/>
                <a:ea typeface="+mj-ea"/>
                <a:cs typeface="+mj-cs"/>
              </a:rPr>
              <a:t>Introduction of WGC2025</a:t>
            </a:r>
            <a:endParaRPr lang="zh-CN" altLang="en-US" sz="3200" b="1" u="none" strike="noStrike" kern="1200" cap="none" spc="0" normalizeH="0" baseline="0" dirty="0">
              <a:solidFill>
                <a:srgbClr val="0066B3"/>
              </a:solidFill>
              <a:uFillTx/>
              <a:latin typeface="微软雅黑" panose="020B0503020204020204" charset="-122"/>
              <a:ea typeface="+mj-ea"/>
              <a:cs typeface="+mj-cs"/>
              <a:sym typeface="+mn-ea"/>
            </a:endParaRPr>
          </a:p>
        </p:txBody>
      </p:sp>
      <p:sp>
        <p:nvSpPr>
          <p:cNvPr id="2" name="标题 1">
            <a:extLst>
              <a:ext uri="{FF2B5EF4-FFF2-40B4-BE49-F238E27FC236}">
                <a16:creationId xmlns:a16="http://schemas.microsoft.com/office/drawing/2014/main" id="{0E60C57D-53C7-3AFA-0C30-8A65822AB737}"/>
              </a:ext>
            </a:extLst>
          </p:cNvPr>
          <p:cNvSpPr txBox="1">
            <a:spLocks/>
          </p:cNvSpPr>
          <p:nvPr>
            <p:custDataLst>
              <p:tags r:id="rId8"/>
            </p:custDataLst>
          </p:nvPr>
        </p:nvSpPr>
        <p:spPr>
          <a:xfrm>
            <a:off x="2819763" y="1542573"/>
            <a:ext cx="8381365" cy="611505"/>
          </a:xfrm>
          <a:prstGeom prst="rect">
            <a:avLst/>
          </a:prstGeom>
        </p:spPr>
        <p:txBody>
          <a:bodyPr vert="horz" lIns="90000" tIns="46800" rIns="90000" bIns="46800" rtlCol="0" anchor="b" anchorCtr="0">
            <a:noAutofit/>
          </a:bodyPr>
          <a:lstStyle>
            <a:lvl1pPr algn="l" defTabSz="914400" rtl="0" eaLnBrk="1" fontAlgn="auto" latinLnBrk="0" hangingPunct="1">
              <a:lnSpc>
                <a:spcPct val="100000"/>
              </a:lnSpc>
              <a:spcBef>
                <a:spcPct val="0"/>
              </a:spcBef>
              <a:buNone/>
              <a:defRPr sz="3200" b="1" u="none" strike="noStrike" kern="1200" cap="none" spc="0" normalizeH="0" baseline="0">
                <a:solidFill>
                  <a:srgbClr val="0066B3"/>
                </a:solidFill>
                <a:uFillTx/>
                <a:latin typeface="微软雅黑" panose="020B0503020204020204" charset="-122"/>
                <a:ea typeface="+mj-ea"/>
                <a:cs typeface="+mj-cs"/>
              </a:defRPr>
            </a:lvl1pPr>
          </a:lstStyle>
          <a:p>
            <a:pPr algn="l" defTabSz="914400" rtl="0" eaLnBrk="1" fontAlgn="auto" latinLnBrk="0" hangingPunct="1">
              <a:lnSpc>
                <a:spcPct val="100000"/>
              </a:lnSpc>
              <a:spcBef>
                <a:spcPct val="0"/>
              </a:spcBef>
              <a:buNone/>
            </a:pPr>
            <a:r>
              <a:rPr lang="en-US" altLang="zh-CN" sz="3200" b="1" u="none" strike="noStrike" kern="1200" cap="none" spc="0" normalizeH="0" baseline="0" dirty="0">
                <a:solidFill>
                  <a:srgbClr val="0066B3"/>
                </a:solidFill>
                <a:uFillTx/>
                <a:latin typeface="微软雅黑" panose="020B0503020204020204" charset="-122"/>
                <a:ea typeface="+mj-ea"/>
                <a:cs typeface="+mj-cs"/>
              </a:rPr>
              <a:t>CC Updates</a:t>
            </a:r>
            <a:endParaRPr lang="zh-CN" altLang="en-US" sz="3200" b="1" u="none" strike="noStrike" kern="1200" cap="none" spc="0" normalizeH="0" baseline="0" dirty="0">
              <a:solidFill>
                <a:srgbClr val="0066B3"/>
              </a:solidFill>
              <a:uFillTx/>
              <a:latin typeface="微软雅黑" panose="020B0503020204020204" charset="-122"/>
              <a:ea typeface="+mj-ea"/>
              <a:cs typeface="+mj-cs"/>
              <a:sym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fld id="{49AE70B2-8BF9-45C0-BB95-33D1B9D3A854}" type="slidenum">
              <a:rPr lang="zh-CN" altLang="en-US" smtClean="0"/>
              <a:t>20</a:t>
            </a:fld>
            <a:endParaRPr lang="en-US" altLang="zh-CN"/>
          </a:p>
        </p:txBody>
      </p:sp>
      <p:sp>
        <p:nvSpPr>
          <p:cNvPr id="6" name="标题 5"/>
          <p:cNvSpPr>
            <a:spLocks noGrp="1"/>
          </p:cNvSpPr>
          <p:nvPr>
            <p:ph type="title"/>
          </p:nvPr>
        </p:nvSpPr>
        <p:spPr/>
        <p:txBody>
          <a:bodyPr/>
          <a:lstStyle/>
          <a:p>
            <a:r>
              <a:rPr lang="en-US" altLang="zh-CN" dirty="0">
                <a:latin typeface="Calibri" panose="020F0502020204030204" pitchFamily="34" charset="0"/>
              </a:rPr>
              <a:t>Session types</a:t>
            </a:r>
            <a:endParaRPr lang="zh-CN" altLang="en-US" dirty="0">
              <a:latin typeface="Calibri" panose="020F0502020204030204" pitchFamily="34" charset="0"/>
            </a:endParaRPr>
          </a:p>
        </p:txBody>
      </p:sp>
      <p:sp>
        <p:nvSpPr>
          <p:cNvPr id="14" name="文本占位符 3"/>
          <p:cNvSpPr>
            <a:spLocks noGrp="1"/>
          </p:cNvSpPr>
          <p:nvPr>
            <p:ph type="body" sz="half" idx="13"/>
          </p:nvPr>
        </p:nvSpPr>
        <p:spPr>
          <a:xfrm>
            <a:off x="6457890" y="1018771"/>
            <a:ext cx="5300546" cy="5839229"/>
          </a:xfrm>
        </p:spPr>
        <p:txBody>
          <a:bodyPr>
            <a:normAutofit/>
          </a:bodyPr>
          <a:lstStyle/>
          <a:p>
            <a:pPr>
              <a:lnSpc>
                <a:spcPts val="3000"/>
              </a:lnSpc>
              <a:spcBef>
                <a:spcPts val="800"/>
              </a:spcBef>
            </a:pPr>
            <a:r>
              <a:rPr lang="en-US" altLang="zh-CN" b="1" dirty="0">
                <a:latin typeface="+mn-ea"/>
              </a:rPr>
              <a:t>Around 100 sessions </a:t>
            </a:r>
            <a:r>
              <a:rPr lang="en-US" altLang="zh-CN" dirty="0">
                <a:latin typeface="+mn-ea"/>
              </a:rPr>
              <a:t>in different formats will be held, including:</a:t>
            </a:r>
          </a:p>
          <a:p>
            <a:pPr marL="342900" indent="-342900">
              <a:lnSpc>
                <a:spcPts val="3000"/>
              </a:lnSpc>
              <a:spcBef>
                <a:spcPts val="800"/>
              </a:spcBef>
              <a:buFont typeface="Arial" panose="020B0604020202020204" pitchFamily="34" charset="0"/>
              <a:buChar char="•"/>
            </a:pPr>
            <a:r>
              <a:rPr lang="en-US" altLang="zh-CN" dirty="0">
                <a:latin typeface="+mn-ea"/>
              </a:rPr>
              <a:t>Opening Ceremony </a:t>
            </a:r>
          </a:p>
          <a:p>
            <a:pPr marL="342900" indent="-342900">
              <a:lnSpc>
                <a:spcPts val="3000"/>
              </a:lnSpc>
              <a:spcBef>
                <a:spcPts val="800"/>
              </a:spcBef>
              <a:buFont typeface="Arial" panose="020B0604020202020204" pitchFamily="34" charset="0"/>
              <a:buChar char="•"/>
            </a:pPr>
            <a:r>
              <a:rPr lang="en-US" altLang="zh-CN" dirty="0">
                <a:latin typeface="+mn-ea"/>
              </a:rPr>
              <a:t>Plenary</a:t>
            </a:r>
          </a:p>
          <a:p>
            <a:pPr marL="342900" indent="-342900">
              <a:lnSpc>
                <a:spcPts val="3000"/>
              </a:lnSpc>
              <a:spcBef>
                <a:spcPts val="800"/>
              </a:spcBef>
              <a:buFont typeface="Arial" panose="020B0604020202020204" pitchFamily="34" charset="0"/>
              <a:buChar char="•"/>
            </a:pPr>
            <a:r>
              <a:rPr lang="en-US" altLang="zh-CN" dirty="0">
                <a:latin typeface="+mn-ea"/>
              </a:rPr>
              <a:t>Keynote Luncheon</a:t>
            </a:r>
          </a:p>
          <a:p>
            <a:pPr marL="342900" indent="-342900">
              <a:lnSpc>
                <a:spcPts val="3000"/>
              </a:lnSpc>
              <a:spcBef>
                <a:spcPts val="800"/>
              </a:spcBef>
              <a:buFont typeface="Arial" panose="020B0604020202020204" pitchFamily="34" charset="0"/>
              <a:buChar char="•"/>
            </a:pPr>
            <a:r>
              <a:rPr lang="en-US" altLang="zh-CN" dirty="0">
                <a:latin typeface="+mn-ea"/>
              </a:rPr>
              <a:t>Current Debate</a:t>
            </a:r>
          </a:p>
          <a:p>
            <a:pPr marL="342900" indent="-342900">
              <a:lnSpc>
                <a:spcPts val="3000"/>
              </a:lnSpc>
              <a:spcBef>
                <a:spcPts val="800"/>
              </a:spcBef>
              <a:buFont typeface="Arial" panose="020B0604020202020204" pitchFamily="34" charset="0"/>
              <a:buChar char="•"/>
            </a:pPr>
            <a:r>
              <a:rPr lang="en-US" altLang="zh-CN" dirty="0">
                <a:latin typeface="+mn-ea"/>
              </a:rPr>
              <a:t>Industry Insight</a:t>
            </a:r>
          </a:p>
          <a:p>
            <a:pPr marL="342900" indent="-342900">
              <a:lnSpc>
                <a:spcPts val="3000"/>
              </a:lnSpc>
              <a:spcBef>
                <a:spcPts val="800"/>
              </a:spcBef>
              <a:buFont typeface="Arial" panose="020B0604020202020204" pitchFamily="34" charset="0"/>
              <a:buChar char="•"/>
            </a:pPr>
            <a:r>
              <a:rPr lang="en-US" altLang="zh-CN" dirty="0">
                <a:latin typeface="+mn-ea"/>
              </a:rPr>
              <a:t>Technology &amp; Innovation Centre</a:t>
            </a:r>
          </a:p>
          <a:p>
            <a:pPr marL="342900" indent="-342900">
              <a:lnSpc>
                <a:spcPts val="3000"/>
              </a:lnSpc>
              <a:spcBef>
                <a:spcPts val="800"/>
              </a:spcBef>
              <a:buFont typeface="Arial" panose="020B0604020202020204" pitchFamily="34" charset="0"/>
              <a:buChar char="•"/>
            </a:pPr>
            <a:r>
              <a:rPr lang="en-US" altLang="zh-CN" dirty="0">
                <a:latin typeface="+mn-ea"/>
              </a:rPr>
              <a:t>Young Leadership </a:t>
            </a:r>
            <a:r>
              <a:rPr lang="en-US" altLang="zh-CN" dirty="0" err="1">
                <a:latin typeface="+mn-ea"/>
              </a:rPr>
              <a:t>Programme</a:t>
            </a:r>
            <a:endParaRPr lang="en-US" altLang="zh-CN" dirty="0">
              <a:latin typeface="+mn-ea"/>
            </a:endParaRPr>
          </a:p>
          <a:p>
            <a:pPr marL="342900" indent="-342900">
              <a:lnSpc>
                <a:spcPts val="3000"/>
              </a:lnSpc>
              <a:spcBef>
                <a:spcPts val="800"/>
              </a:spcBef>
              <a:buFont typeface="Arial" panose="020B0604020202020204" pitchFamily="34" charset="0"/>
              <a:buChar char="•"/>
            </a:pPr>
            <a:r>
              <a:rPr lang="en-US" altLang="zh-CN" dirty="0">
                <a:latin typeface="+mn-ea"/>
              </a:rPr>
              <a:t>Closing Ceremony</a:t>
            </a:r>
          </a:p>
        </p:txBody>
      </p:sp>
      <p:pic>
        <p:nvPicPr>
          <p:cNvPr id="3" name="图片 2"/>
          <p:cNvPicPr>
            <a:picLocks noChangeAspect="1"/>
          </p:cNvPicPr>
          <p:nvPr/>
        </p:nvPicPr>
        <p:blipFill>
          <a:blip r:embed="rId2"/>
          <a:stretch>
            <a:fillRect/>
          </a:stretch>
        </p:blipFill>
        <p:spPr>
          <a:xfrm>
            <a:off x="69020" y="1317752"/>
            <a:ext cx="6470644" cy="4164742"/>
          </a:xfrm>
          <a:prstGeom prst="rect">
            <a:avLst/>
          </a:prstGeom>
        </p:spPr>
      </p:pic>
    </p:spTree>
    <p:extLst>
      <p:ext uri="{BB962C8B-B14F-4D97-AF65-F5344CB8AC3E}">
        <p14:creationId xmlns:p14="http://schemas.microsoft.com/office/powerpoint/2010/main" val="967134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48666" y="544512"/>
            <a:ext cx="7189365" cy="6027420"/>
            <a:chOff x="2894149" y="873074"/>
            <a:chExt cx="6968309" cy="6150292"/>
          </a:xfrm>
        </p:grpSpPr>
        <p:sp>
          <p:nvSpPr>
            <p:cNvPr id="9" name="椭圆 8"/>
            <p:cNvSpPr/>
            <p:nvPr/>
          </p:nvSpPr>
          <p:spPr>
            <a:xfrm>
              <a:off x="3070194" y="873074"/>
              <a:ext cx="6429829" cy="6150292"/>
            </a:xfrm>
            <a:prstGeom prst="ellipse">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000" b="0" i="0" u="none" strike="noStrike" kern="1200" cap="none" spc="0" normalizeH="0" baseline="0" noProof="0">
                <a:ln>
                  <a:noFill/>
                </a:ln>
                <a:solidFill>
                  <a:prstClr val="black"/>
                </a:solidFill>
                <a:effectLst/>
                <a:uLnTx/>
                <a:uFillTx/>
                <a:latin typeface="Arial" panose="020B0604020202020204"/>
                <a:ea typeface="微软雅黑"/>
                <a:cs typeface="+mn-cs"/>
              </a:endParaRPr>
            </a:p>
          </p:txBody>
        </p:sp>
        <p:sp>
          <p:nvSpPr>
            <p:cNvPr id="10" name="椭圆 9"/>
            <p:cNvSpPr/>
            <p:nvPr/>
          </p:nvSpPr>
          <p:spPr>
            <a:xfrm>
              <a:off x="3387502" y="1203522"/>
              <a:ext cx="5606869" cy="5489395"/>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100" b="0" i="0" u="none" strike="noStrike" kern="1200" cap="none" spc="0" normalizeH="0" baseline="0" noProof="0">
                <a:ln>
                  <a:noFill/>
                </a:ln>
                <a:solidFill>
                  <a:prstClr val="black"/>
                </a:solidFill>
                <a:effectLst/>
                <a:uLnTx/>
                <a:uFillTx/>
                <a:latin typeface="Arial" panose="020B0604020202020204"/>
                <a:ea typeface="微软雅黑"/>
                <a:cs typeface="+mn-cs"/>
              </a:endParaRPr>
            </a:p>
          </p:txBody>
        </p:sp>
        <p:graphicFrame>
          <p:nvGraphicFramePr>
            <p:cNvPr id="11" name="图示 10"/>
            <p:cNvGraphicFramePr/>
            <p:nvPr/>
          </p:nvGraphicFramePr>
          <p:xfrm>
            <a:off x="2894149" y="1569340"/>
            <a:ext cx="6968309" cy="4427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sp>
        <p:nvSpPr>
          <p:cNvPr id="5" name="灯片编号占位符 4"/>
          <p:cNvSpPr>
            <a:spLocks noGrp="1"/>
          </p:cNvSpPr>
          <p:nvPr>
            <p:ph type="sldNum" sz="quarter" idx="12"/>
          </p:nvPr>
        </p:nvSpPr>
        <p:spPr/>
        <p:txBody>
          <a:bodyPr/>
          <a:lstStyle/>
          <a:p>
            <a:fld id="{49AE70B2-8BF9-45C0-BB95-33D1B9D3A854}" type="slidenum">
              <a:rPr lang="zh-CN" altLang="en-US" smtClean="0"/>
              <a:t>21</a:t>
            </a:fld>
            <a:endParaRPr lang="en-US" altLang="zh-CN"/>
          </a:p>
        </p:txBody>
      </p:sp>
      <p:sp>
        <p:nvSpPr>
          <p:cNvPr id="6" name="标题 5"/>
          <p:cNvSpPr>
            <a:spLocks noGrp="1"/>
          </p:cNvSpPr>
          <p:nvPr>
            <p:ph type="title"/>
          </p:nvPr>
        </p:nvSpPr>
        <p:spPr/>
        <p:txBody>
          <a:bodyPr/>
          <a:lstStyle/>
          <a:p>
            <a:r>
              <a:rPr lang="en-US" altLang="zh-CN" dirty="0">
                <a:latin typeface="Calibri" panose="020F0502020204030204" pitchFamily="34" charset="0"/>
                <a:sym typeface="+mn-ea"/>
              </a:rPr>
              <a:t>Themes</a:t>
            </a:r>
            <a:endParaRPr lang="zh-CN" altLang="en-US" dirty="0">
              <a:latin typeface="Calibri" panose="020F0502020204030204" pitchFamily="34" charset="0"/>
            </a:endParaRPr>
          </a:p>
        </p:txBody>
      </p:sp>
      <p:sp>
        <p:nvSpPr>
          <p:cNvPr id="12" name="文本占位符 2"/>
          <p:cNvSpPr>
            <a:spLocks noGrp="1"/>
          </p:cNvSpPr>
          <p:nvPr>
            <p:ph type="body" sz="half" idx="2"/>
          </p:nvPr>
        </p:nvSpPr>
        <p:spPr>
          <a:xfrm>
            <a:off x="6274833" y="1082630"/>
            <a:ext cx="7079888" cy="5476021"/>
          </a:xfrm>
        </p:spPr>
        <p:txBody>
          <a:bodyPr>
            <a:normAutofit/>
          </a:bodyPr>
          <a:lstStyle/>
          <a:p>
            <a:pPr lvl="0">
              <a:lnSpc>
                <a:spcPts val="2000"/>
              </a:lnSpc>
              <a:spcBef>
                <a:spcPts val="600"/>
              </a:spcBef>
            </a:pPr>
            <a:r>
              <a:rPr lang="en-US" altLang="zh-CN" dirty="0">
                <a:latin typeface="+mn-ea"/>
              </a:rPr>
              <a:t>Discussion are centred on:</a:t>
            </a:r>
          </a:p>
          <a:p>
            <a:pPr marL="342900" lvl="0" indent="-342900">
              <a:lnSpc>
                <a:spcPts val="2000"/>
              </a:lnSpc>
              <a:spcBef>
                <a:spcPts val="600"/>
              </a:spcBef>
              <a:buFont typeface="Arial" panose="020B0604020202020204" pitchFamily="34" charset="0"/>
              <a:buChar char="•"/>
            </a:pPr>
            <a:r>
              <a:rPr lang="en-US" altLang="zh-CN" b="1" dirty="0">
                <a:latin typeface="+mn-ea"/>
              </a:rPr>
              <a:t>One core theme: </a:t>
            </a:r>
          </a:p>
          <a:p>
            <a:pPr lvl="0">
              <a:lnSpc>
                <a:spcPts val="2000"/>
              </a:lnSpc>
              <a:spcBef>
                <a:spcPts val="600"/>
              </a:spcBef>
            </a:pPr>
            <a:r>
              <a:rPr lang="en-US" altLang="zh-CN" b="1" dirty="0">
                <a:latin typeface="+mn-ea"/>
              </a:rPr>
              <a:t>    </a:t>
            </a:r>
            <a:r>
              <a:rPr lang="en-US" altLang="zh-CN" dirty="0">
                <a:latin typeface="+mn-ea"/>
              </a:rPr>
              <a:t>Energising A Sustainable Future</a:t>
            </a:r>
          </a:p>
          <a:p>
            <a:pPr marL="342900" lvl="0" indent="-342900">
              <a:lnSpc>
                <a:spcPts val="2000"/>
              </a:lnSpc>
              <a:spcBef>
                <a:spcPts val="600"/>
              </a:spcBef>
              <a:buFont typeface="Arial" panose="020B0604020202020204" pitchFamily="34" charset="0"/>
              <a:buChar char="•"/>
            </a:pPr>
            <a:r>
              <a:rPr lang="en-US" altLang="zh-CN" b="1" dirty="0">
                <a:latin typeface="+mn-ea"/>
              </a:rPr>
              <a:t>Seven keynotes:</a:t>
            </a:r>
          </a:p>
          <a:p>
            <a:pPr marL="720000" indent="-342900">
              <a:lnSpc>
                <a:spcPts val="2000"/>
              </a:lnSpc>
              <a:buFont typeface="Wingdings" panose="05000000000000000000" pitchFamily="2" charset="2"/>
              <a:buChar char="ü"/>
            </a:pPr>
            <a:r>
              <a:rPr lang="en-US" altLang="en-US" dirty="0">
                <a:latin typeface="+mn-ea"/>
              </a:rPr>
              <a:t>Policy and Macro-</a:t>
            </a:r>
            <a:r>
              <a:rPr lang="en-US" altLang="zh-CN" dirty="0">
                <a:latin typeface="+mn-ea"/>
              </a:rPr>
              <a:t>e</a:t>
            </a:r>
            <a:r>
              <a:rPr lang="en-US" altLang="en-US" dirty="0">
                <a:latin typeface="+mn-ea"/>
              </a:rPr>
              <a:t>nvironment</a:t>
            </a:r>
            <a:endParaRPr lang="en-GB" altLang="zh-CN" dirty="0">
              <a:latin typeface="+mn-ea"/>
            </a:endParaRPr>
          </a:p>
          <a:p>
            <a:pPr marL="720000" indent="-342900">
              <a:lnSpc>
                <a:spcPts val="2000"/>
              </a:lnSpc>
              <a:buFont typeface="Wingdings" panose="05000000000000000000" pitchFamily="2" charset="2"/>
              <a:buChar char="ü"/>
            </a:pPr>
            <a:r>
              <a:rPr lang="en-US" altLang="en-US" dirty="0">
                <a:latin typeface="+mn-ea"/>
              </a:rPr>
              <a:t>Energy Transition</a:t>
            </a:r>
            <a:endParaRPr lang="en-GB" altLang="zh-CN" dirty="0">
              <a:latin typeface="+mn-ea"/>
            </a:endParaRPr>
          </a:p>
          <a:p>
            <a:pPr marL="720000" indent="-342900">
              <a:lnSpc>
                <a:spcPts val="2000"/>
              </a:lnSpc>
              <a:buFont typeface="Wingdings" panose="05000000000000000000" pitchFamily="2" charset="2"/>
              <a:buChar char="ü"/>
            </a:pPr>
            <a:r>
              <a:rPr lang="en-US" altLang="en-US" dirty="0">
                <a:latin typeface="+mn-ea"/>
              </a:rPr>
              <a:t>Technology Innovation</a:t>
            </a:r>
            <a:endParaRPr lang="en-GB" altLang="zh-CN" dirty="0">
              <a:latin typeface="+mn-ea"/>
            </a:endParaRPr>
          </a:p>
          <a:p>
            <a:pPr marL="720000" indent="-342900">
              <a:lnSpc>
                <a:spcPts val="2000"/>
              </a:lnSpc>
              <a:buFont typeface="Wingdings" panose="05000000000000000000" pitchFamily="2" charset="2"/>
              <a:buChar char="ü"/>
            </a:pPr>
            <a:r>
              <a:rPr lang="en-US" altLang="en-US" dirty="0">
                <a:latin typeface="+mn-ea"/>
              </a:rPr>
              <a:t>Regional Gas Development</a:t>
            </a:r>
            <a:endParaRPr lang="en-GB" altLang="zh-CN" dirty="0">
              <a:latin typeface="+mn-ea"/>
            </a:endParaRPr>
          </a:p>
          <a:p>
            <a:pPr marL="720000" indent="-342900">
              <a:lnSpc>
                <a:spcPts val="2000"/>
              </a:lnSpc>
              <a:buFont typeface="Wingdings" panose="05000000000000000000" pitchFamily="2" charset="2"/>
              <a:buChar char="ü"/>
            </a:pPr>
            <a:r>
              <a:rPr lang="en-US" altLang="en-US" dirty="0">
                <a:latin typeface="+mn-ea"/>
              </a:rPr>
              <a:t>Energy and Finance</a:t>
            </a:r>
            <a:endParaRPr lang="en-GB" altLang="zh-CN" dirty="0">
              <a:latin typeface="+mn-ea"/>
            </a:endParaRPr>
          </a:p>
          <a:p>
            <a:pPr marL="720000" indent="-342900">
              <a:lnSpc>
                <a:spcPts val="2000"/>
              </a:lnSpc>
              <a:buFont typeface="Wingdings" panose="05000000000000000000" pitchFamily="2" charset="2"/>
              <a:buChar char="ü"/>
            </a:pPr>
            <a:r>
              <a:rPr lang="en-US" altLang="en-US" dirty="0">
                <a:latin typeface="+mn-ea"/>
              </a:rPr>
              <a:t>LNG and Trade</a:t>
            </a:r>
            <a:endParaRPr lang="en-GB" altLang="zh-CN" dirty="0">
              <a:latin typeface="+mn-ea"/>
            </a:endParaRPr>
          </a:p>
          <a:p>
            <a:pPr marL="720000" indent="-342900">
              <a:lnSpc>
                <a:spcPts val="2000"/>
              </a:lnSpc>
              <a:buFont typeface="Wingdings" panose="05000000000000000000" pitchFamily="2" charset="2"/>
              <a:buChar char="ü"/>
            </a:pPr>
            <a:r>
              <a:rPr lang="en-US" altLang="en-US" dirty="0">
                <a:latin typeface="+mn-ea"/>
              </a:rPr>
              <a:t>Gas Utilisation</a:t>
            </a:r>
            <a:endParaRPr lang="en-US" altLang="zh-CN" dirty="0">
              <a:latin typeface="+mn-ea"/>
            </a:endParaRPr>
          </a:p>
        </p:txBody>
      </p:sp>
    </p:spTree>
    <p:extLst>
      <p:ext uri="{BB962C8B-B14F-4D97-AF65-F5344CB8AC3E}">
        <p14:creationId xmlns:p14="http://schemas.microsoft.com/office/powerpoint/2010/main" val="2656285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fld id="{49AE70B2-8BF9-45C0-BB95-33D1B9D3A854}" type="slidenum">
              <a:rPr lang="zh-CN" altLang="en-US" smtClean="0"/>
              <a:t>22</a:t>
            </a:fld>
            <a:endParaRPr lang="en-US" altLang="zh-CN"/>
          </a:p>
        </p:txBody>
      </p:sp>
      <p:sp>
        <p:nvSpPr>
          <p:cNvPr id="6" name="标题 5"/>
          <p:cNvSpPr>
            <a:spLocks noGrp="1"/>
          </p:cNvSpPr>
          <p:nvPr>
            <p:ph type="title"/>
          </p:nvPr>
        </p:nvSpPr>
        <p:spPr/>
        <p:txBody>
          <a:bodyPr/>
          <a:lstStyle/>
          <a:p>
            <a:r>
              <a:rPr lang="en-US" altLang="zh-CN" dirty="0">
                <a:latin typeface="Calibri" panose="020F0502020204030204" pitchFamily="34" charset="0"/>
                <a:sym typeface="+mn-ea"/>
              </a:rPr>
              <a:t>Speakers</a:t>
            </a:r>
            <a:endParaRPr lang="zh-CN" altLang="en-US" dirty="0">
              <a:latin typeface="Calibri" panose="020F0502020204030204" pitchFamily="34" charset="0"/>
            </a:endParaRPr>
          </a:p>
        </p:txBody>
      </p:sp>
      <p:sp>
        <p:nvSpPr>
          <p:cNvPr id="12" name="文本占位符 2"/>
          <p:cNvSpPr>
            <a:spLocks noGrp="1"/>
          </p:cNvSpPr>
          <p:nvPr>
            <p:ph type="body" sz="half" idx="2"/>
          </p:nvPr>
        </p:nvSpPr>
        <p:spPr>
          <a:xfrm>
            <a:off x="4904403" y="1445453"/>
            <a:ext cx="6548627" cy="4497808"/>
          </a:xfrm>
        </p:spPr>
        <p:txBody>
          <a:bodyPr>
            <a:normAutofit/>
          </a:bodyPr>
          <a:lstStyle/>
          <a:p>
            <a:pPr lvl="0">
              <a:lnSpc>
                <a:spcPct val="150000"/>
              </a:lnSpc>
              <a:spcBef>
                <a:spcPts val="600"/>
              </a:spcBef>
              <a:spcAft>
                <a:spcPts val="600"/>
              </a:spcAft>
            </a:pPr>
            <a:r>
              <a:rPr lang="en-US" altLang="zh-CN" dirty="0">
                <a:latin typeface="微软雅黑" charset="0"/>
                <a:ea typeface="微软雅黑" charset="0"/>
                <a:cs typeface="微软雅黑" charset="0"/>
              </a:rPr>
              <a:t>You will meet </a:t>
            </a:r>
            <a:r>
              <a:rPr lang="en-US" altLang="zh-CN" b="1" dirty="0">
                <a:latin typeface="微软雅黑" charset="0"/>
                <a:ea typeface="微软雅黑" charset="0"/>
                <a:cs typeface="微软雅黑" charset="0"/>
              </a:rPr>
              <a:t>600+ top-notch speakers </a:t>
            </a:r>
            <a:r>
              <a:rPr lang="en-US" altLang="zh-CN" dirty="0">
                <a:latin typeface="微软雅黑" charset="0"/>
                <a:ea typeface="微软雅黑" charset="0"/>
                <a:cs typeface="微软雅黑" charset="0"/>
              </a:rPr>
              <a:t>from the industry, including: </a:t>
            </a:r>
          </a:p>
          <a:p>
            <a:pPr marL="342900" lvl="0" indent="-342900">
              <a:lnSpc>
                <a:spcPct val="110000"/>
              </a:lnSpc>
              <a:spcBef>
                <a:spcPts val="600"/>
              </a:spcBef>
              <a:spcAft>
                <a:spcPts val="600"/>
              </a:spcAft>
              <a:buFont typeface="Arial" panose="020B0604020202020204" pitchFamily="34" charset="0"/>
              <a:buChar char="•"/>
            </a:pPr>
            <a:r>
              <a:rPr lang="en-US" altLang="zh-CN" dirty="0">
                <a:latin typeface="微软雅黑" charset="0"/>
                <a:ea typeface="微软雅黑" charset="0"/>
                <a:cs typeface="微软雅黑" charset="0"/>
              </a:rPr>
              <a:t>ministers and government officials</a:t>
            </a:r>
          </a:p>
          <a:p>
            <a:pPr marL="342900" lvl="0" indent="-342900">
              <a:lnSpc>
                <a:spcPct val="110000"/>
              </a:lnSpc>
              <a:spcBef>
                <a:spcPts val="600"/>
              </a:spcBef>
              <a:spcAft>
                <a:spcPts val="600"/>
              </a:spcAft>
              <a:buFont typeface="Arial" panose="020B0604020202020204" pitchFamily="34" charset="0"/>
              <a:buChar char="•"/>
            </a:pPr>
            <a:r>
              <a:rPr lang="en-US" altLang="zh-CN" dirty="0">
                <a:latin typeface="微软雅黑" charset="0"/>
                <a:ea typeface="微软雅黑" charset="0"/>
                <a:cs typeface="微软雅黑" charset="0"/>
              </a:rPr>
              <a:t>CEOs and business leaders from top energy companies</a:t>
            </a:r>
          </a:p>
          <a:p>
            <a:pPr marL="342900" lvl="0" indent="-342900">
              <a:lnSpc>
                <a:spcPct val="110000"/>
              </a:lnSpc>
              <a:spcBef>
                <a:spcPts val="600"/>
              </a:spcBef>
              <a:spcAft>
                <a:spcPts val="600"/>
              </a:spcAft>
              <a:buFont typeface="Arial" panose="020B0604020202020204" pitchFamily="34" charset="0"/>
              <a:buChar char="•"/>
            </a:pPr>
            <a:r>
              <a:rPr lang="en-US" altLang="zh-CN" dirty="0">
                <a:latin typeface="微软雅黑" charset="0"/>
                <a:ea typeface="微软雅黑" charset="0"/>
                <a:cs typeface="微软雅黑" charset="0"/>
              </a:rPr>
              <a:t>renowned experts and scholars</a:t>
            </a:r>
          </a:p>
          <a:p>
            <a:pPr marL="342900" lvl="0" indent="-342900">
              <a:lnSpc>
                <a:spcPct val="110000"/>
              </a:lnSpc>
              <a:spcBef>
                <a:spcPts val="600"/>
              </a:spcBef>
              <a:spcAft>
                <a:spcPts val="600"/>
              </a:spcAft>
              <a:buFont typeface="Arial" panose="020B0604020202020204" pitchFamily="34" charset="0"/>
              <a:buChar char="•"/>
            </a:pPr>
            <a:r>
              <a:rPr lang="en-US" altLang="zh-CN" dirty="0">
                <a:latin typeface="微软雅黑" charset="0"/>
                <a:ea typeface="微软雅黑" charset="0"/>
                <a:cs typeface="微软雅黑" charset="0"/>
              </a:rPr>
              <a:t>industry association leaders</a:t>
            </a:r>
          </a:p>
          <a:p>
            <a:pPr marL="342900" lvl="0" indent="-342900">
              <a:lnSpc>
                <a:spcPct val="110000"/>
              </a:lnSpc>
              <a:spcBef>
                <a:spcPts val="600"/>
              </a:spcBef>
              <a:spcAft>
                <a:spcPts val="600"/>
              </a:spcAft>
              <a:buFont typeface="Arial" panose="020B0604020202020204" pitchFamily="34" charset="0"/>
              <a:buChar char="•"/>
            </a:pPr>
            <a:r>
              <a:rPr lang="en-US" altLang="zh-CN" dirty="0">
                <a:latin typeface="微软雅黑" charset="0"/>
                <a:ea typeface="微软雅黑" charset="0"/>
                <a:cs typeface="微软雅黑" charset="0"/>
              </a:rPr>
              <a:t>representatives of global </a:t>
            </a:r>
            <a:r>
              <a:rPr lang="en-US" altLang="zh-CN" dirty="0" err="1">
                <a:latin typeface="微软雅黑" charset="0"/>
                <a:ea typeface="微软雅黑" charset="0"/>
                <a:cs typeface="微软雅黑" charset="0"/>
              </a:rPr>
              <a:t>organisations</a:t>
            </a:r>
            <a:endParaRPr lang="en-US" altLang="zh-CN" dirty="0">
              <a:latin typeface="微软雅黑" charset="0"/>
              <a:ea typeface="微软雅黑" charset="0"/>
              <a:cs typeface="微软雅黑" charset="0"/>
            </a:endParaRPr>
          </a:p>
          <a:p>
            <a:pPr marL="342900" lvl="0" indent="-342900">
              <a:lnSpc>
                <a:spcPct val="110000"/>
              </a:lnSpc>
              <a:spcBef>
                <a:spcPts val="600"/>
              </a:spcBef>
              <a:spcAft>
                <a:spcPts val="600"/>
              </a:spcAft>
              <a:buFont typeface="Arial" panose="020B0604020202020204" pitchFamily="34" charset="0"/>
              <a:buChar char="•"/>
            </a:pPr>
            <a:r>
              <a:rPr lang="en-US" altLang="zh-CN" dirty="0">
                <a:latin typeface="微软雅黑" charset="0"/>
                <a:ea typeface="微软雅黑" charset="0"/>
                <a:cs typeface="微软雅黑" charset="0"/>
              </a:rPr>
              <a:t>……</a:t>
            </a:r>
          </a:p>
        </p:txBody>
      </p:sp>
      <p:pic>
        <p:nvPicPr>
          <p:cNvPr id="8" name="图片 7"/>
          <p:cNvPicPr>
            <a:picLocks noChangeAspect="1"/>
          </p:cNvPicPr>
          <p:nvPr/>
        </p:nvPicPr>
        <p:blipFill>
          <a:blip r:embed="rId2"/>
          <a:stretch>
            <a:fillRect/>
          </a:stretch>
        </p:blipFill>
        <p:spPr>
          <a:xfrm>
            <a:off x="1046810" y="1182975"/>
            <a:ext cx="3362325" cy="467677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fld id="{49AE70B2-8BF9-45C0-BB95-33D1B9D3A854}" type="slidenum">
              <a:rPr lang="zh-CN" altLang="en-US" smtClean="0"/>
              <a:t>23</a:t>
            </a:fld>
            <a:endParaRPr lang="en-US" altLang="zh-CN"/>
          </a:p>
        </p:txBody>
      </p:sp>
      <p:sp>
        <p:nvSpPr>
          <p:cNvPr id="6" name="标题 5"/>
          <p:cNvSpPr>
            <a:spLocks noGrp="1"/>
          </p:cNvSpPr>
          <p:nvPr>
            <p:ph type="title"/>
          </p:nvPr>
        </p:nvSpPr>
        <p:spPr/>
        <p:txBody>
          <a:bodyPr/>
          <a:lstStyle/>
          <a:p>
            <a:r>
              <a:rPr lang="en-US" altLang="zh-CN" dirty="0">
                <a:latin typeface="Calibri" panose="020F0502020204030204" pitchFamily="34" charset="0"/>
                <a:sym typeface="+mn-ea"/>
              </a:rPr>
              <a:t>Exhibitors</a:t>
            </a:r>
            <a:endParaRPr lang="zh-CN" altLang="en-US" dirty="0">
              <a:latin typeface="Calibri" panose="020F0502020204030204" pitchFamily="34" charset="0"/>
            </a:endParaRPr>
          </a:p>
        </p:txBody>
      </p:sp>
      <p:sp>
        <p:nvSpPr>
          <p:cNvPr id="12" name="文本占位符 2"/>
          <p:cNvSpPr>
            <a:spLocks noGrp="1"/>
          </p:cNvSpPr>
          <p:nvPr>
            <p:ph type="body" sz="half" idx="2"/>
          </p:nvPr>
        </p:nvSpPr>
        <p:spPr>
          <a:xfrm>
            <a:off x="4887928" y="1445453"/>
            <a:ext cx="6612094" cy="4497808"/>
          </a:xfrm>
        </p:spPr>
        <p:txBody>
          <a:bodyPr>
            <a:normAutofit/>
          </a:bodyPr>
          <a:lstStyle/>
          <a:p>
            <a:pPr lvl="0">
              <a:lnSpc>
                <a:spcPct val="150000"/>
              </a:lnSpc>
              <a:spcBef>
                <a:spcPts val="600"/>
              </a:spcBef>
              <a:spcAft>
                <a:spcPts val="600"/>
              </a:spcAft>
            </a:pPr>
            <a:r>
              <a:rPr lang="en-US" altLang="zh-CN" dirty="0">
                <a:latin typeface="微软雅黑" charset="0"/>
                <a:ea typeface="微软雅黑" charset="0"/>
              </a:rPr>
              <a:t>You will meet </a:t>
            </a:r>
            <a:r>
              <a:rPr lang="en-US" altLang="zh-CN" b="1" dirty="0">
                <a:latin typeface="微软雅黑" charset="0"/>
                <a:ea typeface="微软雅黑" charset="0"/>
              </a:rPr>
              <a:t>360+ global gas and energy exhibitors, </a:t>
            </a:r>
            <a:r>
              <a:rPr lang="en-US" altLang="zh-CN" dirty="0">
                <a:latin typeface="微软雅黑" charset="0"/>
                <a:ea typeface="微软雅黑" charset="0"/>
              </a:rPr>
              <a:t>which cover almost all of the world's </a:t>
            </a:r>
            <a:r>
              <a:rPr lang="en-US" altLang="zh-CN" b="1" dirty="0">
                <a:latin typeface="微软雅黑" charset="0"/>
                <a:ea typeface="微软雅黑" charset="0"/>
              </a:rPr>
              <a:t>TOP 50 energy companies</a:t>
            </a:r>
            <a:r>
              <a:rPr lang="en-US" altLang="zh-CN" dirty="0">
                <a:latin typeface="微软雅黑" charset="0"/>
                <a:ea typeface="微软雅黑" charset="0"/>
              </a:rPr>
              <a:t>, including:</a:t>
            </a:r>
          </a:p>
          <a:p>
            <a:pPr marL="342900" lvl="0" indent="-342900">
              <a:lnSpc>
                <a:spcPct val="150000"/>
              </a:lnSpc>
              <a:spcBef>
                <a:spcPts val="600"/>
              </a:spcBef>
              <a:spcAft>
                <a:spcPts val="600"/>
              </a:spcAft>
              <a:buFont typeface="Arial" panose="020B0604020202020204" pitchFamily="34" charset="0"/>
              <a:buChar char="•"/>
            </a:pPr>
            <a:r>
              <a:rPr lang="en-US" altLang="zh-CN" dirty="0">
                <a:latin typeface="微软雅黑" charset="0"/>
                <a:ea typeface="微软雅黑" charset="0"/>
              </a:rPr>
              <a:t>oil and gas companies</a:t>
            </a:r>
          </a:p>
          <a:p>
            <a:pPr marL="342900" lvl="0" indent="-342900">
              <a:lnSpc>
                <a:spcPct val="150000"/>
              </a:lnSpc>
              <a:spcBef>
                <a:spcPts val="600"/>
              </a:spcBef>
              <a:spcAft>
                <a:spcPts val="600"/>
              </a:spcAft>
              <a:buFont typeface="Arial" panose="020B0604020202020204" pitchFamily="34" charset="0"/>
              <a:buChar char="•"/>
            </a:pPr>
            <a:r>
              <a:rPr lang="en-US" altLang="zh-CN" dirty="0">
                <a:latin typeface="微软雅黑" charset="0"/>
                <a:ea typeface="微软雅黑" charset="0"/>
              </a:rPr>
              <a:t>integrated energy companies</a:t>
            </a:r>
          </a:p>
          <a:p>
            <a:pPr marL="342900" lvl="0" indent="-342900">
              <a:lnSpc>
                <a:spcPct val="150000"/>
              </a:lnSpc>
              <a:spcBef>
                <a:spcPts val="600"/>
              </a:spcBef>
              <a:spcAft>
                <a:spcPts val="600"/>
              </a:spcAft>
              <a:buFont typeface="Arial" panose="020B0604020202020204" pitchFamily="34" charset="0"/>
              <a:buChar char="•"/>
            </a:pPr>
            <a:r>
              <a:rPr lang="en-US" altLang="zh-CN" dirty="0">
                <a:latin typeface="微软雅黑" charset="0"/>
                <a:ea typeface="微软雅黑" charset="0"/>
              </a:rPr>
              <a:t>energy service companies</a:t>
            </a:r>
          </a:p>
          <a:p>
            <a:pPr marL="342900" lvl="0" indent="-342900">
              <a:lnSpc>
                <a:spcPct val="150000"/>
              </a:lnSpc>
              <a:spcBef>
                <a:spcPts val="600"/>
              </a:spcBef>
              <a:spcAft>
                <a:spcPts val="600"/>
              </a:spcAft>
              <a:buFont typeface="Arial" panose="020B0604020202020204" pitchFamily="34" charset="0"/>
              <a:buChar char="•"/>
            </a:pPr>
            <a:r>
              <a:rPr lang="en-US" altLang="zh-CN" dirty="0">
                <a:latin typeface="微软雅黑" charset="0"/>
                <a:ea typeface="微软雅黑" charset="0"/>
              </a:rPr>
              <a:t>other service providers</a:t>
            </a:r>
          </a:p>
          <a:p>
            <a:pPr lvl="0">
              <a:lnSpc>
                <a:spcPct val="150000"/>
              </a:lnSpc>
              <a:spcBef>
                <a:spcPts val="600"/>
              </a:spcBef>
            </a:pPr>
            <a:endParaRPr lang="en-US" altLang="zh-CN" dirty="0">
              <a:latin typeface="微软雅黑" charset="0"/>
              <a:ea typeface="微软雅黑" charset="0"/>
            </a:endParaRPr>
          </a:p>
          <a:p>
            <a:pPr marL="342900" lvl="0" indent="-342900">
              <a:lnSpc>
                <a:spcPct val="150000"/>
              </a:lnSpc>
              <a:spcBef>
                <a:spcPts val="600"/>
              </a:spcBef>
              <a:buFont typeface="Arial" panose="020B0604020202020204" pitchFamily="34" charset="0"/>
              <a:buChar char="•"/>
            </a:pPr>
            <a:endParaRPr lang="en-US" altLang="zh-CN" dirty="0">
              <a:latin typeface="微软雅黑" charset="0"/>
              <a:ea typeface="微软雅黑" charset="0"/>
            </a:endParaRPr>
          </a:p>
          <a:p>
            <a:pPr lvl="0">
              <a:lnSpc>
                <a:spcPct val="150000"/>
              </a:lnSpc>
              <a:spcBef>
                <a:spcPts val="600"/>
              </a:spcBef>
            </a:pPr>
            <a:endParaRPr lang="en-US" altLang="zh-CN" dirty="0">
              <a:latin typeface="微软雅黑" charset="0"/>
              <a:ea typeface="微软雅黑" charset="0"/>
            </a:endParaRPr>
          </a:p>
        </p:txBody>
      </p:sp>
      <p:pic>
        <p:nvPicPr>
          <p:cNvPr id="3" name="图片 2"/>
          <p:cNvPicPr>
            <a:picLocks noChangeAspect="1"/>
          </p:cNvPicPr>
          <p:nvPr/>
        </p:nvPicPr>
        <p:blipFill>
          <a:blip r:embed="rId2"/>
          <a:stretch>
            <a:fillRect/>
          </a:stretch>
        </p:blipFill>
        <p:spPr>
          <a:xfrm>
            <a:off x="1074444" y="1173165"/>
            <a:ext cx="3242179" cy="469639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fld id="{49AE70B2-8BF9-45C0-BB95-33D1B9D3A854}" type="slidenum">
              <a:rPr lang="zh-CN" altLang="en-US" smtClean="0"/>
              <a:t>24</a:t>
            </a:fld>
            <a:endParaRPr lang="en-US" altLang="zh-CN"/>
          </a:p>
        </p:txBody>
      </p:sp>
      <p:sp>
        <p:nvSpPr>
          <p:cNvPr id="6" name="标题 5"/>
          <p:cNvSpPr>
            <a:spLocks noGrp="1"/>
          </p:cNvSpPr>
          <p:nvPr>
            <p:ph type="title"/>
          </p:nvPr>
        </p:nvSpPr>
        <p:spPr>
          <a:xfrm>
            <a:off x="353695" y="386080"/>
            <a:ext cx="11484610" cy="705485"/>
          </a:xfrm>
        </p:spPr>
        <p:txBody>
          <a:bodyPr/>
          <a:lstStyle/>
          <a:p>
            <a:r>
              <a:rPr lang="en-US" altLang="zh-CN" dirty="0">
                <a:latin typeface="Calibri" panose="020F0502020204030204" pitchFamily="34" charset="0"/>
                <a:sym typeface="+mn-ea"/>
              </a:rPr>
              <a:t>Exhibitors from previous WGCs</a:t>
            </a:r>
            <a:endParaRPr lang="zh-CN" altLang="en-US" dirty="0">
              <a:latin typeface="Calibri" panose="020F0502020204030204" pitchFamily="34" charset="0"/>
            </a:endParaRPr>
          </a:p>
        </p:txBody>
      </p:sp>
      <p:sp>
        <p:nvSpPr>
          <p:cNvPr id="12" name="文本占位符 2"/>
          <p:cNvSpPr>
            <a:spLocks noGrp="1"/>
          </p:cNvSpPr>
          <p:nvPr>
            <p:ph type="body" sz="half" idx="2"/>
          </p:nvPr>
        </p:nvSpPr>
        <p:spPr>
          <a:xfrm>
            <a:off x="4887928" y="1445453"/>
            <a:ext cx="6548627" cy="4497808"/>
          </a:xfrm>
        </p:spPr>
        <p:txBody>
          <a:bodyPr>
            <a:normAutofit/>
          </a:bodyPr>
          <a:lstStyle/>
          <a:p>
            <a:pPr marL="342900" lvl="0" indent="-342900">
              <a:lnSpc>
                <a:spcPct val="150000"/>
              </a:lnSpc>
              <a:spcBef>
                <a:spcPts val="600"/>
              </a:spcBef>
              <a:buFont typeface="Arial" panose="020B0604020202020204" pitchFamily="34" charset="0"/>
              <a:buChar char="•"/>
            </a:pPr>
            <a:endParaRPr lang="en-US" altLang="zh-CN" dirty="0">
              <a:latin typeface="Calibri" panose="020F0502020204030204" pitchFamily="34" charset="0"/>
            </a:endParaRPr>
          </a:p>
          <a:p>
            <a:pPr marL="342900" lvl="0" indent="-342900">
              <a:lnSpc>
                <a:spcPct val="150000"/>
              </a:lnSpc>
              <a:spcBef>
                <a:spcPts val="600"/>
              </a:spcBef>
              <a:buFont typeface="Arial" panose="020B0604020202020204" pitchFamily="34" charset="0"/>
              <a:buChar char="•"/>
            </a:pPr>
            <a:endParaRPr lang="en-US" altLang="zh-CN" dirty="0">
              <a:latin typeface="Calibri" panose="020F0502020204030204" pitchFamily="34" charset="0"/>
            </a:endParaRPr>
          </a:p>
          <a:p>
            <a:pPr lvl="0">
              <a:lnSpc>
                <a:spcPct val="150000"/>
              </a:lnSpc>
              <a:spcBef>
                <a:spcPts val="600"/>
              </a:spcBef>
            </a:pPr>
            <a:endParaRPr lang="en-US" altLang="zh-CN" dirty="0">
              <a:latin typeface="Calibri" panose="020F0502020204030204" pitchFamily="34" charset="0"/>
            </a:endParaRPr>
          </a:p>
        </p:txBody>
      </p:sp>
      <p:sp>
        <p:nvSpPr>
          <p:cNvPr id="4" name="矩形 3"/>
          <p:cNvSpPr/>
          <p:nvPr/>
        </p:nvSpPr>
        <p:spPr>
          <a:xfrm>
            <a:off x="629265" y="3074215"/>
            <a:ext cx="1907458" cy="7407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3" name="图片 2"/>
          <p:cNvPicPr>
            <a:picLocks noChangeAspect="1"/>
          </p:cNvPicPr>
          <p:nvPr/>
        </p:nvPicPr>
        <p:blipFill rotWithShape="1">
          <a:blip r:embed="rId3"/>
          <a:srcRect l="6723" t="7594" r="9937" b="2849"/>
          <a:stretch>
            <a:fillRect/>
          </a:stretch>
        </p:blipFill>
        <p:spPr>
          <a:xfrm>
            <a:off x="873948" y="2998080"/>
            <a:ext cx="935998" cy="941764"/>
          </a:xfrm>
          <a:prstGeom prst="rect">
            <a:avLst/>
          </a:prstGeom>
        </p:spPr>
      </p:pic>
      <p:grpSp>
        <p:nvGrpSpPr>
          <p:cNvPr id="18" name="组合 17"/>
          <p:cNvGrpSpPr/>
          <p:nvPr/>
        </p:nvGrpSpPr>
        <p:grpSpPr>
          <a:xfrm>
            <a:off x="499625" y="1194086"/>
            <a:ext cx="11560570" cy="4471146"/>
            <a:chOff x="499625" y="1194086"/>
            <a:chExt cx="11560570" cy="4471146"/>
          </a:xfrm>
        </p:grpSpPr>
        <p:pic>
          <p:nvPicPr>
            <p:cNvPr id="8" name="图片 7"/>
            <p:cNvPicPr>
              <a:picLocks noChangeAspect="1"/>
            </p:cNvPicPr>
            <p:nvPr/>
          </p:nvPicPr>
          <p:blipFill>
            <a:blip r:embed="rId4"/>
            <a:stretch>
              <a:fillRect/>
            </a:stretch>
          </p:blipFill>
          <p:spPr>
            <a:xfrm>
              <a:off x="499625" y="1194086"/>
              <a:ext cx="11560570" cy="4471146"/>
            </a:xfrm>
            <a:prstGeom prst="rect">
              <a:avLst/>
            </a:prstGeom>
          </p:spPr>
        </p:pic>
        <p:pic>
          <p:nvPicPr>
            <p:cNvPr id="9" name="图片 8"/>
            <p:cNvPicPr>
              <a:picLocks noChangeAspect="1"/>
            </p:cNvPicPr>
            <p:nvPr/>
          </p:nvPicPr>
          <p:blipFill>
            <a:blip r:embed="rId5"/>
            <a:stretch>
              <a:fillRect/>
            </a:stretch>
          </p:blipFill>
          <p:spPr>
            <a:xfrm>
              <a:off x="5527122" y="3074215"/>
              <a:ext cx="1189481" cy="846775"/>
            </a:xfrm>
            <a:prstGeom prst="rect">
              <a:avLst/>
            </a:prstGeom>
          </p:spPr>
        </p:pic>
        <p:pic>
          <p:nvPicPr>
            <p:cNvPr id="11" name="图片 10"/>
            <p:cNvPicPr>
              <a:picLocks noChangeAspect="1"/>
            </p:cNvPicPr>
            <p:nvPr/>
          </p:nvPicPr>
          <p:blipFill rotWithShape="1">
            <a:blip r:embed="rId4"/>
            <a:srcRect l="18419" t="38642" b="41997"/>
            <a:stretch>
              <a:fillRect/>
            </a:stretch>
          </p:blipFill>
          <p:spPr>
            <a:xfrm>
              <a:off x="2184269" y="2969374"/>
              <a:ext cx="9431189" cy="865629"/>
            </a:xfrm>
            <a:prstGeom prst="rect">
              <a:avLst/>
            </a:prstGeom>
          </p:spPr>
        </p:pic>
        <p:pic>
          <p:nvPicPr>
            <p:cNvPr id="13" name="图片 12"/>
            <p:cNvPicPr>
              <a:picLocks noChangeAspect="1"/>
            </p:cNvPicPr>
            <p:nvPr/>
          </p:nvPicPr>
          <p:blipFill>
            <a:blip r:embed="rId5"/>
            <a:stretch>
              <a:fillRect/>
            </a:stretch>
          </p:blipFill>
          <p:spPr>
            <a:xfrm>
              <a:off x="5082386" y="3121775"/>
              <a:ext cx="1189481" cy="846775"/>
            </a:xfrm>
            <a:prstGeom prst="rect">
              <a:avLst/>
            </a:prstGeom>
          </p:spPr>
        </p:pic>
      </p:grpSp>
      <p:sp>
        <p:nvSpPr>
          <p:cNvPr id="16" name="矩形 15"/>
          <p:cNvSpPr/>
          <p:nvPr/>
        </p:nvSpPr>
        <p:spPr>
          <a:xfrm>
            <a:off x="772595" y="3074215"/>
            <a:ext cx="1491401" cy="974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5" name="图片 14"/>
          <p:cNvPicPr>
            <a:picLocks noChangeAspect="1"/>
          </p:cNvPicPr>
          <p:nvPr/>
        </p:nvPicPr>
        <p:blipFill rotWithShape="1">
          <a:blip r:embed="rId3"/>
          <a:srcRect l="3813" t="5602" r="7295" b="2895"/>
          <a:stretch>
            <a:fillRect/>
          </a:stretch>
        </p:blipFill>
        <p:spPr>
          <a:xfrm>
            <a:off x="1053205" y="3074215"/>
            <a:ext cx="898103" cy="86562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fld id="{49AE70B2-8BF9-45C0-BB95-33D1B9D3A854}" type="slidenum">
              <a:rPr lang="zh-CN" altLang="en-US" smtClean="0"/>
              <a:t>25</a:t>
            </a:fld>
            <a:endParaRPr lang="en-US" altLang="zh-CN"/>
          </a:p>
        </p:txBody>
      </p:sp>
      <p:sp>
        <p:nvSpPr>
          <p:cNvPr id="6" name="标题 5"/>
          <p:cNvSpPr>
            <a:spLocks noGrp="1"/>
          </p:cNvSpPr>
          <p:nvPr>
            <p:ph type="title"/>
          </p:nvPr>
        </p:nvSpPr>
        <p:spPr/>
        <p:txBody>
          <a:bodyPr/>
          <a:lstStyle/>
          <a:p>
            <a:r>
              <a:rPr lang="en-US" altLang="zh-CN" dirty="0">
                <a:latin typeface="Calibri" panose="020F0502020204030204" pitchFamily="34" charset="0"/>
                <a:sym typeface="+mn-ea"/>
              </a:rPr>
              <a:t>Delegates</a:t>
            </a:r>
            <a:endParaRPr lang="zh-CN" altLang="en-US" dirty="0">
              <a:latin typeface="Calibri" panose="020F0502020204030204" pitchFamily="34" charset="0"/>
            </a:endParaRPr>
          </a:p>
        </p:txBody>
      </p:sp>
      <p:sp>
        <p:nvSpPr>
          <p:cNvPr id="12" name="文本占位符 2"/>
          <p:cNvSpPr>
            <a:spLocks noGrp="1"/>
          </p:cNvSpPr>
          <p:nvPr>
            <p:ph type="body" sz="half" idx="2"/>
          </p:nvPr>
        </p:nvSpPr>
        <p:spPr>
          <a:xfrm>
            <a:off x="456358" y="1070455"/>
            <a:ext cx="10845955" cy="1737830"/>
          </a:xfrm>
        </p:spPr>
        <p:txBody>
          <a:bodyPr>
            <a:normAutofit fontScale="25000" lnSpcReduction="20000"/>
          </a:bodyPr>
          <a:lstStyle/>
          <a:p>
            <a:pPr lvl="0">
              <a:lnSpc>
                <a:spcPct val="150000"/>
              </a:lnSpc>
              <a:spcAft>
                <a:spcPts val="0"/>
              </a:spcAft>
            </a:pPr>
            <a:r>
              <a:rPr lang="en-US" altLang="zh-CN" sz="8000" dirty="0">
                <a:latin typeface="微软雅黑" charset="0"/>
                <a:ea typeface="微软雅黑" charset="0"/>
              </a:rPr>
              <a:t>You will meet </a:t>
            </a:r>
            <a:r>
              <a:rPr lang="en-US" altLang="zh-CN" sz="8000" b="1" dirty="0">
                <a:latin typeface="微软雅黑" charset="0"/>
                <a:ea typeface="微软雅黑" charset="0"/>
              </a:rPr>
              <a:t>3,500+ delegates </a:t>
            </a:r>
            <a:r>
              <a:rPr lang="en-US" altLang="zh-CN" sz="8000" dirty="0">
                <a:latin typeface="微软雅黑" charset="0"/>
                <a:ea typeface="微软雅黑" charset="0"/>
              </a:rPr>
              <a:t>from </a:t>
            </a:r>
            <a:r>
              <a:rPr lang="en-US" altLang="zh-CN" sz="8000" b="1" dirty="0">
                <a:latin typeface="微软雅黑" charset="0"/>
                <a:ea typeface="微软雅黑" charset="0"/>
              </a:rPr>
              <a:t>70+ countries </a:t>
            </a:r>
            <a:r>
              <a:rPr lang="en-US" altLang="zh-CN" sz="8000" dirty="0">
                <a:latin typeface="微软雅黑" charset="0"/>
                <a:ea typeface="微软雅黑" charset="0"/>
              </a:rPr>
              <a:t>and</a:t>
            </a:r>
            <a:r>
              <a:rPr lang="en-US" altLang="zh-CN" sz="8000" b="1" dirty="0">
                <a:latin typeface="微软雅黑" charset="0"/>
                <a:ea typeface="微软雅黑" charset="0"/>
              </a:rPr>
              <a:t> 600+ companies or </a:t>
            </a:r>
            <a:r>
              <a:rPr lang="en-US" altLang="zh-CN" sz="8000" b="1" dirty="0" err="1">
                <a:latin typeface="微软雅黑" charset="0"/>
                <a:ea typeface="微软雅黑" charset="0"/>
              </a:rPr>
              <a:t>organisations</a:t>
            </a:r>
            <a:r>
              <a:rPr lang="en-US" altLang="zh-CN" sz="8000" dirty="0">
                <a:latin typeface="微软雅黑" charset="0"/>
                <a:ea typeface="微软雅黑" charset="0"/>
              </a:rPr>
              <a:t>, covering the entire gas value chain.</a:t>
            </a:r>
          </a:p>
          <a:p>
            <a:pPr lvl="1">
              <a:lnSpc>
                <a:spcPct val="150000"/>
              </a:lnSpc>
              <a:spcAft>
                <a:spcPts val="0"/>
              </a:spcAft>
              <a:buFont typeface="Wingdings" panose="05000000000000000000" pitchFamily="2" charset="2"/>
              <a:buChar char="Ø"/>
            </a:pPr>
            <a:r>
              <a:rPr lang="en-US" altLang="zh-CN" sz="8000" dirty="0">
                <a:solidFill>
                  <a:schemeClr val="tx1"/>
                </a:solidFill>
                <a:latin typeface="微软雅黑" charset="0"/>
                <a:ea typeface="微软雅黑" charset="0"/>
              </a:rPr>
              <a:t> Meet global senior technical, commercial and strategic executives.</a:t>
            </a:r>
          </a:p>
          <a:p>
            <a:pPr lvl="1">
              <a:lnSpc>
                <a:spcPct val="150000"/>
              </a:lnSpc>
              <a:spcAft>
                <a:spcPts val="0"/>
              </a:spcAft>
              <a:buFont typeface="Wingdings" panose="05000000000000000000" pitchFamily="2" charset="2"/>
              <a:buChar char="Ø"/>
            </a:pPr>
            <a:r>
              <a:rPr lang="en-US" altLang="zh-CN" sz="8000" b="1" dirty="0">
                <a:solidFill>
                  <a:srgbClr val="FF0000"/>
                </a:solidFill>
                <a:latin typeface="微软雅黑" charset="0"/>
                <a:ea typeface="微软雅黑" charset="0"/>
              </a:rPr>
              <a:t> The delegate registration is expected to start in May, 2024.</a:t>
            </a:r>
          </a:p>
          <a:p>
            <a:pPr lvl="0">
              <a:lnSpc>
                <a:spcPct val="150000"/>
              </a:lnSpc>
              <a:spcBef>
                <a:spcPts val="600"/>
              </a:spcBef>
            </a:pPr>
            <a:endParaRPr lang="en-US" altLang="zh-CN" dirty="0">
              <a:latin typeface="微软雅黑" charset="0"/>
              <a:ea typeface="微软雅黑" charset="0"/>
            </a:endParaRPr>
          </a:p>
        </p:txBody>
      </p:sp>
      <p:pic>
        <p:nvPicPr>
          <p:cNvPr id="7" name="图片 6"/>
          <p:cNvPicPr>
            <a:picLocks noChangeAspect="1"/>
          </p:cNvPicPr>
          <p:nvPr/>
        </p:nvPicPr>
        <p:blipFill>
          <a:blip r:embed="rId2"/>
          <a:stretch>
            <a:fillRect/>
          </a:stretch>
        </p:blipFill>
        <p:spPr>
          <a:xfrm>
            <a:off x="8580389" y="2808285"/>
            <a:ext cx="2439184" cy="3425054"/>
          </a:xfrm>
          <a:prstGeom prst="rect">
            <a:avLst/>
          </a:prstGeom>
        </p:spPr>
      </p:pic>
      <p:pic>
        <p:nvPicPr>
          <p:cNvPr id="9" name="图片 8"/>
          <p:cNvPicPr>
            <a:picLocks noChangeAspect="1"/>
          </p:cNvPicPr>
          <p:nvPr/>
        </p:nvPicPr>
        <p:blipFill>
          <a:blip r:embed="rId3"/>
          <a:stretch>
            <a:fillRect/>
          </a:stretch>
        </p:blipFill>
        <p:spPr>
          <a:xfrm>
            <a:off x="711361" y="2808286"/>
            <a:ext cx="2466919" cy="3425053"/>
          </a:xfrm>
          <a:prstGeom prst="rect">
            <a:avLst/>
          </a:prstGeom>
        </p:spPr>
      </p:pic>
      <p:pic>
        <p:nvPicPr>
          <p:cNvPr id="8" name="图片 7"/>
          <p:cNvPicPr>
            <a:picLocks noChangeAspect="1"/>
          </p:cNvPicPr>
          <p:nvPr/>
        </p:nvPicPr>
        <p:blipFill>
          <a:blip r:embed="rId4"/>
          <a:stretch>
            <a:fillRect/>
          </a:stretch>
        </p:blipFill>
        <p:spPr>
          <a:xfrm>
            <a:off x="3259791" y="2809099"/>
            <a:ext cx="5239087" cy="342424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6870" y="385445"/>
            <a:ext cx="11456035" cy="705485"/>
          </a:xfrm>
        </p:spPr>
        <p:txBody>
          <a:bodyPr>
            <a:normAutofit/>
          </a:bodyPr>
          <a:lstStyle/>
          <a:p>
            <a:r>
              <a:rPr lang="en-US" altLang="zh-CN" dirty="0">
                <a:latin typeface="Calibri" panose="020F0502020204030204" pitchFamily="34" charset="0"/>
              </a:rPr>
              <a:t>Highlights</a:t>
            </a:r>
            <a:endParaRPr lang="zh-CN" altLang="en-US" dirty="0">
              <a:latin typeface="Calibri" panose="020F0502020204030204" pitchFamily="34" charset="0"/>
            </a:endParaRPr>
          </a:p>
        </p:txBody>
      </p:sp>
      <p:sp>
        <p:nvSpPr>
          <p:cNvPr id="2" name="灯片编号占位符 1"/>
          <p:cNvSpPr>
            <a:spLocks noGrp="1"/>
          </p:cNvSpPr>
          <p:nvPr>
            <p:ph type="sldNum" sz="quarter" idx="12"/>
          </p:nvPr>
        </p:nvSpPr>
        <p:spPr/>
        <p:txBody>
          <a:bodyPr/>
          <a:lstStyle/>
          <a:p>
            <a:fld id="{49AE70B2-8BF9-45C0-BB95-33D1B9D3A854}" type="slidenum">
              <a:rPr lang="zh-CN" altLang="en-US" smtClean="0"/>
              <a:t>26</a:t>
            </a:fld>
            <a:endParaRPr lang="en-US" altLang="zh-CN"/>
          </a:p>
        </p:txBody>
      </p:sp>
      <p:graphicFrame>
        <p:nvGraphicFramePr>
          <p:cNvPr id="7" name="内容占位符 6"/>
          <p:cNvGraphicFramePr>
            <a:graphicFrameLocks noGrp="1"/>
          </p:cNvGraphicFramePr>
          <p:nvPr>
            <p:ph idx="1"/>
          </p:nvPr>
        </p:nvGraphicFramePr>
        <p:xfrm>
          <a:off x="357188" y="1090930"/>
          <a:ext cx="11455400" cy="4939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矩形 17"/>
          <p:cNvSpPr/>
          <p:nvPr/>
        </p:nvSpPr>
        <p:spPr>
          <a:xfrm>
            <a:off x="4701623" y="3255660"/>
            <a:ext cx="2766527" cy="646331"/>
          </a:xfrm>
          <a:prstGeom prst="rect">
            <a:avLst/>
          </a:prstGeom>
          <a:noFill/>
        </p:spPr>
        <p:txBody>
          <a:bodyPr wrap="none" lIns="91440" tIns="45720" rIns="91440" bIns="45720">
            <a:spAutoFit/>
          </a:bodyPr>
          <a:lstStyle/>
          <a:p>
            <a:pPr algn="ctr"/>
            <a:r>
              <a:rPr lang="en-US" altLang="zh-CN" sz="3600" b="1" spc="50" dirty="0">
                <a:ln w="9525" cmpd="sng">
                  <a:solidFill>
                    <a:schemeClr val="accent1"/>
                  </a:solidFill>
                  <a:prstDash val="solid"/>
                </a:ln>
                <a:solidFill>
                  <a:srgbClr val="70AD47">
                    <a:tint val="1000"/>
                  </a:srgbClr>
                </a:solidFill>
                <a:effectLst>
                  <a:glow rad="38100">
                    <a:schemeClr val="accent1">
                      <a:alpha val="40000"/>
                    </a:schemeClr>
                  </a:glow>
                </a:effectLst>
              </a:rPr>
              <a:t>PLATFORM</a:t>
            </a:r>
            <a:endParaRPr lang="zh-CN" altLang="en-US" sz="36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41B4A5-F58F-3587-0189-9C7829D7D9AA}"/>
              </a:ext>
            </a:extLst>
          </p:cNvPr>
          <p:cNvSpPr>
            <a:spLocks noGrp="1"/>
          </p:cNvSpPr>
          <p:nvPr>
            <p:ph type="ctrTitle"/>
          </p:nvPr>
        </p:nvSpPr>
        <p:spPr/>
        <p:txBody>
          <a:bodyPr/>
          <a:lstStyle/>
          <a:p>
            <a:r>
              <a:rPr lang="en-US" altLang="zh-CN" dirty="0"/>
              <a:t>CC Updates</a:t>
            </a:r>
            <a:endParaRPr lang="zh-CN" altLang="en-US" dirty="0"/>
          </a:p>
        </p:txBody>
      </p:sp>
      <p:sp>
        <p:nvSpPr>
          <p:cNvPr id="3" name="副标题 2">
            <a:extLst>
              <a:ext uri="{FF2B5EF4-FFF2-40B4-BE49-F238E27FC236}">
                <a16:creationId xmlns:a16="http://schemas.microsoft.com/office/drawing/2014/main" id="{53FA2EC4-422F-E3F0-8A99-938FD5D8500D}"/>
              </a:ext>
            </a:extLst>
          </p:cNvPr>
          <p:cNvSpPr>
            <a:spLocks noGrp="1"/>
          </p:cNvSpPr>
          <p:nvPr>
            <p:ph type="subTitle" idx="1"/>
          </p:nvPr>
        </p:nvSpPr>
        <p:spPr/>
        <p:txBody>
          <a:bodyPr/>
          <a:lstStyle/>
          <a:p>
            <a:r>
              <a:rPr lang="en-US" altLang="zh-CN" dirty="0"/>
              <a:t>1</a:t>
            </a:r>
            <a:endParaRPr lang="zh-CN" altLang="en-US" dirty="0"/>
          </a:p>
        </p:txBody>
      </p:sp>
    </p:spTree>
    <p:extLst>
      <p:ext uri="{BB962C8B-B14F-4D97-AF65-F5344CB8AC3E}">
        <p14:creationId xmlns:p14="http://schemas.microsoft.com/office/powerpoint/2010/main" val="2038412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CACC437E-C515-5DCE-67BE-FECD0EBFFE7A}"/>
              </a:ext>
            </a:extLst>
          </p:cNvPr>
          <p:cNvSpPr>
            <a:spLocks noGrp="1"/>
          </p:cNvSpPr>
          <p:nvPr>
            <p:ph type="title"/>
          </p:nvPr>
        </p:nvSpPr>
        <p:spPr/>
        <p:txBody>
          <a:bodyPr/>
          <a:lstStyle/>
          <a:p>
            <a:r>
              <a:rPr lang="en-GB" altLang="zh-CN" dirty="0"/>
              <a:t>Members Recruitment</a:t>
            </a:r>
            <a:endParaRPr kumimoji="1" lang="zh-CN" altLang="en-US" dirty="0"/>
          </a:p>
        </p:txBody>
      </p:sp>
      <p:sp>
        <p:nvSpPr>
          <p:cNvPr id="4" name="灯片编号占位符 3">
            <a:extLst>
              <a:ext uri="{FF2B5EF4-FFF2-40B4-BE49-F238E27FC236}">
                <a16:creationId xmlns:a16="http://schemas.microsoft.com/office/drawing/2014/main" id="{C35654E5-E2BA-20C1-EB38-CB36B16ECEB8}"/>
              </a:ext>
            </a:extLst>
          </p:cNvPr>
          <p:cNvSpPr>
            <a:spLocks noGrp="1"/>
          </p:cNvSpPr>
          <p:nvPr>
            <p:ph type="sldNum" sz="quarter" idx="12"/>
          </p:nvPr>
        </p:nvSpPr>
        <p:spPr/>
        <p:txBody>
          <a:bodyPr/>
          <a:lstStyle/>
          <a:p>
            <a:fld id="{49AE70B2-8BF9-45C0-BB95-33D1B9D3A854}" type="slidenum">
              <a:rPr lang="zh-CN" altLang="en-US" smtClean="0">
                <a:solidFill>
                  <a:prstClr val="white"/>
                </a:solidFill>
              </a:rPr>
              <a:pPr/>
              <a:t>4</a:t>
            </a:fld>
            <a:endParaRPr lang="en-US" altLang="zh-CN" dirty="0">
              <a:solidFill>
                <a:prstClr val="white"/>
              </a:solidFill>
            </a:endParaRPr>
          </a:p>
        </p:txBody>
      </p:sp>
      <p:graphicFrame>
        <p:nvGraphicFramePr>
          <p:cNvPr id="6" name="表格 5">
            <a:extLst>
              <a:ext uri="{FF2B5EF4-FFF2-40B4-BE49-F238E27FC236}">
                <a16:creationId xmlns:a16="http://schemas.microsoft.com/office/drawing/2014/main" id="{F75EE63B-F2F0-40AD-216E-0AA1286906D2}"/>
              </a:ext>
            </a:extLst>
          </p:cNvPr>
          <p:cNvGraphicFramePr>
            <a:graphicFrameLocks noGrp="1"/>
          </p:cNvGraphicFramePr>
          <p:nvPr>
            <p:extLst>
              <p:ext uri="{D42A27DB-BD31-4B8C-83A1-F6EECF244321}">
                <p14:modId xmlns:p14="http://schemas.microsoft.com/office/powerpoint/2010/main" val="2166105329"/>
              </p:ext>
            </p:extLst>
          </p:nvPr>
        </p:nvGraphicFramePr>
        <p:xfrm>
          <a:off x="897621" y="1102448"/>
          <a:ext cx="10108734" cy="4653104"/>
        </p:xfrm>
        <a:graphic>
          <a:graphicData uri="http://schemas.openxmlformats.org/drawingml/2006/table">
            <a:tbl>
              <a:tblPr>
                <a:tableStyleId>{9DCAF9ED-07DC-4A11-8D7F-57B35C25682E}</a:tableStyleId>
              </a:tblPr>
              <a:tblGrid>
                <a:gridCol w="3582100">
                  <a:extLst>
                    <a:ext uri="{9D8B030D-6E8A-4147-A177-3AD203B41FA5}">
                      <a16:colId xmlns:a16="http://schemas.microsoft.com/office/drawing/2014/main" val="20000"/>
                    </a:ext>
                  </a:extLst>
                </a:gridCol>
                <a:gridCol w="2592198">
                  <a:extLst>
                    <a:ext uri="{9D8B030D-6E8A-4147-A177-3AD203B41FA5}">
                      <a16:colId xmlns:a16="http://schemas.microsoft.com/office/drawing/2014/main" val="20001"/>
                    </a:ext>
                  </a:extLst>
                </a:gridCol>
                <a:gridCol w="1543574">
                  <a:extLst>
                    <a:ext uri="{9D8B030D-6E8A-4147-A177-3AD203B41FA5}">
                      <a16:colId xmlns:a16="http://schemas.microsoft.com/office/drawing/2014/main" val="1817888095"/>
                    </a:ext>
                  </a:extLst>
                </a:gridCol>
                <a:gridCol w="2390862">
                  <a:extLst>
                    <a:ext uri="{9D8B030D-6E8A-4147-A177-3AD203B41FA5}">
                      <a16:colId xmlns:a16="http://schemas.microsoft.com/office/drawing/2014/main" val="20002"/>
                    </a:ext>
                  </a:extLst>
                </a:gridCol>
              </a:tblGrid>
              <a:tr h="360362">
                <a:tc>
                  <a:txBody>
                    <a:bodyPr/>
                    <a:lstStyle/>
                    <a:p>
                      <a:pPr algn="l" rtl="0" fontAlgn="b"/>
                      <a:r>
                        <a:rPr lang="en-GB" sz="1600" b="1" u="none" strike="noStrike" dirty="0">
                          <a:solidFill>
                            <a:schemeClr val="bg1"/>
                          </a:solidFill>
                          <a:effectLst/>
                          <a:latin typeface="+mn-ea"/>
                          <a:ea typeface="+mn-ea"/>
                        </a:rPr>
                        <a:t>Unit</a:t>
                      </a:r>
                      <a:endParaRPr lang="en-GB" sz="1600" b="1" i="0" u="none" strike="noStrike" dirty="0">
                        <a:solidFill>
                          <a:schemeClr val="bg1"/>
                        </a:solidFill>
                        <a:effectLst/>
                        <a:latin typeface="+mn-ea"/>
                        <a:ea typeface="+mn-ea"/>
                      </a:endParaRPr>
                    </a:p>
                  </a:txBody>
                  <a:tcPr marL="6157" marR="6157" marT="6157" marB="0" anchor="b">
                    <a:solidFill>
                      <a:schemeClr val="accent2"/>
                    </a:solidFill>
                  </a:tcPr>
                </a:tc>
                <a:tc>
                  <a:txBody>
                    <a:bodyPr/>
                    <a:lstStyle/>
                    <a:p>
                      <a:pPr algn="l" rtl="0" fontAlgn="b"/>
                      <a:r>
                        <a:rPr lang="en-GB" sz="1600" b="1" u="none" strike="noStrike" dirty="0">
                          <a:solidFill>
                            <a:schemeClr val="bg1"/>
                          </a:solidFill>
                          <a:effectLst/>
                          <a:latin typeface="+mn-ea"/>
                          <a:ea typeface="+mn-ea"/>
                        </a:rPr>
                        <a:t>Number of member</a:t>
                      </a:r>
                      <a:endParaRPr lang="en-GB" sz="1600" b="1" i="0" u="none" strike="noStrike" dirty="0">
                        <a:solidFill>
                          <a:schemeClr val="bg1"/>
                        </a:solidFill>
                        <a:effectLst/>
                        <a:latin typeface="+mn-ea"/>
                        <a:ea typeface="+mn-ea"/>
                      </a:endParaRPr>
                    </a:p>
                  </a:txBody>
                  <a:tcPr marL="6157" marR="6157" marT="6157" marB="0" anchor="b">
                    <a:solidFill>
                      <a:schemeClr val="accent2"/>
                    </a:solidFill>
                  </a:tcPr>
                </a:tc>
                <a:tc>
                  <a:txBody>
                    <a:bodyPr/>
                    <a:lstStyle/>
                    <a:p>
                      <a:pPr algn="l" rtl="0" fontAlgn="b"/>
                      <a:r>
                        <a:rPr lang="en-GB" sz="1600" b="1" i="0" u="none" strike="noStrike" dirty="0">
                          <a:solidFill>
                            <a:schemeClr val="bg1"/>
                          </a:solidFill>
                          <a:effectLst/>
                          <a:latin typeface="+mn-ea"/>
                          <a:ea typeface="+mn-ea"/>
                        </a:rPr>
                        <a:t>Increment</a:t>
                      </a:r>
                    </a:p>
                  </a:txBody>
                  <a:tcPr marL="6157" marR="6157" marT="6157" marB="0" anchor="b">
                    <a:solidFill>
                      <a:schemeClr val="accent2"/>
                    </a:solidFill>
                  </a:tcPr>
                </a:tc>
                <a:tc>
                  <a:txBody>
                    <a:bodyPr/>
                    <a:lstStyle/>
                    <a:p>
                      <a:pPr algn="l" rtl="0" fontAlgn="b"/>
                      <a:r>
                        <a:rPr lang="en-GB" sz="1600" b="1" u="none" strike="noStrike" dirty="0">
                          <a:solidFill>
                            <a:schemeClr val="bg1"/>
                          </a:solidFill>
                          <a:effectLst/>
                          <a:latin typeface="+mn-ea"/>
                          <a:ea typeface="+mn-ea"/>
                        </a:rPr>
                        <a:t>Number of Country</a:t>
                      </a:r>
                      <a:endParaRPr lang="en-GB" sz="1600" b="1" i="0" u="none" strike="noStrike" dirty="0">
                        <a:solidFill>
                          <a:schemeClr val="bg1"/>
                        </a:solidFill>
                        <a:effectLst/>
                        <a:latin typeface="+mn-ea"/>
                        <a:ea typeface="+mn-ea"/>
                      </a:endParaRPr>
                    </a:p>
                  </a:txBody>
                  <a:tcPr marL="6157" marR="6157" marT="6157" marB="0" anchor="b">
                    <a:solidFill>
                      <a:schemeClr val="accent2"/>
                    </a:solidFill>
                  </a:tcPr>
                </a:tc>
                <a:extLst>
                  <a:ext uri="{0D108BD9-81ED-4DB2-BD59-A6C34878D82A}">
                    <a16:rowId xmlns:a16="http://schemas.microsoft.com/office/drawing/2014/main" val="10000"/>
                  </a:ext>
                </a:extLst>
              </a:tr>
              <a:tr h="283220">
                <a:tc>
                  <a:txBody>
                    <a:bodyPr/>
                    <a:lstStyle/>
                    <a:p>
                      <a:pPr algn="l" rtl="0" fontAlgn="b"/>
                      <a:r>
                        <a:rPr lang="en-GB" sz="1600" b="1" u="none" strike="noStrike" dirty="0">
                          <a:effectLst/>
                          <a:latin typeface="+mn-ea"/>
                          <a:ea typeface="+mn-ea"/>
                        </a:rPr>
                        <a:t>E&amp;P</a:t>
                      </a:r>
                      <a:endParaRPr lang="en-GB" sz="1600" b="1" i="0" u="none" strike="noStrike" dirty="0">
                        <a:solidFill>
                          <a:srgbClr val="000000"/>
                        </a:solidFill>
                        <a:effectLst/>
                        <a:latin typeface="+mn-ea"/>
                        <a:ea typeface="+mn-ea"/>
                      </a:endParaRPr>
                    </a:p>
                  </a:txBody>
                  <a:tcPr marL="6157" marR="6157" marT="6157" marB="0" anchor="b">
                    <a:solidFill>
                      <a:schemeClr val="accent3">
                        <a:lumMod val="20000"/>
                        <a:lumOff val="80000"/>
                      </a:schemeClr>
                    </a:solidFill>
                  </a:tcPr>
                </a:tc>
                <a:tc>
                  <a:txBody>
                    <a:bodyPr/>
                    <a:lstStyle/>
                    <a:p>
                      <a:pPr algn="r" fontAlgn="b"/>
                      <a:r>
                        <a:rPr lang="en-US" altLang="zh-CN" sz="1800" b="0" i="0" u="none" strike="noStrike" dirty="0">
                          <a:solidFill>
                            <a:srgbClr val="000000"/>
                          </a:solidFill>
                          <a:effectLst/>
                          <a:latin typeface="华文中宋" panose="02010600040101010101" pitchFamily="2" charset="-122"/>
                          <a:ea typeface="华文中宋" panose="02010600040101010101" pitchFamily="2" charset="-122"/>
                        </a:rPr>
                        <a:t>28</a:t>
                      </a:r>
                      <a:endParaRPr lang="en-GB" sz="1800" b="0" i="0" u="none" strike="noStrike" dirty="0">
                        <a:solidFill>
                          <a:srgbClr val="000000"/>
                        </a:solidFill>
                        <a:effectLst/>
                        <a:latin typeface="华文中宋" panose="02010600040101010101" pitchFamily="2" charset="-122"/>
                        <a:ea typeface="华文中宋" panose="02010600040101010101" pitchFamily="2" charset="-122"/>
                      </a:endParaRPr>
                    </a:p>
                  </a:txBody>
                  <a:tcPr marL="6350" marR="6350" marT="6350" marB="0" anchor="b"/>
                </a:tc>
                <a:tc>
                  <a:txBody>
                    <a:bodyPr/>
                    <a:lstStyle/>
                    <a:p>
                      <a:pPr algn="r" fontAlgn="b"/>
                      <a:r>
                        <a:rPr lang="en-US" altLang="zh-CN" sz="1800" b="0" i="0" u="none" strike="noStrike" dirty="0">
                          <a:solidFill>
                            <a:srgbClr val="000000"/>
                          </a:solidFill>
                          <a:effectLst/>
                          <a:latin typeface="华文中宋" panose="02010600040101010101" pitchFamily="2" charset="-122"/>
                          <a:ea typeface="华文中宋" panose="02010600040101010101" pitchFamily="2" charset="-122"/>
                        </a:rPr>
                        <a:t>3</a:t>
                      </a:r>
                      <a:endParaRPr lang="en-GB" sz="1800" b="0" i="0" u="none" strike="noStrike" dirty="0">
                        <a:solidFill>
                          <a:srgbClr val="000000"/>
                        </a:solidFill>
                        <a:effectLst/>
                        <a:latin typeface="华文中宋" panose="02010600040101010101" pitchFamily="2" charset="-122"/>
                        <a:ea typeface="华文中宋" panose="02010600040101010101" pitchFamily="2" charset="-122"/>
                      </a:endParaRPr>
                    </a:p>
                  </a:txBody>
                  <a:tcPr marL="6350" marR="6350" marT="6350" marB="0" anchor="b"/>
                </a:tc>
                <a:tc>
                  <a:txBody>
                    <a:bodyPr/>
                    <a:lstStyle/>
                    <a:p>
                      <a:pPr algn="r" fontAlgn="b"/>
                      <a:r>
                        <a:rPr lang="en-US" altLang="zh-CN" sz="1800" b="0" i="0" u="none" strike="noStrike" dirty="0">
                          <a:solidFill>
                            <a:srgbClr val="000000"/>
                          </a:solidFill>
                          <a:effectLst/>
                          <a:latin typeface="华文中宋" panose="02010600040101010101" pitchFamily="2" charset="-122"/>
                          <a:ea typeface="华文中宋" panose="02010600040101010101" pitchFamily="2" charset="-122"/>
                        </a:rPr>
                        <a:t>17</a:t>
                      </a:r>
                      <a:endParaRPr lang="en-GB" sz="1800" b="0" i="0" u="none" strike="noStrike" dirty="0">
                        <a:solidFill>
                          <a:srgbClr val="000000"/>
                        </a:solidFill>
                        <a:effectLst/>
                        <a:latin typeface="华文中宋" panose="02010600040101010101" pitchFamily="2" charset="-122"/>
                        <a:ea typeface="华文中宋" panose="02010600040101010101" pitchFamily="2" charset="-122"/>
                      </a:endParaRPr>
                    </a:p>
                  </a:txBody>
                  <a:tcPr marL="6350" marR="6350" marT="6350" marB="0" anchor="b"/>
                </a:tc>
                <a:extLst>
                  <a:ext uri="{0D108BD9-81ED-4DB2-BD59-A6C34878D82A}">
                    <a16:rowId xmlns:a16="http://schemas.microsoft.com/office/drawing/2014/main" val="10001"/>
                  </a:ext>
                </a:extLst>
              </a:tr>
              <a:tr h="283220">
                <a:tc>
                  <a:txBody>
                    <a:bodyPr/>
                    <a:lstStyle/>
                    <a:p>
                      <a:pPr algn="l" rtl="0" fontAlgn="b"/>
                      <a:r>
                        <a:rPr lang="en-GB" sz="1600" b="1" u="none" strike="noStrike" dirty="0">
                          <a:effectLst/>
                          <a:latin typeface="+mn-ea"/>
                          <a:ea typeface="+mn-ea"/>
                        </a:rPr>
                        <a:t>Storage</a:t>
                      </a:r>
                      <a:endParaRPr lang="en-GB" sz="1600" b="1" i="0" u="none" strike="noStrike" dirty="0">
                        <a:solidFill>
                          <a:srgbClr val="000000"/>
                        </a:solidFill>
                        <a:effectLst/>
                        <a:latin typeface="+mn-ea"/>
                        <a:ea typeface="+mn-ea"/>
                      </a:endParaRPr>
                    </a:p>
                  </a:txBody>
                  <a:tcPr marL="6157" marR="6157" marT="6157" marB="0" anchor="b">
                    <a:solidFill>
                      <a:schemeClr val="accent3">
                        <a:lumMod val="20000"/>
                        <a:lumOff val="80000"/>
                      </a:schemeClr>
                    </a:solidFill>
                  </a:tcPr>
                </a:tc>
                <a:tc>
                  <a:txBody>
                    <a:bodyPr/>
                    <a:lstStyle/>
                    <a:p>
                      <a:pPr algn="r" fontAlgn="b"/>
                      <a:r>
                        <a:rPr lang="en-US" altLang="zh-CN" sz="1800" b="0" i="0" u="none" strike="noStrike" dirty="0">
                          <a:solidFill>
                            <a:srgbClr val="000000"/>
                          </a:solidFill>
                          <a:effectLst/>
                          <a:latin typeface="华文中宋" panose="02010600040101010101" pitchFamily="2" charset="-122"/>
                          <a:ea typeface="华文中宋" panose="02010600040101010101" pitchFamily="2" charset="-122"/>
                        </a:rPr>
                        <a:t>43</a:t>
                      </a:r>
                      <a:endParaRPr lang="en-GB" sz="1800" b="0" i="0" u="none" strike="noStrike" dirty="0">
                        <a:solidFill>
                          <a:srgbClr val="000000"/>
                        </a:solidFill>
                        <a:effectLst/>
                        <a:latin typeface="华文中宋" panose="02010600040101010101" pitchFamily="2" charset="-122"/>
                        <a:ea typeface="华文中宋" panose="02010600040101010101" pitchFamily="2" charset="-122"/>
                      </a:endParaRPr>
                    </a:p>
                  </a:txBody>
                  <a:tcPr marL="6350" marR="6350" marT="6350" marB="0" anchor="b"/>
                </a:tc>
                <a:tc>
                  <a:txBody>
                    <a:bodyPr/>
                    <a:lstStyle/>
                    <a:p>
                      <a:pPr algn="r" fontAlgn="b"/>
                      <a:r>
                        <a:rPr lang="en-US" altLang="zh-CN" sz="1800" b="0" i="0" u="none" strike="noStrike" dirty="0">
                          <a:solidFill>
                            <a:srgbClr val="000000"/>
                          </a:solidFill>
                          <a:effectLst/>
                          <a:latin typeface="华文中宋" panose="02010600040101010101" pitchFamily="2" charset="-122"/>
                          <a:ea typeface="华文中宋" panose="02010600040101010101" pitchFamily="2" charset="-122"/>
                        </a:rPr>
                        <a:t>8</a:t>
                      </a:r>
                      <a:endParaRPr lang="en-GB" sz="1800" b="0" i="0" u="none" strike="noStrike" dirty="0">
                        <a:solidFill>
                          <a:srgbClr val="000000"/>
                        </a:solidFill>
                        <a:effectLst/>
                        <a:latin typeface="华文中宋" panose="02010600040101010101" pitchFamily="2" charset="-122"/>
                        <a:ea typeface="华文中宋" panose="02010600040101010101" pitchFamily="2" charset="-122"/>
                      </a:endParaRPr>
                    </a:p>
                  </a:txBody>
                  <a:tcPr marL="6350" marR="6350" marT="6350" marB="0" anchor="b"/>
                </a:tc>
                <a:tc>
                  <a:txBody>
                    <a:bodyPr/>
                    <a:lstStyle/>
                    <a:p>
                      <a:pPr algn="r" fontAlgn="b"/>
                      <a:r>
                        <a:rPr lang="en-US" altLang="zh-CN" sz="1800" b="0" i="0" u="none" strike="noStrike" dirty="0">
                          <a:solidFill>
                            <a:srgbClr val="000000"/>
                          </a:solidFill>
                          <a:effectLst/>
                          <a:latin typeface="华文中宋" panose="02010600040101010101" pitchFamily="2" charset="-122"/>
                          <a:ea typeface="华文中宋" panose="02010600040101010101" pitchFamily="2" charset="-122"/>
                        </a:rPr>
                        <a:t>21</a:t>
                      </a:r>
                      <a:endParaRPr lang="en-GB" sz="1800" b="0" i="0" u="none" strike="noStrike" dirty="0">
                        <a:solidFill>
                          <a:srgbClr val="000000"/>
                        </a:solidFill>
                        <a:effectLst/>
                        <a:latin typeface="华文中宋" panose="02010600040101010101" pitchFamily="2" charset="-122"/>
                        <a:ea typeface="华文中宋" panose="02010600040101010101" pitchFamily="2" charset="-122"/>
                      </a:endParaRPr>
                    </a:p>
                  </a:txBody>
                  <a:tcPr marL="6350" marR="6350" marT="6350" marB="0" anchor="b"/>
                </a:tc>
                <a:extLst>
                  <a:ext uri="{0D108BD9-81ED-4DB2-BD59-A6C34878D82A}">
                    <a16:rowId xmlns:a16="http://schemas.microsoft.com/office/drawing/2014/main" val="10002"/>
                  </a:ext>
                </a:extLst>
              </a:tr>
              <a:tr h="283220">
                <a:tc>
                  <a:txBody>
                    <a:bodyPr/>
                    <a:lstStyle/>
                    <a:p>
                      <a:pPr algn="l" rtl="0" fontAlgn="b"/>
                      <a:r>
                        <a:rPr lang="en-GB" sz="1600" b="1" u="none" strike="noStrike" dirty="0">
                          <a:effectLst/>
                          <a:latin typeface="+mn-ea"/>
                          <a:ea typeface="+mn-ea"/>
                        </a:rPr>
                        <a:t>Transmission</a:t>
                      </a:r>
                      <a:endParaRPr lang="en-GB" sz="1600" b="1" i="0" u="none" strike="noStrike" dirty="0">
                        <a:solidFill>
                          <a:srgbClr val="000000"/>
                        </a:solidFill>
                        <a:effectLst/>
                        <a:latin typeface="+mn-ea"/>
                        <a:ea typeface="+mn-ea"/>
                      </a:endParaRPr>
                    </a:p>
                  </a:txBody>
                  <a:tcPr marL="6157" marR="6157" marT="6157" marB="0" anchor="b">
                    <a:solidFill>
                      <a:schemeClr val="accent3">
                        <a:lumMod val="20000"/>
                        <a:lumOff val="80000"/>
                      </a:schemeClr>
                    </a:solidFill>
                  </a:tcPr>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40</a:t>
                      </a:r>
                    </a:p>
                  </a:txBody>
                  <a:tcPr marL="6350" marR="6350" marT="6350" marB="0" anchor="b"/>
                </a:tc>
                <a:tc>
                  <a:txBody>
                    <a:bodyPr/>
                    <a:lstStyle/>
                    <a:p>
                      <a:pPr algn="r" fontAlgn="b"/>
                      <a:r>
                        <a:rPr lang="en-US" altLang="zh-CN" sz="1800" b="0" i="0" u="none" strike="noStrike" dirty="0">
                          <a:solidFill>
                            <a:srgbClr val="000000"/>
                          </a:solidFill>
                          <a:effectLst/>
                          <a:latin typeface="华文中宋" panose="02010600040101010101" pitchFamily="2" charset="-122"/>
                          <a:ea typeface="华文中宋" panose="02010600040101010101" pitchFamily="2" charset="-122"/>
                        </a:rPr>
                        <a:t>-</a:t>
                      </a:r>
                      <a:endParaRPr lang="en-GB" sz="1800" b="0" i="0" u="none" strike="noStrike" dirty="0">
                        <a:solidFill>
                          <a:srgbClr val="000000"/>
                        </a:solidFill>
                        <a:effectLst/>
                        <a:latin typeface="华文中宋" panose="02010600040101010101" pitchFamily="2" charset="-122"/>
                        <a:ea typeface="华文中宋" panose="02010600040101010101" pitchFamily="2" charset="-122"/>
                      </a:endParaRPr>
                    </a:p>
                  </a:txBody>
                  <a:tcPr marL="6350" marR="6350" marT="6350" marB="0" anchor="b"/>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22</a:t>
                      </a:r>
                    </a:p>
                  </a:txBody>
                  <a:tcPr marL="6350" marR="6350" marT="6350" marB="0" anchor="b"/>
                </a:tc>
                <a:extLst>
                  <a:ext uri="{0D108BD9-81ED-4DB2-BD59-A6C34878D82A}">
                    <a16:rowId xmlns:a16="http://schemas.microsoft.com/office/drawing/2014/main" val="10003"/>
                  </a:ext>
                </a:extLst>
              </a:tr>
              <a:tr h="283220">
                <a:tc>
                  <a:txBody>
                    <a:bodyPr/>
                    <a:lstStyle/>
                    <a:p>
                      <a:pPr algn="l" rtl="0" fontAlgn="b"/>
                      <a:r>
                        <a:rPr lang="en-GB" sz="1600" b="1" u="none" strike="noStrike" dirty="0">
                          <a:effectLst/>
                          <a:latin typeface="+mn-ea"/>
                          <a:ea typeface="+mn-ea"/>
                        </a:rPr>
                        <a:t>Distribution</a:t>
                      </a:r>
                      <a:endParaRPr lang="en-GB" sz="1600" b="1" i="0" u="none" strike="noStrike" dirty="0">
                        <a:solidFill>
                          <a:srgbClr val="000000"/>
                        </a:solidFill>
                        <a:effectLst/>
                        <a:latin typeface="+mn-ea"/>
                        <a:ea typeface="+mn-ea"/>
                      </a:endParaRPr>
                    </a:p>
                  </a:txBody>
                  <a:tcPr marL="6157" marR="6157" marT="6157" marB="0" anchor="b">
                    <a:solidFill>
                      <a:schemeClr val="accent3">
                        <a:lumMod val="20000"/>
                        <a:lumOff val="80000"/>
                      </a:schemeClr>
                    </a:solidFill>
                  </a:tcPr>
                </a:tc>
                <a:tc>
                  <a:txBody>
                    <a:bodyPr/>
                    <a:lstStyle/>
                    <a:p>
                      <a:pPr algn="r" fontAlgn="b"/>
                      <a:r>
                        <a:rPr lang="en-US" altLang="zh-CN" sz="1800" b="0" i="0" u="none" strike="noStrike" dirty="0">
                          <a:solidFill>
                            <a:srgbClr val="000000"/>
                          </a:solidFill>
                          <a:effectLst/>
                          <a:latin typeface="华文中宋" panose="02010600040101010101" pitchFamily="2" charset="-122"/>
                          <a:ea typeface="华文中宋" panose="02010600040101010101" pitchFamily="2" charset="-122"/>
                        </a:rPr>
                        <a:t>49</a:t>
                      </a:r>
                      <a:endParaRPr lang="en-GB" sz="1800" b="0" i="0" u="none" strike="noStrike" dirty="0">
                        <a:solidFill>
                          <a:srgbClr val="000000"/>
                        </a:solidFill>
                        <a:effectLst/>
                        <a:latin typeface="华文中宋" panose="02010600040101010101" pitchFamily="2" charset="-122"/>
                        <a:ea typeface="华文中宋" panose="02010600040101010101" pitchFamily="2" charset="-122"/>
                      </a:endParaRPr>
                    </a:p>
                  </a:txBody>
                  <a:tcPr marL="6350" marR="6350" marT="6350" marB="0" anchor="b"/>
                </a:tc>
                <a:tc>
                  <a:txBody>
                    <a:bodyPr/>
                    <a:lstStyle/>
                    <a:p>
                      <a:pPr algn="r" fontAlgn="b"/>
                      <a:r>
                        <a:rPr lang="en-US" altLang="zh-CN" sz="1800" b="0" i="0" u="none" strike="noStrike" dirty="0">
                          <a:solidFill>
                            <a:srgbClr val="000000"/>
                          </a:solidFill>
                          <a:effectLst/>
                          <a:latin typeface="华文中宋" panose="02010600040101010101" pitchFamily="2" charset="-122"/>
                          <a:ea typeface="华文中宋" panose="02010600040101010101" pitchFamily="2" charset="-122"/>
                        </a:rPr>
                        <a:t>2</a:t>
                      </a:r>
                      <a:endParaRPr lang="en-GB" sz="1800" b="0" i="0" u="none" strike="noStrike" dirty="0">
                        <a:solidFill>
                          <a:srgbClr val="000000"/>
                        </a:solidFill>
                        <a:effectLst/>
                        <a:latin typeface="华文中宋" panose="02010600040101010101" pitchFamily="2" charset="-122"/>
                        <a:ea typeface="华文中宋" panose="02010600040101010101" pitchFamily="2" charset="-122"/>
                      </a:endParaRPr>
                    </a:p>
                  </a:txBody>
                  <a:tcPr marL="6350" marR="6350" marT="6350" marB="0" anchor="b"/>
                </a:tc>
                <a:tc>
                  <a:txBody>
                    <a:bodyPr/>
                    <a:lstStyle/>
                    <a:p>
                      <a:pPr algn="r" fontAlgn="b"/>
                      <a:r>
                        <a:rPr lang="en-US" altLang="zh-CN" sz="1800" b="0" i="0" u="none" strike="noStrike" dirty="0">
                          <a:solidFill>
                            <a:srgbClr val="000000"/>
                          </a:solidFill>
                          <a:effectLst/>
                          <a:latin typeface="华文中宋" panose="02010600040101010101" pitchFamily="2" charset="-122"/>
                          <a:ea typeface="华文中宋" panose="02010600040101010101" pitchFamily="2" charset="-122"/>
                        </a:rPr>
                        <a:t>24</a:t>
                      </a:r>
                      <a:endParaRPr lang="en-GB" sz="1800" b="0" i="0" u="none" strike="noStrike" dirty="0">
                        <a:solidFill>
                          <a:srgbClr val="000000"/>
                        </a:solidFill>
                        <a:effectLst/>
                        <a:latin typeface="华文中宋" panose="02010600040101010101" pitchFamily="2" charset="-122"/>
                        <a:ea typeface="华文中宋" panose="02010600040101010101" pitchFamily="2" charset="-122"/>
                      </a:endParaRPr>
                    </a:p>
                  </a:txBody>
                  <a:tcPr marL="6350" marR="6350" marT="6350" marB="0" anchor="b"/>
                </a:tc>
                <a:extLst>
                  <a:ext uri="{0D108BD9-81ED-4DB2-BD59-A6C34878D82A}">
                    <a16:rowId xmlns:a16="http://schemas.microsoft.com/office/drawing/2014/main" val="10004"/>
                  </a:ext>
                </a:extLst>
              </a:tr>
              <a:tr h="283220">
                <a:tc>
                  <a:txBody>
                    <a:bodyPr/>
                    <a:lstStyle/>
                    <a:p>
                      <a:pPr algn="l" rtl="0" fontAlgn="b"/>
                      <a:r>
                        <a:rPr lang="en-GB" sz="1600" b="1" u="none" strike="noStrike" dirty="0">
                          <a:effectLst/>
                          <a:latin typeface="+mn-ea"/>
                          <a:ea typeface="+mn-ea"/>
                        </a:rPr>
                        <a:t>Utilisation</a:t>
                      </a:r>
                      <a:endParaRPr lang="en-GB" sz="1600" b="1" i="0" u="none" strike="noStrike" dirty="0">
                        <a:solidFill>
                          <a:srgbClr val="000000"/>
                        </a:solidFill>
                        <a:effectLst/>
                        <a:latin typeface="+mn-ea"/>
                        <a:ea typeface="+mn-ea"/>
                      </a:endParaRPr>
                    </a:p>
                  </a:txBody>
                  <a:tcPr marL="6157" marR="6157" marT="6157" marB="0" anchor="b">
                    <a:solidFill>
                      <a:schemeClr val="accent3">
                        <a:lumMod val="20000"/>
                        <a:lumOff val="80000"/>
                      </a:schemeClr>
                    </a:solidFill>
                  </a:tcPr>
                </a:tc>
                <a:tc>
                  <a:txBody>
                    <a:bodyPr/>
                    <a:lstStyle/>
                    <a:p>
                      <a:pPr algn="r" fontAlgn="b"/>
                      <a:r>
                        <a:rPr lang="en-GB" sz="1800" b="0" i="0" u="none" strike="noStrike" dirty="0">
                          <a:solidFill>
                            <a:srgbClr val="000000"/>
                          </a:solidFill>
                          <a:effectLst/>
                          <a:latin typeface="华文中宋" panose="02010600040101010101" pitchFamily="2" charset="-122"/>
                          <a:ea typeface="华文中宋" panose="02010600040101010101" pitchFamily="2" charset="-122"/>
                        </a:rPr>
                        <a:t>36</a:t>
                      </a:r>
                    </a:p>
                  </a:txBody>
                  <a:tcPr marL="6350" marR="6350" marT="6350" marB="0" anchor="b"/>
                </a:tc>
                <a:tc>
                  <a:txBody>
                    <a:bodyPr/>
                    <a:lstStyle/>
                    <a:p>
                      <a:pPr algn="r" fontAlgn="b"/>
                      <a:r>
                        <a:rPr lang="en-US" altLang="zh-CN" sz="1800" b="0" i="0" u="none" strike="noStrike" dirty="0">
                          <a:solidFill>
                            <a:srgbClr val="000000"/>
                          </a:solidFill>
                          <a:effectLst/>
                          <a:latin typeface="华文中宋" panose="02010600040101010101" pitchFamily="2" charset="-122"/>
                          <a:ea typeface="华文中宋" panose="02010600040101010101" pitchFamily="2" charset="-122"/>
                        </a:rPr>
                        <a:t>-</a:t>
                      </a:r>
                      <a:endParaRPr lang="en-GB" sz="1800" b="0" i="0" u="none" strike="noStrike" dirty="0">
                        <a:solidFill>
                          <a:srgbClr val="000000"/>
                        </a:solidFill>
                        <a:effectLst/>
                        <a:latin typeface="华文中宋" panose="02010600040101010101" pitchFamily="2" charset="-122"/>
                        <a:ea typeface="华文中宋" panose="02010600040101010101" pitchFamily="2" charset="-122"/>
                      </a:endParaRPr>
                    </a:p>
                  </a:txBody>
                  <a:tcPr marL="6350" marR="6350" marT="6350" marB="0" anchor="b"/>
                </a:tc>
                <a:tc>
                  <a:txBody>
                    <a:bodyPr/>
                    <a:lstStyle/>
                    <a:p>
                      <a:pPr algn="r" fontAlgn="b"/>
                      <a:r>
                        <a:rPr lang="en-US" altLang="zh-CN" sz="1800" b="0" i="0" u="none" strike="noStrike" dirty="0">
                          <a:solidFill>
                            <a:srgbClr val="000000"/>
                          </a:solidFill>
                          <a:effectLst/>
                          <a:latin typeface="华文中宋" panose="02010600040101010101" pitchFamily="2" charset="-122"/>
                          <a:ea typeface="华文中宋" panose="02010600040101010101" pitchFamily="2" charset="-122"/>
                        </a:rPr>
                        <a:t>19</a:t>
                      </a:r>
                      <a:endParaRPr lang="en-GB" sz="1800" b="0" i="0" u="none" strike="noStrike" dirty="0">
                        <a:solidFill>
                          <a:srgbClr val="000000"/>
                        </a:solidFill>
                        <a:effectLst/>
                        <a:latin typeface="华文中宋" panose="02010600040101010101" pitchFamily="2" charset="-122"/>
                        <a:ea typeface="华文中宋" panose="02010600040101010101" pitchFamily="2" charset="-122"/>
                      </a:endParaRPr>
                    </a:p>
                  </a:txBody>
                  <a:tcPr marL="6350" marR="6350" marT="6350" marB="0" anchor="b"/>
                </a:tc>
                <a:extLst>
                  <a:ext uri="{0D108BD9-81ED-4DB2-BD59-A6C34878D82A}">
                    <a16:rowId xmlns:a16="http://schemas.microsoft.com/office/drawing/2014/main" val="10005"/>
                  </a:ext>
                </a:extLst>
              </a:tr>
              <a:tr h="283220">
                <a:tc>
                  <a:txBody>
                    <a:bodyPr/>
                    <a:lstStyle/>
                    <a:p>
                      <a:pPr algn="l" rtl="0" fontAlgn="b"/>
                      <a:r>
                        <a:rPr lang="en-GB" sz="1600" b="1" u="none" strike="noStrike" dirty="0">
                          <a:effectLst/>
                          <a:latin typeface="+mn-ea"/>
                          <a:ea typeface="+mn-ea"/>
                        </a:rPr>
                        <a:t>Sustainability</a:t>
                      </a:r>
                      <a:endParaRPr lang="en-GB" sz="1600" b="1" i="0" u="none" strike="noStrike" dirty="0">
                        <a:solidFill>
                          <a:srgbClr val="000000"/>
                        </a:solidFill>
                        <a:effectLst/>
                        <a:latin typeface="+mn-ea"/>
                        <a:ea typeface="+mn-ea"/>
                      </a:endParaRPr>
                    </a:p>
                  </a:txBody>
                  <a:tcPr marL="6157" marR="6157" marT="6157" marB="0" anchor="b">
                    <a:solidFill>
                      <a:schemeClr val="accent3">
                        <a:lumMod val="20000"/>
                        <a:lumOff val="80000"/>
                      </a:schemeClr>
                    </a:solidFill>
                  </a:tcPr>
                </a:tc>
                <a:tc>
                  <a:txBody>
                    <a:bodyPr/>
                    <a:lstStyle/>
                    <a:p>
                      <a:pPr algn="r" fontAlgn="b"/>
                      <a:r>
                        <a:rPr lang="en-US" altLang="zh-CN" sz="1800" b="0" i="0" u="none" strike="noStrike" dirty="0">
                          <a:solidFill>
                            <a:srgbClr val="000000"/>
                          </a:solidFill>
                          <a:effectLst/>
                          <a:latin typeface="华文中宋" panose="02010600040101010101" pitchFamily="2" charset="-122"/>
                          <a:ea typeface="华文中宋" panose="02010600040101010101" pitchFamily="2" charset="-122"/>
                        </a:rPr>
                        <a:t>49</a:t>
                      </a:r>
                      <a:endParaRPr lang="en-GB" sz="1800" b="0" i="0" u="none" strike="noStrike" dirty="0">
                        <a:solidFill>
                          <a:srgbClr val="000000"/>
                        </a:solidFill>
                        <a:effectLst/>
                        <a:latin typeface="华文中宋" panose="02010600040101010101" pitchFamily="2" charset="-122"/>
                        <a:ea typeface="华文中宋" panose="02010600040101010101" pitchFamily="2" charset="-122"/>
                      </a:endParaRPr>
                    </a:p>
                  </a:txBody>
                  <a:tcPr marL="6350" marR="6350" marT="6350" marB="0" anchor="b"/>
                </a:tc>
                <a:tc>
                  <a:txBody>
                    <a:bodyPr/>
                    <a:lstStyle/>
                    <a:p>
                      <a:pPr algn="r" fontAlgn="b"/>
                      <a:r>
                        <a:rPr lang="en-US" altLang="zh-CN" sz="1800" b="0" i="0" u="none" strike="noStrike" dirty="0">
                          <a:solidFill>
                            <a:srgbClr val="000000"/>
                          </a:solidFill>
                          <a:effectLst/>
                          <a:latin typeface="华文中宋" panose="02010600040101010101" pitchFamily="2" charset="-122"/>
                          <a:ea typeface="华文中宋" panose="02010600040101010101" pitchFamily="2" charset="-122"/>
                        </a:rPr>
                        <a:t>2</a:t>
                      </a:r>
                      <a:endParaRPr lang="en-GB" sz="1800" b="0" i="0" u="none" strike="noStrike" dirty="0">
                        <a:solidFill>
                          <a:srgbClr val="000000"/>
                        </a:solidFill>
                        <a:effectLst/>
                        <a:latin typeface="华文中宋" panose="02010600040101010101" pitchFamily="2" charset="-122"/>
                        <a:ea typeface="华文中宋" panose="02010600040101010101" pitchFamily="2" charset="-122"/>
                      </a:endParaRPr>
                    </a:p>
                  </a:txBody>
                  <a:tcPr marL="6350" marR="6350" marT="6350" marB="0" anchor="b"/>
                </a:tc>
                <a:tc>
                  <a:txBody>
                    <a:bodyPr/>
                    <a:lstStyle/>
                    <a:p>
                      <a:pPr algn="r" fontAlgn="b"/>
                      <a:r>
                        <a:rPr lang="en-GB" sz="1800" b="0" i="0" u="none" strike="noStrike" dirty="0">
                          <a:solidFill>
                            <a:srgbClr val="000000"/>
                          </a:solidFill>
                          <a:effectLst/>
                          <a:latin typeface="华文中宋" panose="02010600040101010101" pitchFamily="2" charset="-122"/>
                          <a:ea typeface="华文中宋" panose="02010600040101010101" pitchFamily="2" charset="-122"/>
                        </a:rPr>
                        <a:t>25</a:t>
                      </a:r>
                    </a:p>
                  </a:txBody>
                  <a:tcPr marL="6350" marR="6350" marT="6350" marB="0" anchor="b"/>
                </a:tc>
                <a:extLst>
                  <a:ext uri="{0D108BD9-81ED-4DB2-BD59-A6C34878D82A}">
                    <a16:rowId xmlns:a16="http://schemas.microsoft.com/office/drawing/2014/main" val="10006"/>
                  </a:ext>
                </a:extLst>
              </a:tr>
              <a:tr h="283220">
                <a:tc>
                  <a:txBody>
                    <a:bodyPr/>
                    <a:lstStyle/>
                    <a:p>
                      <a:pPr algn="l" rtl="0" fontAlgn="b"/>
                      <a:r>
                        <a:rPr lang="en-GB" sz="1600" b="1" u="none" strike="noStrike" dirty="0">
                          <a:effectLst/>
                          <a:latin typeface="+mn-ea"/>
                          <a:ea typeface="+mn-ea"/>
                        </a:rPr>
                        <a:t>Strategy</a:t>
                      </a:r>
                      <a:endParaRPr lang="en-GB" sz="1600" b="1" i="0" u="none" strike="noStrike" dirty="0">
                        <a:solidFill>
                          <a:srgbClr val="000000"/>
                        </a:solidFill>
                        <a:effectLst/>
                        <a:latin typeface="+mn-ea"/>
                        <a:ea typeface="+mn-ea"/>
                      </a:endParaRPr>
                    </a:p>
                  </a:txBody>
                  <a:tcPr marL="6157" marR="6157" marT="6157" marB="0" anchor="b">
                    <a:solidFill>
                      <a:schemeClr val="accent3">
                        <a:lumMod val="20000"/>
                        <a:lumOff val="80000"/>
                      </a:schemeClr>
                    </a:solidFill>
                  </a:tcPr>
                </a:tc>
                <a:tc>
                  <a:txBody>
                    <a:bodyPr/>
                    <a:lstStyle/>
                    <a:p>
                      <a:pPr algn="r" fontAlgn="b"/>
                      <a:r>
                        <a:rPr lang="en-US" sz="1800" b="0" i="0" u="none" strike="noStrike" dirty="0">
                          <a:solidFill>
                            <a:srgbClr val="000000"/>
                          </a:solidFill>
                          <a:effectLst/>
                          <a:latin typeface="华文中宋" panose="02010600040101010101" pitchFamily="2" charset="-122"/>
                          <a:ea typeface="华文中宋" panose="02010600040101010101" pitchFamily="2" charset="-122"/>
                        </a:rPr>
                        <a:t>5</a:t>
                      </a:r>
                      <a:r>
                        <a:rPr lang="en-US" altLang="zh-CN" sz="1800" b="0" i="0" u="none" strike="noStrike" dirty="0">
                          <a:solidFill>
                            <a:srgbClr val="000000"/>
                          </a:solidFill>
                          <a:effectLst/>
                          <a:latin typeface="华文中宋" panose="02010600040101010101" pitchFamily="2" charset="-122"/>
                          <a:ea typeface="华文中宋" panose="02010600040101010101" pitchFamily="2" charset="-122"/>
                        </a:rPr>
                        <a:t>6</a:t>
                      </a:r>
                      <a:endParaRPr lang="en-GB" sz="1800" b="0" i="0" u="none" strike="noStrike" dirty="0">
                        <a:solidFill>
                          <a:srgbClr val="000000"/>
                        </a:solidFill>
                        <a:effectLst/>
                        <a:latin typeface="华文中宋" panose="02010600040101010101" pitchFamily="2" charset="-122"/>
                        <a:ea typeface="华文中宋" panose="02010600040101010101" pitchFamily="2" charset="-122"/>
                      </a:endParaRPr>
                    </a:p>
                  </a:txBody>
                  <a:tcPr marL="6350" marR="6350" marT="6350" marB="0" anchor="b"/>
                </a:tc>
                <a:tc>
                  <a:txBody>
                    <a:bodyPr/>
                    <a:lstStyle/>
                    <a:p>
                      <a:pPr algn="r" fontAlgn="b"/>
                      <a:r>
                        <a:rPr lang="en-US" altLang="zh-CN" sz="1800" b="0" i="0" u="none" strike="noStrike" dirty="0">
                          <a:solidFill>
                            <a:srgbClr val="000000"/>
                          </a:solidFill>
                          <a:effectLst/>
                          <a:latin typeface="华文中宋" panose="02010600040101010101" pitchFamily="2" charset="-122"/>
                          <a:ea typeface="华文中宋" panose="02010600040101010101" pitchFamily="2" charset="-122"/>
                        </a:rPr>
                        <a:t>2</a:t>
                      </a:r>
                      <a:endParaRPr lang="en-GB" sz="1800" b="0" i="0" u="none" strike="noStrike" dirty="0">
                        <a:solidFill>
                          <a:srgbClr val="000000"/>
                        </a:solidFill>
                        <a:effectLst/>
                        <a:latin typeface="华文中宋" panose="02010600040101010101" pitchFamily="2" charset="-122"/>
                        <a:ea typeface="华文中宋" panose="02010600040101010101" pitchFamily="2" charset="-122"/>
                      </a:endParaRPr>
                    </a:p>
                  </a:txBody>
                  <a:tcPr marL="6350" marR="6350" marT="6350" marB="0" anchor="b"/>
                </a:tc>
                <a:tc>
                  <a:txBody>
                    <a:bodyPr/>
                    <a:lstStyle/>
                    <a:p>
                      <a:pPr algn="r" fontAlgn="b"/>
                      <a:r>
                        <a:rPr lang="en-GB" sz="1800" b="0" i="0" u="none" strike="noStrike" dirty="0">
                          <a:solidFill>
                            <a:srgbClr val="000000"/>
                          </a:solidFill>
                          <a:effectLst/>
                          <a:latin typeface="华文中宋" panose="02010600040101010101" pitchFamily="2" charset="-122"/>
                          <a:ea typeface="华文中宋" panose="02010600040101010101" pitchFamily="2" charset="-122"/>
                        </a:rPr>
                        <a:t>24</a:t>
                      </a:r>
                    </a:p>
                  </a:txBody>
                  <a:tcPr marL="6350" marR="6350" marT="6350" marB="0" anchor="b"/>
                </a:tc>
                <a:extLst>
                  <a:ext uri="{0D108BD9-81ED-4DB2-BD59-A6C34878D82A}">
                    <a16:rowId xmlns:a16="http://schemas.microsoft.com/office/drawing/2014/main" val="10007"/>
                  </a:ext>
                </a:extLst>
              </a:tr>
              <a:tr h="283220">
                <a:tc>
                  <a:txBody>
                    <a:bodyPr/>
                    <a:lstStyle/>
                    <a:p>
                      <a:pPr algn="l" rtl="0" fontAlgn="b"/>
                      <a:r>
                        <a:rPr lang="en-GB" sz="1600" b="1" u="none" strike="noStrike" dirty="0">
                          <a:effectLst/>
                          <a:latin typeface="+mn-ea"/>
                          <a:ea typeface="+mn-ea"/>
                        </a:rPr>
                        <a:t>Gas Markets</a:t>
                      </a:r>
                      <a:endParaRPr lang="en-GB" sz="1600" b="1" i="0" u="none" strike="noStrike" dirty="0">
                        <a:solidFill>
                          <a:srgbClr val="000000"/>
                        </a:solidFill>
                        <a:effectLst/>
                        <a:latin typeface="+mn-ea"/>
                        <a:ea typeface="+mn-ea"/>
                      </a:endParaRPr>
                    </a:p>
                  </a:txBody>
                  <a:tcPr marL="6157" marR="6157" marT="6157" marB="0" anchor="b">
                    <a:solidFill>
                      <a:schemeClr val="accent3">
                        <a:lumMod val="20000"/>
                        <a:lumOff val="80000"/>
                      </a:schemeClr>
                    </a:solidFill>
                  </a:tcPr>
                </a:tc>
                <a:tc>
                  <a:txBody>
                    <a:bodyPr/>
                    <a:lstStyle/>
                    <a:p>
                      <a:pPr algn="r" fontAlgn="b"/>
                      <a:r>
                        <a:rPr lang="en-GB" sz="1800" b="0" i="0" u="none" strike="noStrike" dirty="0">
                          <a:solidFill>
                            <a:srgbClr val="000000"/>
                          </a:solidFill>
                          <a:effectLst/>
                          <a:latin typeface="华文中宋" panose="02010600040101010101" pitchFamily="2" charset="-122"/>
                          <a:ea typeface="华文中宋" panose="02010600040101010101" pitchFamily="2" charset="-122"/>
                        </a:rPr>
                        <a:t>47</a:t>
                      </a:r>
                    </a:p>
                  </a:txBody>
                  <a:tcPr marL="6350" marR="6350" marT="6350" marB="0" anchor="b"/>
                </a:tc>
                <a:tc>
                  <a:txBody>
                    <a:bodyPr/>
                    <a:lstStyle/>
                    <a:p>
                      <a:pPr algn="r" fontAlgn="b"/>
                      <a:r>
                        <a:rPr lang="en-US" altLang="zh-CN" sz="1800" b="0" i="0" u="none" strike="noStrike" dirty="0">
                          <a:solidFill>
                            <a:srgbClr val="000000"/>
                          </a:solidFill>
                          <a:effectLst/>
                          <a:latin typeface="华文中宋" panose="02010600040101010101" pitchFamily="2" charset="-122"/>
                          <a:ea typeface="华文中宋" panose="02010600040101010101" pitchFamily="2" charset="-122"/>
                        </a:rPr>
                        <a:t>-</a:t>
                      </a:r>
                      <a:endParaRPr lang="en-GB" sz="1800" b="0" i="0" u="none" strike="noStrike" dirty="0">
                        <a:solidFill>
                          <a:srgbClr val="000000"/>
                        </a:solidFill>
                        <a:effectLst/>
                        <a:latin typeface="华文中宋" panose="02010600040101010101" pitchFamily="2" charset="-122"/>
                        <a:ea typeface="华文中宋" panose="02010600040101010101" pitchFamily="2" charset="-122"/>
                      </a:endParaRPr>
                    </a:p>
                  </a:txBody>
                  <a:tcPr marL="6350" marR="6350" marT="6350" marB="0" anchor="b"/>
                </a:tc>
                <a:tc>
                  <a:txBody>
                    <a:bodyPr/>
                    <a:lstStyle/>
                    <a:p>
                      <a:pPr algn="r" fontAlgn="b"/>
                      <a:r>
                        <a:rPr lang="en-GB" sz="1800" b="0" i="0" u="none" strike="noStrike" dirty="0">
                          <a:solidFill>
                            <a:srgbClr val="000000"/>
                          </a:solidFill>
                          <a:effectLst/>
                          <a:latin typeface="华文中宋" panose="02010600040101010101" pitchFamily="2" charset="-122"/>
                          <a:ea typeface="华文中宋" panose="02010600040101010101" pitchFamily="2" charset="-122"/>
                        </a:rPr>
                        <a:t>22</a:t>
                      </a:r>
                    </a:p>
                  </a:txBody>
                  <a:tcPr marL="6350" marR="6350" marT="6350" marB="0" anchor="b"/>
                </a:tc>
                <a:extLst>
                  <a:ext uri="{0D108BD9-81ED-4DB2-BD59-A6C34878D82A}">
                    <a16:rowId xmlns:a16="http://schemas.microsoft.com/office/drawing/2014/main" val="10008"/>
                  </a:ext>
                </a:extLst>
              </a:tr>
              <a:tr h="283220">
                <a:tc>
                  <a:txBody>
                    <a:bodyPr/>
                    <a:lstStyle/>
                    <a:p>
                      <a:pPr algn="l" rtl="0" fontAlgn="b"/>
                      <a:r>
                        <a:rPr lang="en-GB" sz="1600" b="1" u="none" strike="noStrike" dirty="0">
                          <a:effectLst/>
                          <a:latin typeface="+mn-ea"/>
                          <a:ea typeface="+mn-ea"/>
                        </a:rPr>
                        <a:t>LNG</a:t>
                      </a:r>
                      <a:endParaRPr lang="en-GB" sz="1600" b="1" i="0" u="none" strike="noStrike" dirty="0">
                        <a:solidFill>
                          <a:srgbClr val="000000"/>
                        </a:solidFill>
                        <a:effectLst/>
                        <a:latin typeface="+mn-ea"/>
                        <a:ea typeface="+mn-ea"/>
                      </a:endParaRPr>
                    </a:p>
                  </a:txBody>
                  <a:tcPr marL="6157" marR="6157" marT="6157" marB="0" anchor="b">
                    <a:solidFill>
                      <a:schemeClr val="accent3">
                        <a:lumMod val="20000"/>
                        <a:lumOff val="80000"/>
                      </a:schemeClr>
                    </a:solidFill>
                  </a:tcPr>
                </a:tc>
                <a:tc>
                  <a:txBody>
                    <a:bodyPr/>
                    <a:lstStyle/>
                    <a:p>
                      <a:pPr algn="r" fontAlgn="b"/>
                      <a:r>
                        <a:rPr lang="en-GB" sz="1800" b="0" i="0" u="none" strike="noStrike" dirty="0">
                          <a:solidFill>
                            <a:srgbClr val="000000"/>
                          </a:solidFill>
                          <a:effectLst/>
                          <a:latin typeface="华文中宋" panose="02010600040101010101" pitchFamily="2" charset="-122"/>
                          <a:ea typeface="华文中宋" panose="02010600040101010101" pitchFamily="2" charset="-122"/>
                        </a:rPr>
                        <a:t>74</a:t>
                      </a:r>
                    </a:p>
                  </a:txBody>
                  <a:tcPr marL="6350" marR="6350" marT="6350" marB="0" anchor="b"/>
                </a:tc>
                <a:tc>
                  <a:txBody>
                    <a:bodyPr/>
                    <a:lstStyle/>
                    <a:p>
                      <a:pPr algn="r" fontAlgn="b"/>
                      <a:r>
                        <a:rPr lang="en-US" altLang="zh-CN" sz="1800" b="0" i="0" u="none" strike="noStrike" dirty="0">
                          <a:solidFill>
                            <a:srgbClr val="000000"/>
                          </a:solidFill>
                          <a:effectLst/>
                          <a:latin typeface="华文中宋" panose="02010600040101010101" pitchFamily="2" charset="-122"/>
                          <a:ea typeface="华文中宋" panose="02010600040101010101" pitchFamily="2" charset="-122"/>
                        </a:rPr>
                        <a:t>-</a:t>
                      </a:r>
                      <a:endParaRPr lang="en-GB" sz="1800" b="0" i="0" u="none" strike="noStrike" dirty="0">
                        <a:solidFill>
                          <a:srgbClr val="000000"/>
                        </a:solidFill>
                        <a:effectLst/>
                        <a:latin typeface="华文中宋" panose="02010600040101010101" pitchFamily="2" charset="-122"/>
                        <a:ea typeface="华文中宋" panose="02010600040101010101" pitchFamily="2" charset="-122"/>
                      </a:endParaRPr>
                    </a:p>
                  </a:txBody>
                  <a:tcPr marL="6350" marR="6350" marT="6350" marB="0" anchor="b"/>
                </a:tc>
                <a:tc>
                  <a:txBody>
                    <a:bodyPr/>
                    <a:lstStyle/>
                    <a:p>
                      <a:pPr algn="r" fontAlgn="b"/>
                      <a:r>
                        <a:rPr lang="en-GB" sz="1800" b="0" i="0" u="none" strike="noStrike" dirty="0">
                          <a:solidFill>
                            <a:srgbClr val="000000"/>
                          </a:solidFill>
                          <a:effectLst/>
                          <a:latin typeface="华文中宋" panose="02010600040101010101" pitchFamily="2" charset="-122"/>
                          <a:ea typeface="华文中宋" panose="02010600040101010101" pitchFamily="2" charset="-122"/>
                        </a:rPr>
                        <a:t>29</a:t>
                      </a:r>
                    </a:p>
                  </a:txBody>
                  <a:tcPr marL="6350" marR="6350" marT="6350" marB="0" anchor="b"/>
                </a:tc>
                <a:extLst>
                  <a:ext uri="{0D108BD9-81ED-4DB2-BD59-A6C34878D82A}">
                    <a16:rowId xmlns:a16="http://schemas.microsoft.com/office/drawing/2014/main" val="10009"/>
                  </a:ext>
                </a:extLst>
              </a:tr>
              <a:tr h="295820">
                <a:tc>
                  <a:txBody>
                    <a:bodyPr/>
                    <a:lstStyle/>
                    <a:p>
                      <a:pPr algn="l" rtl="0" fontAlgn="b"/>
                      <a:r>
                        <a:rPr lang="en-GB" sz="1600" b="1" u="none" strike="noStrike" dirty="0">
                          <a:effectLst/>
                          <a:latin typeface="+mn-ea"/>
                          <a:ea typeface="+mn-ea"/>
                        </a:rPr>
                        <a:t>Marketing &amp; Communication</a:t>
                      </a:r>
                      <a:r>
                        <a:rPr lang="en-US" altLang="zh-CN" sz="1600" b="1" u="none" strike="noStrike" dirty="0">
                          <a:effectLst/>
                          <a:latin typeface="+mn-ea"/>
                          <a:ea typeface="+mn-ea"/>
                        </a:rPr>
                        <a:t>s</a:t>
                      </a:r>
                      <a:endParaRPr lang="en-GB" sz="1600" b="1" i="0" u="none" strike="noStrike" dirty="0">
                        <a:solidFill>
                          <a:srgbClr val="000000"/>
                        </a:solidFill>
                        <a:effectLst/>
                        <a:latin typeface="+mn-ea"/>
                        <a:ea typeface="+mn-ea"/>
                      </a:endParaRPr>
                    </a:p>
                  </a:txBody>
                  <a:tcPr marL="6157" marR="6157" marT="6157" marB="0" anchor="b">
                    <a:solidFill>
                      <a:schemeClr val="accent3">
                        <a:lumMod val="20000"/>
                        <a:lumOff val="80000"/>
                      </a:schemeClr>
                    </a:solidFill>
                  </a:tcPr>
                </a:tc>
                <a:tc>
                  <a:txBody>
                    <a:bodyPr/>
                    <a:lstStyle/>
                    <a:p>
                      <a:pPr algn="r" fontAlgn="b"/>
                      <a:r>
                        <a:rPr lang="en-GB" sz="1800" b="0" i="0" u="none" strike="noStrike" dirty="0">
                          <a:solidFill>
                            <a:srgbClr val="000000"/>
                          </a:solidFill>
                          <a:effectLst/>
                          <a:latin typeface="华文中宋" panose="02010600040101010101" pitchFamily="2" charset="-122"/>
                          <a:ea typeface="华文中宋" panose="02010600040101010101" pitchFamily="2" charset="-122"/>
                        </a:rPr>
                        <a:t>30</a:t>
                      </a:r>
                    </a:p>
                  </a:txBody>
                  <a:tcPr marL="6350" marR="6350" marT="6350" marB="0" anchor="b"/>
                </a:tc>
                <a:tc>
                  <a:txBody>
                    <a:bodyPr/>
                    <a:lstStyle/>
                    <a:p>
                      <a:pPr algn="r" fontAlgn="b"/>
                      <a:r>
                        <a:rPr lang="en-US" altLang="zh-CN" sz="1800" b="0" i="0" u="none" strike="noStrike" dirty="0">
                          <a:solidFill>
                            <a:srgbClr val="000000"/>
                          </a:solidFill>
                          <a:effectLst/>
                          <a:latin typeface="华文中宋" panose="02010600040101010101" pitchFamily="2" charset="-122"/>
                          <a:ea typeface="华文中宋" panose="02010600040101010101" pitchFamily="2" charset="-122"/>
                        </a:rPr>
                        <a:t>-</a:t>
                      </a:r>
                      <a:endParaRPr lang="en-GB" sz="1800" b="0" i="0" u="none" strike="noStrike" dirty="0">
                        <a:solidFill>
                          <a:srgbClr val="000000"/>
                        </a:solidFill>
                        <a:effectLst/>
                        <a:latin typeface="华文中宋" panose="02010600040101010101" pitchFamily="2" charset="-122"/>
                        <a:ea typeface="华文中宋" panose="02010600040101010101" pitchFamily="2" charset="-122"/>
                      </a:endParaRPr>
                    </a:p>
                  </a:txBody>
                  <a:tcPr marL="6350" marR="6350" marT="6350" marB="0" anchor="b"/>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19</a:t>
                      </a:r>
                    </a:p>
                  </a:txBody>
                  <a:tcPr marL="6350" marR="6350" marT="6350" marB="0" anchor="b"/>
                </a:tc>
                <a:extLst>
                  <a:ext uri="{0D108BD9-81ED-4DB2-BD59-A6C34878D82A}">
                    <a16:rowId xmlns:a16="http://schemas.microsoft.com/office/drawing/2014/main" val="10010"/>
                  </a:ext>
                </a:extLst>
              </a:tr>
              <a:tr h="283220">
                <a:tc>
                  <a:txBody>
                    <a:bodyPr/>
                    <a:lstStyle/>
                    <a:p>
                      <a:pPr algn="l" rtl="0" fontAlgn="b"/>
                      <a:r>
                        <a:rPr lang="en-GB" sz="1600" b="1" u="none" strike="noStrike" dirty="0">
                          <a:effectLst/>
                          <a:latin typeface="+mn-ea"/>
                          <a:ea typeface="+mn-ea"/>
                        </a:rPr>
                        <a:t>R&amp;D and Innovation</a:t>
                      </a:r>
                      <a:endParaRPr lang="en-GB" sz="1600" b="1" i="0" u="none" strike="noStrike" dirty="0">
                        <a:solidFill>
                          <a:srgbClr val="000000"/>
                        </a:solidFill>
                        <a:effectLst/>
                        <a:latin typeface="+mn-ea"/>
                        <a:ea typeface="+mn-ea"/>
                      </a:endParaRPr>
                    </a:p>
                  </a:txBody>
                  <a:tcPr marL="6157" marR="6157" marT="6157" marB="0" anchor="b">
                    <a:solidFill>
                      <a:schemeClr val="accent3">
                        <a:lumMod val="20000"/>
                        <a:lumOff val="80000"/>
                      </a:schemeClr>
                    </a:solidFill>
                  </a:tcPr>
                </a:tc>
                <a:tc>
                  <a:txBody>
                    <a:bodyPr/>
                    <a:lstStyle/>
                    <a:p>
                      <a:pPr algn="r" fontAlgn="b"/>
                      <a:r>
                        <a:rPr lang="en-US" altLang="zh-CN" sz="1800" b="0" i="0" u="none" strike="noStrike" dirty="0">
                          <a:solidFill>
                            <a:srgbClr val="000000"/>
                          </a:solidFill>
                          <a:effectLst/>
                          <a:latin typeface="华文中宋" panose="02010600040101010101" pitchFamily="2" charset="-122"/>
                          <a:ea typeface="华文中宋" panose="02010600040101010101" pitchFamily="2" charset="-122"/>
                        </a:rPr>
                        <a:t>58</a:t>
                      </a:r>
                      <a:endParaRPr lang="en-GB" sz="1800" b="0" i="0" u="none" strike="noStrike" dirty="0">
                        <a:solidFill>
                          <a:srgbClr val="000000"/>
                        </a:solidFill>
                        <a:effectLst/>
                        <a:latin typeface="华文中宋" panose="02010600040101010101" pitchFamily="2" charset="-122"/>
                        <a:ea typeface="华文中宋" panose="02010600040101010101" pitchFamily="2" charset="-122"/>
                      </a:endParaRPr>
                    </a:p>
                  </a:txBody>
                  <a:tcPr marL="6350" marR="6350" marT="6350" marB="0" anchor="b"/>
                </a:tc>
                <a:tc>
                  <a:txBody>
                    <a:bodyPr/>
                    <a:lstStyle/>
                    <a:p>
                      <a:pPr algn="r" fontAlgn="b"/>
                      <a:r>
                        <a:rPr lang="en-US" altLang="zh-CN" sz="1800" b="0" i="0" u="none" strike="noStrike" dirty="0">
                          <a:solidFill>
                            <a:srgbClr val="000000"/>
                          </a:solidFill>
                          <a:effectLst/>
                          <a:latin typeface="华文中宋" panose="02010600040101010101" pitchFamily="2" charset="-122"/>
                          <a:ea typeface="华文中宋" panose="02010600040101010101" pitchFamily="2" charset="-122"/>
                        </a:rPr>
                        <a:t>-</a:t>
                      </a:r>
                      <a:endParaRPr lang="en-GB" sz="1800" b="0" i="0" u="none" strike="noStrike" dirty="0">
                        <a:solidFill>
                          <a:srgbClr val="000000"/>
                        </a:solidFill>
                        <a:effectLst/>
                        <a:latin typeface="华文中宋" panose="02010600040101010101" pitchFamily="2" charset="-122"/>
                        <a:ea typeface="华文中宋" panose="02010600040101010101" pitchFamily="2" charset="-122"/>
                      </a:endParaRPr>
                    </a:p>
                  </a:txBody>
                  <a:tcPr marL="6350" marR="6350" marT="6350" marB="0" anchor="b"/>
                </a:tc>
                <a:tc>
                  <a:txBody>
                    <a:bodyPr/>
                    <a:lstStyle/>
                    <a:p>
                      <a:pPr algn="r" fontAlgn="b"/>
                      <a:r>
                        <a:rPr lang="en-GB" sz="1800" b="0" i="0" u="none" strike="noStrike" dirty="0">
                          <a:solidFill>
                            <a:srgbClr val="000000"/>
                          </a:solidFill>
                          <a:effectLst/>
                          <a:latin typeface="华文中宋" panose="02010600040101010101" pitchFamily="2" charset="-122"/>
                          <a:ea typeface="华文中宋" panose="02010600040101010101" pitchFamily="2" charset="-122"/>
                        </a:rPr>
                        <a:t>24</a:t>
                      </a:r>
                    </a:p>
                  </a:txBody>
                  <a:tcPr marL="6350" marR="6350" marT="6350" marB="0" anchor="b"/>
                </a:tc>
                <a:extLst>
                  <a:ext uri="{0D108BD9-81ED-4DB2-BD59-A6C34878D82A}">
                    <a16:rowId xmlns:a16="http://schemas.microsoft.com/office/drawing/2014/main" val="10011"/>
                  </a:ext>
                </a:extLst>
              </a:tr>
              <a:tr h="141610">
                <a:tc>
                  <a:txBody>
                    <a:bodyPr/>
                    <a:lstStyle/>
                    <a:p>
                      <a:pPr algn="l" rtl="0" fontAlgn="b"/>
                      <a:r>
                        <a:rPr lang="en-GB" sz="1600" b="1" u="none" strike="noStrike" dirty="0">
                          <a:effectLst/>
                          <a:latin typeface="+mn-ea"/>
                          <a:ea typeface="+mn-ea"/>
                        </a:rPr>
                        <a:t>TF</a:t>
                      </a:r>
                      <a:r>
                        <a:rPr lang="en-US" altLang="zh-CN" sz="1600" b="1" u="none" strike="noStrike" dirty="0">
                          <a:effectLst/>
                          <a:latin typeface="+mn-ea"/>
                          <a:ea typeface="+mn-ea"/>
                        </a:rPr>
                        <a:t>S</a:t>
                      </a:r>
                      <a:endParaRPr lang="en-GB" sz="1600" b="1" i="0" u="none" strike="noStrike" dirty="0">
                        <a:solidFill>
                          <a:srgbClr val="000000"/>
                        </a:solidFill>
                        <a:effectLst/>
                        <a:latin typeface="+mn-ea"/>
                        <a:ea typeface="+mn-ea"/>
                      </a:endParaRPr>
                    </a:p>
                  </a:txBody>
                  <a:tcPr marL="6157" marR="6157" marT="6157" marB="0" anchor="b">
                    <a:solidFill>
                      <a:schemeClr val="accent3">
                        <a:lumMod val="20000"/>
                        <a:lumOff val="80000"/>
                      </a:schemeClr>
                    </a:solidFill>
                  </a:tcPr>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12</a:t>
                      </a:r>
                    </a:p>
                  </a:txBody>
                  <a:tcPr marL="6350" marR="6350" marT="6350" marB="0" anchor="b"/>
                </a:tc>
                <a:tc>
                  <a:txBody>
                    <a:bodyPr/>
                    <a:lstStyle/>
                    <a:p>
                      <a:pPr algn="r" fontAlgn="b"/>
                      <a:r>
                        <a:rPr lang="en-US" altLang="zh-CN" sz="1800" b="0" i="0" u="none" strike="noStrike" dirty="0">
                          <a:solidFill>
                            <a:srgbClr val="000000"/>
                          </a:solidFill>
                          <a:effectLst/>
                          <a:latin typeface="华文中宋" panose="02010600040101010101" pitchFamily="2" charset="-122"/>
                          <a:ea typeface="华文中宋" panose="02010600040101010101" pitchFamily="2" charset="-122"/>
                        </a:rPr>
                        <a:t>-</a:t>
                      </a:r>
                      <a:endParaRPr lang="en-GB" sz="1800" b="0" i="0" u="none" strike="noStrike" dirty="0">
                        <a:solidFill>
                          <a:srgbClr val="000000"/>
                        </a:solidFill>
                        <a:effectLst/>
                        <a:latin typeface="华文中宋" panose="02010600040101010101" pitchFamily="2" charset="-122"/>
                        <a:ea typeface="华文中宋" panose="02010600040101010101" pitchFamily="2" charset="-122"/>
                      </a:endParaRPr>
                    </a:p>
                  </a:txBody>
                  <a:tcPr marL="6350" marR="6350" marT="6350" marB="0" anchor="b"/>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8</a:t>
                      </a:r>
                    </a:p>
                  </a:txBody>
                  <a:tcPr marL="6350" marR="6350" marT="6350" marB="0" anchor="b"/>
                </a:tc>
                <a:extLst>
                  <a:ext uri="{0D108BD9-81ED-4DB2-BD59-A6C34878D82A}">
                    <a16:rowId xmlns:a16="http://schemas.microsoft.com/office/drawing/2014/main" val="10012"/>
                  </a:ext>
                </a:extLst>
              </a:tr>
              <a:tr h="141610">
                <a:tc>
                  <a:txBody>
                    <a:bodyPr/>
                    <a:lstStyle/>
                    <a:p>
                      <a:pPr algn="l" rtl="0" fontAlgn="b"/>
                      <a:r>
                        <a:rPr lang="en-GB" sz="1600" b="1" u="none" strike="noStrike" dirty="0">
                          <a:effectLst/>
                          <a:latin typeface="+mn-ea"/>
                          <a:ea typeface="+mn-ea"/>
                        </a:rPr>
                        <a:t>TFN</a:t>
                      </a:r>
                      <a:endParaRPr lang="en-GB" sz="1600" b="1" i="0" u="none" strike="noStrike" dirty="0">
                        <a:solidFill>
                          <a:srgbClr val="000000"/>
                        </a:solidFill>
                        <a:effectLst/>
                        <a:latin typeface="+mn-ea"/>
                        <a:ea typeface="+mn-ea"/>
                      </a:endParaRPr>
                    </a:p>
                  </a:txBody>
                  <a:tcPr marL="6157" marR="6157" marT="6157" marB="0" anchor="b">
                    <a:solidFill>
                      <a:schemeClr val="accent3">
                        <a:lumMod val="20000"/>
                        <a:lumOff val="80000"/>
                      </a:schemeClr>
                    </a:solidFill>
                  </a:tcPr>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21</a:t>
                      </a:r>
                    </a:p>
                  </a:txBody>
                  <a:tcPr marL="6350" marR="6350" marT="6350" marB="0" anchor="b"/>
                </a:tc>
                <a:tc>
                  <a:txBody>
                    <a:bodyPr/>
                    <a:lstStyle/>
                    <a:p>
                      <a:pPr algn="r" fontAlgn="b"/>
                      <a:r>
                        <a:rPr lang="en-US" altLang="zh-CN" sz="1800" b="0" i="0" u="none" strike="noStrike" dirty="0">
                          <a:solidFill>
                            <a:srgbClr val="000000"/>
                          </a:solidFill>
                          <a:effectLst/>
                          <a:latin typeface="华文中宋" panose="02010600040101010101" pitchFamily="2" charset="-122"/>
                          <a:ea typeface="华文中宋" panose="02010600040101010101" pitchFamily="2" charset="-122"/>
                        </a:rPr>
                        <a:t>-</a:t>
                      </a:r>
                      <a:endParaRPr lang="en-GB" sz="1800" b="0" i="0" u="none" strike="noStrike" dirty="0">
                        <a:solidFill>
                          <a:srgbClr val="000000"/>
                        </a:solidFill>
                        <a:effectLst/>
                        <a:latin typeface="华文中宋" panose="02010600040101010101" pitchFamily="2" charset="-122"/>
                        <a:ea typeface="华文中宋" panose="02010600040101010101" pitchFamily="2" charset="-122"/>
                      </a:endParaRPr>
                    </a:p>
                  </a:txBody>
                  <a:tcPr marL="6350" marR="6350" marT="6350" marB="0" anchor="b"/>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10</a:t>
                      </a:r>
                    </a:p>
                  </a:txBody>
                  <a:tcPr marL="6350" marR="6350" marT="6350" marB="0" anchor="b"/>
                </a:tc>
                <a:extLst>
                  <a:ext uri="{0D108BD9-81ED-4DB2-BD59-A6C34878D82A}">
                    <a16:rowId xmlns:a16="http://schemas.microsoft.com/office/drawing/2014/main" val="10013"/>
                  </a:ext>
                </a:extLst>
              </a:tr>
              <a:tr h="283220">
                <a:tc>
                  <a:txBody>
                    <a:bodyPr/>
                    <a:lstStyle/>
                    <a:p>
                      <a:pPr algn="l" rtl="0" fontAlgn="b"/>
                      <a:r>
                        <a:rPr lang="en-GB" sz="1600" b="1" u="none" strike="noStrike" dirty="0">
                          <a:effectLst/>
                          <a:latin typeface="+mn-ea"/>
                          <a:ea typeface="+mn-ea"/>
                        </a:rPr>
                        <a:t>TFD</a:t>
                      </a:r>
                      <a:endParaRPr lang="en-GB" sz="1600" b="1" i="0" u="none" strike="noStrike" dirty="0">
                        <a:solidFill>
                          <a:srgbClr val="000000"/>
                        </a:solidFill>
                        <a:effectLst/>
                        <a:latin typeface="+mn-ea"/>
                        <a:ea typeface="+mn-ea"/>
                      </a:endParaRPr>
                    </a:p>
                  </a:txBody>
                  <a:tcPr marL="6157" marR="6157" marT="6157" marB="0" anchor="b">
                    <a:solidFill>
                      <a:schemeClr val="accent3">
                        <a:lumMod val="20000"/>
                        <a:lumOff val="80000"/>
                      </a:schemeClr>
                    </a:solidFill>
                  </a:tcPr>
                </a:tc>
                <a:tc>
                  <a:txBody>
                    <a:bodyPr/>
                    <a:lstStyle/>
                    <a:p>
                      <a:pPr algn="r" fontAlgn="b"/>
                      <a:r>
                        <a:rPr lang="en-US" sz="1800" b="0" i="0" u="none" strike="noStrike" dirty="0">
                          <a:solidFill>
                            <a:srgbClr val="000000"/>
                          </a:solidFill>
                          <a:effectLst/>
                          <a:latin typeface="华文中宋" panose="02010600040101010101" pitchFamily="2" charset="-122"/>
                          <a:ea typeface="华文中宋" panose="02010600040101010101" pitchFamily="2" charset="-122"/>
                        </a:rPr>
                        <a:t>17</a:t>
                      </a:r>
                      <a:endParaRPr lang="en-GB" sz="1800" b="0" i="0" u="none" strike="noStrike" dirty="0">
                        <a:solidFill>
                          <a:srgbClr val="000000"/>
                        </a:solidFill>
                        <a:effectLst/>
                        <a:latin typeface="华文中宋" panose="02010600040101010101" pitchFamily="2" charset="-122"/>
                        <a:ea typeface="华文中宋" panose="02010600040101010101" pitchFamily="2" charset="-122"/>
                      </a:endParaRPr>
                    </a:p>
                  </a:txBody>
                  <a:tcPr marL="6350" marR="6350" marT="6350" marB="0" anchor="b"/>
                </a:tc>
                <a:tc>
                  <a:txBody>
                    <a:bodyPr/>
                    <a:lstStyle/>
                    <a:p>
                      <a:pPr algn="r" fontAlgn="b"/>
                      <a:r>
                        <a:rPr lang="en-US" altLang="zh-CN" sz="1800" b="0" i="0" u="none" strike="noStrike" dirty="0">
                          <a:solidFill>
                            <a:srgbClr val="000000"/>
                          </a:solidFill>
                          <a:effectLst/>
                          <a:latin typeface="华文中宋" panose="02010600040101010101" pitchFamily="2" charset="-122"/>
                          <a:ea typeface="华文中宋" panose="02010600040101010101" pitchFamily="2" charset="-122"/>
                        </a:rPr>
                        <a:t>-</a:t>
                      </a:r>
                      <a:endParaRPr lang="en-GB" sz="1800" b="0" i="0" u="none" strike="noStrike" dirty="0">
                        <a:solidFill>
                          <a:srgbClr val="000000"/>
                        </a:solidFill>
                        <a:effectLst/>
                        <a:latin typeface="华文中宋" panose="02010600040101010101" pitchFamily="2" charset="-122"/>
                        <a:ea typeface="华文中宋" panose="02010600040101010101" pitchFamily="2" charset="-122"/>
                      </a:endParaRPr>
                    </a:p>
                  </a:txBody>
                  <a:tcPr marL="6350" marR="6350" marT="6350" marB="0" anchor="b"/>
                </a:tc>
                <a:tc>
                  <a:txBody>
                    <a:bodyPr/>
                    <a:lstStyle/>
                    <a:p>
                      <a:pPr algn="r" fontAlgn="b"/>
                      <a:r>
                        <a:rPr lang="en-US" sz="1800" b="0" i="0" u="none" strike="noStrike" dirty="0">
                          <a:solidFill>
                            <a:srgbClr val="000000"/>
                          </a:solidFill>
                          <a:effectLst/>
                          <a:latin typeface="华文中宋" panose="02010600040101010101" pitchFamily="2" charset="-122"/>
                          <a:ea typeface="华文中宋" panose="02010600040101010101" pitchFamily="2" charset="-122"/>
                        </a:rPr>
                        <a:t>7</a:t>
                      </a:r>
                      <a:endParaRPr lang="en-GB" sz="1800" b="0" i="0" u="none" strike="noStrike" dirty="0">
                        <a:solidFill>
                          <a:srgbClr val="000000"/>
                        </a:solidFill>
                        <a:effectLst/>
                        <a:latin typeface="华文中宋" panose="02010600040101010101" pitchFamily="2" charset="-122"/>
                        <a:ea typeface="华文中宋" panose="02010600040101010101" pitchFamily="2" charset="-122"/>
                      </a:endParaRPr>
                    </a:p>
                  </a:txBody>
                  <a:tcPr marL="6350" marR="6350" marT="6350" marB="0" anchor="b"/>
                </a:tc>
                <a:extLst>
                  <a:ext uri="{0D108BD9-81ED-4DB2-BD59-A6C34878D82A}">
                    <a16:rowId xmlns:a16="http://schemas.microsoft.com/office/drawing/2014/main" val="10014"/>
                  </a:ext>
                </a:extLst>
              </a:tr>
              <a:tr h="320162">
                <a:tc>
                  <a:txBody>
                    <a:bodyPr/>
                    <a:lstStyle/>
                    <a:p>
                      <a:pPr algn="r" rtl="0" fontAlgn="b"/>
                      <a:r>
                        <a:rPr lang="en-GB" sz="1600" b="1" u="none" strike="noStrike" dirty="0">
                          <a:effectLst/>
                          <a:latin typeface="+mn-ea"/>
                          <a:ea typeface="+mn-ea"/>
                        </a:rPr>
                        <a:t>Total</a:t>
                      </a:r>
                      <a:endParaRPr lang="en-GB" sz="1600" b="1" i="0" u="none" strike="noStrike" dirty="0">
                        <a:solidFill>
                          <a:srgbClr val="000000"/>
                        </a:solidFill>
                        <a:effectLst/>
                        <a:latin typeface="+mn-ea"/>
                        <a:ea typeface="+mn-ea"/>
                      </a:endParaRPr>
                    </a:p>
                  </a:txBody>
                  <a:tcPr marL="6157" marR="6157" marT="6157" marB="0" anchor="b">
                    <a:solidFill>
                      <a:schemeClr val="accent3">
                        <a:lumMod val="20000"/>
                        <a:lumOff val="80000"/>
                      </a:schemeClr>
                    </a:solidFill>
                  </a:tcPr>
                </a:tc>
                <a:tc>
                  <a:txBody>
                    <a:bodyPr/>
                    <a:lstStyle/>
                    <a:p>
                      <a:pPr algn="r" fontAlgn="b"/>
                      <a:r>
                        <a:rPr lang="en-US" altLang="zh-CN" sz="1800" b="0" i="0" u="none" strike="noStrike" dirty="0">
                          <a:solidFill>
                            <a:srgbClr val="000000"/>
                          </a:solidFill>
                          <a:effectLst/>
                          <a:latin typeface="华文中宋" panose="02010600040101010101" pitchFamily="2" charset="-122"/>
                          <a:ea typeface="华文中宋" panose="02010600040101010101" pitchFamily="2" charset="-122"/>
                        </a:rPr>
                        <a:t>560</a:t>
                      </a:r>
                      <a:endParaRPr lang="en-GB" sz="1800" b="0" i="0" u="none" strike="noStrike" dirty="0">
                        <a:solidFill>
                          <a:srgbClr val="000000"/>
                        </a:solidFill>
                        <a:effectLst/>
                        <a:latin typeface="华文中宋" panose="02010600040101010101" pitchFamily="2" charset="-122"/>
                        <a:ea typeface="华文中宋" panose="02010600040101010101" pitchFamily="2" charset="-122"/>
                      </a:endParaRPr>
                    </a:p>
                  </a:txBody>
                  <a:tcPr marL="6350" marR="6350" marT="6350" marB="0" anchor="b"/>
                </a:tc>
                <a:tc>
                  <a:txBody>
                    <a:bodyPr/>
                    <a:lstStyle/>
                    <a:p>
                      <a:pPr marL="0" algn="r" defTabSz="914400" rtl="0" eaLnBrk="1" fontAlgn="b" latinLnBrk="0" hangingPunct="1"/>
                      <a:r>
                        <a:rPr lang="en-GB" sz="1800" b="0" i="0" u="none" strike="noStrike" kern="1200" dirty="0">
                          <a:solidFill>
                            <a:srgbClr val="000000"/>
                          </a:solidFill>
                          <a:effectLst/>
                          <a:latin typeface="华文中宋" panose="02010600040101010101" pitchFamily="2" charset="-122"/>
                          <a:ea typeface="华文中宋" panose="02010600040101010101" pitchFamily="2" charset="-122"/>
                          <a:cs typeface="+mn-cs"/>
                        </a:rPr>
                        <a:t>17</a:t>
                      </a:r>
                    </a:p>
                  </a:txBody>
                  <a:tcPr marL="6350" marR="6350" marT="6350" marB="0" anchor="b"/>
                </a:tc>
                <a:tc>
                  <a:txBody>
                    <a:bodyPr/>
                    <a:lstStyle/>
                    <a:p>
                      <a:pPr algn="l" fontAlgn="b"/>
                      <a:endParaRPr lang="en-GB" sz="14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0015"/>
                  </a:ext>
                </a:extLst>
              </a:tr>
            </a:tbl>
          </a:graphicData>
        </a:graphic>
      </p:graphicFrame>
      <p:sp>
        <p:nvSpPr>
          <p:cNvPr id="8" name="文本框 7">
            <a:extLst>
              <a:ext uri="{FF2B5EF4-FFF2-40B4-BE49-F238E27FC236}">
                <a16:creationId xmlns:a16="http://schemas.microsoft.com/office/drawing/2014/main" id="{D53F4050-FDB8-DCF5-2716-C8CE0CE0EDEA}"/>
              </a:ext>
            </a:extLst>
          </p:cNvPr>
          <p:cNvSpPr txBox="1"/>
          <p:nvPr/>
        </p:nvSpPr>
        <p:spPr>
          <a:xfrm>
            <a:off x="8112155" y="714670"/>
            <a:ext cx="3103926" cy="369332"/>
          </a:xfrm>
          <a:prstGeom prst="rect">
            <a:avLst/>
          </a:prstGeom>
          <a:noFill/>
        </p:spPr>
        <p:txBody>
          <a:bodyPr wrap="square">
            <a:spAutoFit/>
          </a:bodyPr>
          <a:lstStyle/>
          <a:p>
            <a:r>
              <a:rPr kumimoji="1" lang="en-US" altLang="zh-CN" dirty="0">
                <a:latin typeface="+mn-ea"/>
              </a:rPr>
              <a:t>*As of September 20, 2023</a:t>
            </a:r>
            <a:endParaRPr lang="zh-CN" altLang="en-US" dirty="0">
              <a:latin typeface="+mn-ea"/>
            </a:endParaRPr>
          </a:p>
        </p:txBody>
      </p:sp>
      <p:sp>
        <p:nvSpPr>
          <p:cNvPr id="2" name="文本框 1">
            <a:extLst>
              <a:ext uri="{FF2B5EF4-FFF2-40B4-BE49-F238E27FC236}">
                <a16:creationId xmlns:a16="http://schemas.microsoft.com/office/drawing/2014/main" id="{21050AD4-80CA-4564-F8F2-5DDB40D3EA56}"/>
              </a:ext>
            </a:extLst>
          </p:cNvPr>
          <p:cNvSpPr txBox="1"/>
          <p:nvPr/>
        </p:nvSpPr>
        <p:spPr>
          <a:xfrm>
            <a:off x="1615440" y="5893870"/>
            <a:ext cx="8961119" cy="369332"/>
          </a:xfrm>
          <a:prstGeom prst="rect">
            <a:avLst/>
          </a:prstGeom>
          <a:noFill/>
        </p:spPr>
        <p:txBody>
          <a:bodyPr wrap="square" rtlCol="0">
            <a:spAutoFit/>
          </a:bodyPr>
          <a:lstStyle/>
          <a:p>
            <a:r>
              <a:rPr lang="en-US" dirty="0"/>
              <a:t>The sum of Chairs, Vice Chairs and Secretaries is 38, not included in the table. </a:t>
            </a:r>
            <a:endParaRPr lang="en-GB" dirty="0"/>
          </a:p>
        </p:txBody>
      </p:sp>
    </p:spTree>
    <p:extLst>
      <p:ext uri="{BB962C8B-B14F-4D97-AF65-F5344CB8AC3E}">
        <p14:creationId xmlns:p14="http://schemas.microsoft.com/office/powerpoint/2010/main" val="3428281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4CB657D4-7455-B71F-B85A-8E0D4E90DBD8}"/>
              </a:ext>
            </a:extLst>
          </p:cNvPr>
          <p:cNvSpPr>
            <a:spLocks noGrp="1"/>
          </p:cNvSpPr>
          <p:nvPr>
            <p:ph type="title"/>
          </p:nvPr>
        </p:nvSpPr>
        <p:spPr/>
        <p:txBody>
          <a:bodyPr/>
          <a:lstStyle/>
          <a:p>
            <a:r>
              <a:rPr kumimoji="1" lang="en" altLang="zh-CN" dirty="0"/>
              <a:t>Analysis of Committee/TF Members</a:t>
            </a:r>
            <a:endParaRPr kumimoji="1" lang="zh-CN" altLang="en-US" dirty="0"/>
          </a:p>
        </p:txBody>
      </p:sp>
      <p:sp>
        <p:nvSpPr>
          <p:cNvPr id="4" name="灯片编号占位符 3">
            <a:extLst>
              <a:ext uri="{FF2B5EF4-FFF2-40B4-BE49-F238E27FC236}">
                <a16:creationId xmlns:a16="http://schemas.microsoft.com/office/drawing/2014/main" id="{44DDDC2C-2E5F-B937-5798-52F45A569B81}"/>
              </a:ext>
            </a:extLst>
          </p:cNvPr>
          <p:cNvSpPr>
            <a:spLocks noGrp="1"/>
          </p:cNvSpPr>
          <p:nvPr>
            <p:ph type="sldNum" sz="quarter" idx="12"/>
          </p:nvPr>
        </p:nvSpPr>
        <p:spPr/>
        <p:txBody>
          <a:bodyPr/>
          <a:lstStyle/>
          <a:p>
            <a:fld id="{49AE70B2-8BF9-45C0-BB95-33D1B9D3A854}" type="slidenum">
              <a:rPr lang="zh-CN" altLang="en-US" smtClean="0">
                <a:solidFill>
                  <a:prstClr val="white"/>
                </a:solidFill>
              </a:rPr>
              <a:pPr/>
              <a:t>5</a:t>
            </a:fld>
            <a:endParaRPr lang="en-US" altLang="zh-CN" dirty="0">
              <a:solidFill>
                <a:prstClr val="white"/>
              </a:solidFill>
            </a:endParaRPr>
          </a:p>
        </p:txBody>
      </p:sp>
      <p:graphicFrame>
        <p:nvGraphicFramePr>
          <p:cNvPr id="5" name="图表 4">
            <a:extLst>
              <a:ext uri="{FF2B5EF4-FFF2-40B4-BE49-F238E27FC236}">
                <a16:creationId xmlns:a16="http://schemas.microsoft.com/office/drawing/2014/main" id="{00000000-0008-0000-0100-000002000000}"/>
              </a:ext>
            </a:extLst>
          </p:cNvPr>
          <p:cNvGraphicFramePr>
            <a:graphicFrameLocks/>
          </p:cNvGraphicFramePr>
          <p:nvPr/>
        </p:nvGraphicFramePr>
        <p:xfrm>
          <a:off x="2611329" y="1447043"/>
          <a:ext cx="5338897" cy="29978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图表 5">
            <a:extLst>
              <a:ext uri="{FF2B5EF4-FFF2-40B4-BE49-F238E27FC236}">
                <a16:creationId xmlns:a16="http://schemas.microsoft.com/office/drawing/2014/main" id="{668C3E85-3409-F887-2B88-049562D398BA}"/>
              </a:ext>
            </a:extLst>
          </p:cNvPr>
          <p:cNvGraphicFramePr>
            <a:graphicFrameLocks/>
          </p:cNvGraphicFramePr>
          <p:nvPr/>
        </p:nvGraphicFramePr>
        <p:xfrm>
          <a:off x="7184500" y="3502629"/>
          <a:ext cx="4868382" cy="27136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表格 6">
            <a:extLst>
              <a:ext uri="{FF2B5EF4-FFF2-40B4-BE49-F238E27FC236}">
                <a16:creationId xmlns:a16="http://schemas.microsoft.com/office/drawing/2014/main" id="{E7D1FC5E-A080-C54D-B8ED-3C38F4191AB2}"/>
              </a:ext>
            </a:extLst>
          </p:cNvPr>
          <p:cNvGraphicFramePr>
            <a:graphicFrameLocks noGrp="1"/>
          </p:cNvGraphicFramePr>
          <p:nvPr/>
        </p:nvGraphicFramePr>
        <p:xfrm>
          <a:off x="9958522" y="2945950"/>
          <a:ext cx="1981200" cy="679450"/>
        </p:xfrm>
        <a:graphic>
          <a:graphicData uri="http://schemas.openxmlformats.org/drawingml/2006/table">
            <a:tbl>
              <a:tblPr>
                <a:tableStyleId>{9D7B26C5-4107-4FEC-AEDC-1716B250A1EF}</a:tableStyleId>
              </a:tblPr>
              <a:tblGrid>
                <a:gridCol w="901700">
                  <a:extLst>
                    <a:ext uri="{9D8B030D-6E8A-4147-A177-3AD203B41FA5}">
                      <a16:colId xmlns:a16="http://schemas.microsoft.com/office/drawing/2014/main" val="20000"/>
                    </a:ext>
                  </a:extLst>
                </a:gridCol>
                <a:gridCol w="1079500">
                  <a:extLst>
                    <a:ext uri="{9D8B030D-6E8A-4147-A177-3AD203B41FA5}">
                      <a16:colId xmlns:a16="http://schemas.microsoft.com/office/drawing/2014/main" val="20001"/>
                    </a:ext>
                  </a:extLst>
                </a:gridCol>
              </a:tblGrid>
              <a:tr h="298450">
                <a:tc>
                  <a:txBody>
                    <a:bodyPr/>
                    <a:lstStyle/>
                    <a:p>
                      <a:pPr algn="ctr" rtl="0" fontAlgn="ctr"/>
                      <a:r>
                        <a:rPr lang="en-GB" sz="1600" u="none" strike="noStrike" dirty="0">
                          <a:effectLst/>
                        </a:rPr>
                        <a:t>Male</a:t>
                      </a:r>
                      <a:endParaRPr lang="en-GB" sz="1600" b="1" i="0" u="none" strike="noStrike" dirty="0">
                        <a:solidFill>
                          <a:srgbClr val="000000"/>
                        </a:solidFill>
                        <a:effectLst/>
                        <a:latin typeface="Arial" panose="020B0604020202020204" pitchFamily="34" charset="0"/>
                      </a:endParaRPr>
                    </a:p>
                  </a:txBody>
                  <a:tcPr marL="6350" marR="6350" marT="6350" marB="0" anchor="ctr"/>
                </a:tc>
                <a:tc>
                  <a:txBody>
                    <a:bodyPr/>
                    <a:lstStyle/>
                    <a:p>
                      <a:pPr algn="ctr" rtl="0" fontAlgn="ctr"/>
                      <a:r>
                        <a:rPr lang="en-GB" sz="1600" u="none" strike="noStrike">
                          <a:effectLst/>
                        </a:rPr>
                        <a:t>Female</a:t>
                      </a:r>
                      <a:endParaRPr lang="en-GB" sz="1600" b="1"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0000"/>
                  </a:ext>
                </a:extLst>
              </a:tr>
              <a:tr h="381000">
                <a:tc>
                  <a:txBody>
                    <a:bodyPr/>
                    <a:lstStyle/>
                    <a:p>
                      <a:pPr algn="ctr" rtl="0" fontAlgn="ctr"/>
                      <a:r>
                        <a:rPr lang="en-US" altLang="zh-CN" sz="2000" u="none" strike="noStrike" dirty="0">
                          <a:effectLst/>
                        </a:rPr>
                        <a:t>409</a:t>
                      </a:r>
                      <a:endParaRPr lang="en-GB" sz="2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rtl="0" fontAlgn="ctr"/>
                      <a:r>
                        <a:rPr lang="en-GB" sz="2000" u="none" strike="noStrike" dirty="0">
                          <a:effectLst/>
                        </a:rPr>
                        <a:t>1</a:t>
                      </a:r>
                      <a:r>
                        <a:rPr lang="en-US" altLang="zh-CN" sz="2000" u="none" strike="noStrike" dirty="0">
                          <a:effectLst/>
                        </a:rPr>
                        <a:t>51</a:t>
                      </a:r>
                      <a:endParaRPr lang="en-GB" sz="20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0001"/>
                  </a:ext>
                </a:extLst>
              </a:tr>
            </a:tbl>
          </a:graphicData>
        </a:graphic>
      </p:graphicFrame>
      <p:graphicFrame>
        <p:nvGraphicFramePr>
          <p:cNvPr id="8" name="表格 7">
            <a:extLst>
              <a:ext uri="{FF2B5EF4-FFF2-40B4-BE49-F238E27FC236}">
                <a16:creationId xmlns:a16="http://schemas.microsoft.com/office/drawing/2014/main" id="{69E7030A-81A9-02F7-6792-2B99C3243B04}"/>
              </a:ext>
            </a:extLst>
          </p:cNvPr>
          <p:cNvGraphicFramePr>
            <a:graphicFrameLocks noGrp="1"/>
          </p:cNvGraphicFramePr>
          <p:nvPr/>
        </p:nvGraphicFramePr>
        <p:xfrm>
          <a:off x="139118" y="2177169"/>
          <a:ext cx="2367638" cy="2140994"/>
        </p:xfrm>
        <a:graphic>
          <a:graphicData uri="http://schemas.openxmlformats.org/drawingml/2006/table">
            <a:tbl>
              <a:tblPr>
                <a:tableStyleId>{5DA37D80-6434-44D0-A028-1B22A696006F}</a:tableStyleId>
              </a:tblPr>
              <a:tblGrid>
                <a:gridCol w="1370900">
                  <a:extLst>
                    <a:ext uri="{9D8B030D-6E8A-4147-A177-3AD203B41FA5}">
                      <a16:colId xmlns:a16="http://schemas.microsoft.com/office/drawing/2014/main" val="20000"/>
                    </a:ext>
                  </a:extLst>
                </a:gridCol>
                <a:gridCol w="996738">
                  <a:extLst>
                    <a:ext uri="{9D8B030D-6E8A-4147-A177-3AD203B41FA5}">
                      <a16:colId xmlns:a16="http://schemas.microsoft.com/office/drawing/2014/main" val="20001"/>
                    </a:ext>
                  </a:extLst>
                </a:gridCol>
              </a:tblGrid>
              <a:tr h="456974">
                <a:tc>
                  <a:txBody>
                    <a:bodyPr/>
                    <a:lstStyle/>
                    <a:p>
                      <a:pPr algn="l" fontAlgn="ctr"/>
                      <a:r>
                        <a:rPr lang="en-GB" sz="1800" u="none" strike="noStrike" dirty="0">
                          <a:effectLst/>
                        </a:rPr>
                        <a:t>Top 6</a:t>
                      </a:r>
                      <a:endParaRPr lang="en-GB" sz="1800" b="0" i="0" u="none" strike="noStrike" dirty="0">
                        <a:solidFill>
                          <a:srgbClr val="000000"/>
                        </a:solidFill>
                        <a:effectLst/>
                        <a:latin typeface="Calibri" panose="020F0502020204030204" pitchFamily="34" charset="0"/>
                      </a:endParaRPr>
                    </a:p>
                  </a:txBody>
                  <a:tcPr marL="6350" marR="6350" marT="6350" marB="0" anchor="ctr"/>
                </a:tc>
                <a:tc>
                  <a:txBody>
                    <a:bodyPr/>
                    <a:lstStyle/>
                    <a:p>
                      <a:pPr marL="0" algn="r" defTabSz="914400" rtl="0" eaLnBrk="1" fontAlgn="ctr" latinLnBrk="0" hangingPunct="1"/>
                      <a:r>
                        <a:rPr lang="en-GB" sz="1800" u="none" strike="noStrike" kern="1200" dirty="0">
                          <a:effectLst/>
                        </a:rPr>
                        <a:t>(&gt;20)</a:t>
                      </a:r>
                      <a:endParaRPr lang="en-GB" sz="1800" u="none" strike="noStrike" kern="1200" dirty="0">
                        <a:solidFill>
                          <a:schemeClr val="dk1"/>
                        </a:solidFill>
                        <a:effectLst/>
                        <a:latin typeface="+mn-lt"/>
                        <a:ea typeface="+mn-ea"/>
                        <a:cs typeface="+mn-cs"/>
                      </a:endParaRPr>
                    </a:p>
                  </a:txBody>
                  <a:tcPr marL="6350" marR="6350" marT="6350" marB="0" anchor="ctr"/>
                </a:tc>
                <a:extLst>
                  <a:ext uri="{0D108BD9-81ED-4DB2-BD59-A6C34878D82A}">
                    <a16:rowId xmlns:a16="http://schemas.microsoft.com/office/drawing/2014/main" val="10000"/>
                  </a:ext>
                </a:extLst>
              </a:tr>
              <a:tr h="117475">
                <a:tc>
                  <a:txBody>
                    <a:bodyPr/>
                    <a:lstStyle/>
                    <a:p>
                      <a:pPr algn="l" fontAlgn="ctr"/>
                      <a:r>
                        <a:rPr lang="en-GB" sz="1800" u="none" strike="noStrike" dirty="0">
                          <a:effectLst/>
                        </a:rPr>
                        <a:t>China</a:t>
                      </a:r>
                      <a:endParaRPr lang="en-GB" sz="18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b"/>
                      <a:r>
                        <a:rPr lang="en-US" sz="1800" b="0" i="0" u="none" strike="noStrike" dirty="0">
                          <a:solidFill>
                            <a:srgbClr val="000000"/>
                          </a:solidFill>
                          <a:effectLst/>
                          <a:latin typeface="Arial" panose="020B0604020202020204" pitchFamily="34" charset="0"/>
                          <a:cs typeface="Arial" panose="020B0604020202020204" pitchFamily="34" charset="0"/>
                        </a:rPr>
                        <a:t>7</a:t>
                      </a:r>
                      <a:r>
                        <a:rPr lang="en-US" altLang="zh-CN" sz="1800" b="0" i="0" u="none" strike="noStrike" dirty="0">
                          <a:solidFill>
                            <a:srgbClr val="000000"/>
                          </a:solidFill>
                          <a:effectLst/>
                          <a:latin typeface="Arial" panose="020B0604020202020204" pitchFamily="34" charset="0"/>
                          <a:cs typeface="Arial" panose="020B0604020202020204" pitchFamily="34" charset="0"/>
                        </a:rPr>
                        <a:t>8</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1"/>
                  </a:ext>
                </a:extLst>
              </a:tr>
              <a:tr h="234950">
                <a:tc>
                  <a:txBody>
                    <a:bodyPr/>
                    <a:lstStyle/>
                    <a:p>
                      <a:pPr marL="0" algn="l" defTabSz="914400" rtl="0" eaLnBrk="1" fontAlgn="b" latinLnBrk="0" hangingPunct="1"/>
                      <a:r>
                        <a:rPr lang="en-GB" sz="1800" u="none" strike="noStrike" kern="1200" dirty="0">
                          <a:effectLst/>
                        </a:rPr>
                        <a:t>Thailand</a:t>
                      </a:r>
                      <a:endParaRPr lang="en-GB" sz="1800" u="none" strike="noStrike" kern="1200" dirty="0">
                        <a:solidFill>
                          <a:schemeClr val="dk1"/>
                        </a:solidFill>
                        <a:effectLst/>
                        <a:latin typeface="+mn-lt"/>
                        <a:ea typeface="+mn-ea"/>
                        <a:cs typeface="+mn-cs"/>
                      </a:endParaRPr>
                    </a:p>
                  </a:txBody>
                  <a:tcPr marL="6350" marR="6350" marT="6350" marB="0" anchor="ctr"/>
                </a:tc>
                <a:tc>
                  <a:txBody>
                    <a:bodyPr/>
                    <a:lstStyle/>
                    <a:p>
                      <a:pPr marL="0" algn="r" defTabSz="914400" rtl="0" eaLnBrk="1" fontAlgn="b" latinLnBrk="0" hangingPunct="1"/>
                      <a:r>
                        <a:rPr lang="en-GB" sz="1800" u="none" strike="noStrike" kern="1200" dirty="0">
                          <a:effectLst/>
                        </a:rPr>
                        <a:t>4</a:t>
                      </a:r>
                      <a:r>
                        <a:rPr lang="en-US" altLang="zh-CN" sz="1800" u="none" strike="noStrike" kern="1200" dirty="0">
                          <a:effectLst/>
                        </a:rPr>
                        <a:t>7</a:t>
                      </a:r>
                      <a:endParaRPr lang="en-GB" sz="1800" u="none" strike="noStrike" kern="1200" dirty="0">
                        <a:solidFill>
                          <a:schemeClr val="dk1"/>
                        </a:solidFill>
                        <a:effectLst/>
                        <a:latin typeface="+mn-lt"/>
                        <a:ea typeface="+mn-ea"/>
                        <a:cs typeface="+mn-cs"/>
                      </a:endParaRPr>
                    </a:p>
                  </a:txBody>
                  <a:tcPr marL="6350" marR="6350" marT="6350" marB="0" anchor="b"/>
                </a:tc>
                <a:extLst>
                  <a:ext uri="{0D108BD9-81ED-4DB2-BD59-A6C34878D82A}">
                    <a16:rowId xmlns:a16="http://schemas.microsoft.com/office/drawing/2014/main" val="10002"/>
                  </a:ext>
                </a:extLst>
              </a:tr>
              <a:tr h="234950">
                <a:tc>
                  <a:txBody>
                    <a:bodyPr/>
                    <a:lstStyle/>
                    <a:p>
                      <a:pPr marL="0" algn="l" defTabSz="914400" rtl="0" eaLnBrk="1" fontAlgn="b" latinLnBrk="0" hangingPunct="1"/>
                      <a:r>
                        <a:rPr lang="en-GB" sz="1800" u="none" strike="noStrike" kern="1200" dirty="0">
                          <a:effectLst/>
                        </a:rPr>
                        <a:t>P</a:t>
                      </a:r>
                      <a:r>
                        <a:rPr lang="en-US" altLang="zh-CN" sz="1800" u="none" strike="noStrike" kern="1200" dirty="0" err="1">
                          <a:effectLst/>
                        </a:rPr>
                        <a:t>oland</a:t>
                      </a:r>
                      <a:endParaRPr lang="en-GB" sz="1800" u="none" strike="noStrike" kern="1200" dirty="0">
                        <a:solidFill>
                          <a:schemeClr val="dk1"/>
                        </a:solidFill>
                        <a:effectLst/>
                        <a:latin typeface="+mn-lt"/>
                        <a:ea typeface="+mn-ea"/>
                        <a:cs typeface="+mn-cs"/>
                      </a:endParaRPr>
                    </a:p>
                  </a:txBody>
                  <a:tcPr marL="6350" marR="6350" marT="6350" marB="0" anchor="ctr"/>
                </a:tc>
                <a:tc>
                  <a:txBody>
                    <a:bodyPr/>
                    <a:lstStyle/>
                    <a:p>
                      <a:pPr marL="0" algn="r" defTabSz="914400" rtl="0" eaLnBrk="1" fontAlgn="b" latinLnBrk="0" hangingPunct="1"/>
                      <a:r>
                        <a:rPr lang="en-US" altLang="zh-CN" sz="1800" u="none" strike="noStrike" kern="1200" dirty="0">
                          <a:effectLst/>
                        </a:rPr>
                        <a:t>43</a:t>
                      </a:r>
                      <a:endParaRPr lang="en-GB" sz="1800" u="none" strike="noStrike" kern="1200" dirty="0">
                        <a:solidFill>
                          <a:schemeClr val="dk1"/>
                        </a:solidFill>
                        <a:effectLst/>
                        <a:latin typeface="+mn-lt"/>
                        <a:ea typeface="+mn-ea"/>
                        <a:cs typeface="+mn-cs"/>
                      </a:endParaRPr>
                    </a:p>
                  </a:txBody>
                  <a:tcPr marL="6350" marR="6350" marT="6350" marB="0" anchor="b"/>
                </a:tc>
                <a:extLst>
                  <a:ext uri="{0D108BD9-81ED-4DB2-BD59-A6C34878D82A}">
                    <a16:rowId xmlns:a16="http://schemas.microsoft.com/office/drawing/2014/main" val="10003"/>
                  </a:ext>
                </a:extLst>
              </a:tr>
              <a:tr h="234950">
                <a:tc>
                  <a:txBody>
                    <a:bodyPr/>
                    <a:lstStyle/>
                    <a:p>
                      <a:pPr marL="0" algn="l" defTabSz="914400" rtl="0" eaLnBrk="1" fontAlgn="b" latinLnBrk="0" hangingPunct="1"/>
                      <a:r>
                        <a:rPr lang="en-GB" sz="1800" u="none" strike="noStrike" kern="1200" dirty="0">
                          <a:effectLst/>
                        </a:rPr>
                        <a:t>Brazil</a:t>
                      </a:r>
                      <a:endParaRPr lang="en-GB" sz="1800" u="none" strike="noStrike" kern="1200" dirty="0">
                        <a:solidFill>
                          <a:schemeClr val="dk1"/>
                        </a:solidFill>
                        <a:effectLst/>
                        <a:latin typeface="+mn-lt"/>
                        <a:ea typeface="+mn-ea"/>
                        <a:cs typeface="+mn-cs"/>
                      </a:endParaRPr>
                    </a:p>
                  </a:txBody>
                  <a:tcPr marL="6350" marR="6350" marT="6350" marB="0" anchor="ctr"/>
                </a:tc>
                <a:tc>
                  <a:txBody>
                    <a:bodyPr/>
                    <a:lstStyle/>
                    <a:p>
                      <a:pPr marL="0" algn="r" defTabSz="914400" rtl="0" eaLnBrk="1" fontAlgn="b" latinLnBrk="0" hangingPunct="1"/>
                      <a:r>
                        <a:rPr lang="en-GB" sz="1800" u="none" strike="noStrike" kern="1200" dirty="0">
                          <a:effectLst/>
                        </a:rPr>
                        <a:t>31</a:t>
                      </a:r>
                      <a:endParaRPr lang="en-GB" sz="1800" u="none" strike="noStrike" kern="1200" dirty="0">
                        <a:solidFill>
                          <a:schemeClr val="dk1"/>
                        </a:solidFill>
                        <a:effectLst/>
                        <a:latin typeface="+mn-lt"/>
                        <a:ea typeface="+mn-ea"/>
                        <a:cs typeface="+mn-cs"/>
                      </a:endParaRPr>
                    </a:p>
                  </a:txBody>
                  <a:tcPr marL="6350" marR="6350" marT="6350" marB="0" anchor="b"/>
                </a:tc>
                <a:extLst>
                  <a:ext uri="{0D108BD9-81ED-4DB2-BD59-A6C34878D82A}">
                    <a16:rowId xmlns:a16="http://schemas.microsoft.com/office/drawing/2014/main" val="10004"/>
                  </a:ext>
                </a:extLst>
              </a:tr>
              <a:tr h="234950">
                <a:tc>
                  <a:txBody>
                    <a:bodyPr/>
                    <a:lstStyle/>
                    <a:p>
                      <a:pPr marL="0" algn="l" defTabSz="914400" rtl="0" eaLnBrk="1" fontAlgn="b" latinLnBrk="0" hangingPunct="1"/>
                      <a:r>
                        <a:rPr lang="en-GB" sz="1800" u="none" strike="noStrike" kern="1200" dirty="0">
                          <a:effectLst/>
                        </a:rPr>
                        <a:t>Colombia</a:t>
                      </a:r>
                      <a:endParaRPr lang="en-GB" sz="1800" u="none" strike="noStrike" kern="1200" dirty="0">
                        <a:solidFill>
                          <a:schemeClr val="dk1"/>
                        </a:solidFill>
                        <a:effectLst/>
                        <a:latin typeface="+mn-lt"/>
                        <a:ea typeface="+mn-ea"/>
                        <a:cs typeface="+mn-cs"/>
                      </a:endParaRPr>
                    </a:p>
                  </a:txBody>
                  <a:tcPr marL="6350" marR="6350" marT="6350" marB="0" anchor="ctr"/>
                </a:tc>
                <a:tc>
                  <a:txBody>
                    <a:bodyPr/>
                    <a:lstStyle/>
                    <a:p>
                      <a:pPr marL="0" algn="r" defTabSz="914400" rtl="0" eaLnBrk="1" fontAlgn="b" latinLnBrk="0" hangingPunct="1"/>
                      <a:r>
                        <a:rPr lang="en-GB" sz="1800" u="none" strike="noStrike" kern="1200" dirty="0">
                          <a:effectLst/>
                        </a:rPr>
                        <a:t>24</a:t>
                      </a:r>
                      <a:endParaRPr lang="en-GB" sz="1800" u="none" strike="noStrike" kern="1200" dirty="0">
                        <a:solidFill>
                          <a:schemeClr val="dk1"/>
                        </a:solidFill>
                        <a:effectLst/>
                        <a:latin typeface="+mn-lt"/>
                        <a:ea typeface="+mn-ea"/>
                        <a:cs typeface="+mn-cs"/>
                      </a:endParaRPr>
                    </a:p>
                  </a:txBody>
                  <a:tcPr marL="6350" marR="6350" marT="6350" marB="0" anchor="b"/>
                </a:tc>
                <a:extLst>
                  <a:ext uri="{0D108BD9-81ED-4DB2-BD59-A6C34878D82A}">
                    <a16:rowId xmlns:a16="http://schemas.microsoft.com/office/drawing/2014/main" val="10005"/>
                  </a:ext>
                </a:extLst>
              </a:tr>
              <a:tr h="234950">
                <a:tc>
                  <a:txBody>
                    <a:bodyPr/>
                    <a:lstStyle/>
                    <a:p>
                      <a:pPr marL="0" algn="l" defTabSz="914400" rtl="0" eaLnBrk="1" fontAlgn="b" latinLnBrk="0" hangingPunct="1"/>
                      <a:r>
                        <a:rPr lang="en-GB" sz="1800" u="none" strike="noStrike" kern="1200" dirty="0">
                          <a:effectLst/>
                        </a:rPr>
                        <a:t>France</a:t>
                      </a:r>
                      <a:endParaRPr lang="en-GB" sz="1800" u="none" strike="noStrike" kern="1200" dirty="0">
                        <a:solidFill>
                          <a:schemeClr val="dk1"/>
                        </a:solidFill>
                        <a:effectLst/>
                        <a:latin typeface="+mn-lt"/>
                        <a:ea typeface="+mn-ea"/>
                        <a:cs typeface="+mn-cs"/>
                      </a:endParaRPr>
                    </a:p>
                  </a:txBody>
                  <a:tcPr marL="6350" marR="6350" marT="6350" marB="0" anchor="ctr"/>
                </a:tc>
                <a:tc>
                  <a:txBody>
                    <a:bodyPr/>
                    <a:lstStyle/>
                    <a:p>
                      <a:pPr marL="0" algn="r" defTabSz="914400" rtl="0" eaLnBrk="1" fontAlgn="b" latinLnBrk="0" hangingPunct="1"/>
                      <a:r>
                        <a:rPr lang="en-GB" sz="1800" u="none" strike="noStrike" kern="1200" dirty="0">
                          <a:effectLst/>
                        </a:rPr>
                        <a:t>2</a:t>
                      </a:r>
                      <a:r>
                        <a:rPr lang="en-US" altLang="zh-CN" sz="1800" u="none" strike="noStrike" kern="1200" dirty="0">
                          <a:effectLst/>
                        </a:rPr>
                        <a:t>1</a:t>
                      </a:r>
                      <a:endParaRPr lang="en-GB" sz="1800" u="none" strike="noStrike" kern="1200" dirty="0">
                        <a:solidFill>
                          <a:schemeClr val="dk1"/>
                        </a:solidFill>
                        <a:effectLst/>
                        <a:latin typeface="+mn-lt"/>
                        <a:ea typeface="+mn-ea"/>
                        <a:cs typeface="+mn-cs"/>
                      </a:endParaRPr>
                    </a:p>
                  </a:txBody>
                  <a:tcPr marL="6350" marR="6350" marT="6350" marB="0" anchor="b"/>
                </a:tc>
                <a:extLst>
                  <a:ext uri="{0D108BD9-81ED-4DB2-BD59-A6C34878D82A}">
                    <a16:rowId xmlns:a16="http://schemas.microsoft.com/office/drawing/2014/main" val="10006"/>
                  </a:ext>
                </a:extLst>
              </a:tr>
            </a:tbl>
          </a:graphicData>
        </a:graphic>
      </p:graphicFrame>
      <p:sp>
        <p:nvSpPr>
          <p:cNvPr id="9" name="文本框 8">
            <a:extLst>
              <a:ext uri="{FF2B5EF4-FFF2-40B4-BE49-F238E27FC236}">
                <a16:creationId xmlns:a16="http://schemas.microsoft.com/office/drawing/2014/main" id="{895DC353-E810-8439-98F2-76F278831C47}"/>
              </a:ext>
            </a:extLst>
          </p:cNvPr>
          <p:cNvSpPr txBox="1"/>
          <p:nvPr/>
        </p:nvSpPr>
        <p:spPr>
          <a:xfrm>
            <a:off x="139118" y="1660117"/>
            <a:ext cx="2367638" cy="400110"/>
          </a:xfrm>
          <a:prstGeom prst="rect">
            <a:avLst/>
          </a:prstGeom>
          <a:noFill/>
          <a:ln>
            <a:solidFill>
              <a:srgbClr val="FF0000"/>
            </a:solidFill>
          </a:ln>
        </p:spPr>
        <p:txBody>
          <a:bodyPr wrap="square" rtlCol="0">
            <a:spAutoFit/>
          </a:bodyPr>
          <a:lstStyle/>
          <a:p>
            <a:r>
              <a:rPr lang="en-US" altLang="zh-CN" sz="2000" dirty="0"/>
              <a:t>From </a:t>
            </a:r>
            <a:r>
              <a:rPr lang="en-US" sz="2000" dirty="0"/>
              <a:t>4</a:t>
            </a:r>
            <a:r>
              <a:rPr lang="en-US" altLang="zh-CN" sz="2000" dirty="0"/>
              <a:t>4</a:t>
            </a:r>
            <a:r>
              <a:rPr lang="en-US" sz="2000" dirty="0"/>
              <a:t> Countries </a:t>
            </a:r>
            <a:endParaRPr lang="en-GB" sz="2000" dirty="0"/>
          </a:p>
        </p:txBody>
      </p:sp>
    </p:spTree>
    <p:extLst>
      <p:ext uri="{BB962C8B-B14F-4D97-AF65-F5344CB8AC3E}">
        <p14:creationId xmlns:p14="http://schemas.microsoft.com/office/powerpoint/2010/main" val="194310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B48921CE-7CDF-7813-2B8D-937ABB1565E2}"/>
              </a:ext>
            </a:extLst>
          </p:cNvPr>
          <p:cNvSpPr>
            <a:spLocks noGrp="1"/>
          </p:cNvSpPr>
          <p:nvPr>
            <p:ph type="body" sz="half" idx="2"/>
          </p:nvPr>
        </p:nvSpPr>
        <p:spPr/>
        <p:txBody>
          <a:bodyPr/>
          <a:lstStyle/>
          <a:p>
            <a:r>
              <a:rPr kumimoji="1" lang="en-US" altLang="zh-CN" dirty="0"/>
              <a:t>Carbon Neutrality Taskforce-Oct. 6, online</a:t>
            </a:r>
          </a:p>
          <a:p>
            <a:r>
              <a:rPr kumimoji="1" lang="en-US" altLang="zh-CN" dirty="0"/>
              <a:t>Strategy Committee-Oct.11-13, Beijing</a:t>
            </a:r>
          </a:p>
          <a:p>
            <a:r>
              <a:rPr kumimoji="1" lang="en-US" altLang="zh-CN" dirty="0"/>
              <a:t>LNG Committee-Oct. 10-13, Shanghai</a:t>
            </a:r>
          </a:p>
          <a:p>
            <a:r>
              <a:rPr kumimoji="1" lang="en-US" altLang="zh-CN" dirty="0"/>
              <a:t>Storage Committee-Oct.10-13, Chongqing</a:t>
            </a:r>
            <a:endParaRPr kumimoji="1" lang="zh-CN" altLang="en-US" dirty="0"/>
          </a:p>
        </p:txBody>
      </p:sp>
      <p:sp>
        <p:nvSpPr>
          <p:cNvPr id="3" name="标题 2">
            <a:extLst>
              <a:ext uri="{FF2B5EF4-FFF2-40B4-BE49-F238E27FC236}">
                <a16:creationId xmlns:a16="http://schemas.microsoft.com/office/drawing/2014/main" id="{10FD1CA9-489A-5673-9191-3AC2104DA0A4}"/>
              </a:ext>
            </a:extLst>
          </p:cNvPr>
          <p:cNvSpPr>
            <a:spLocks noGrp="1"/>
          </p:cNvSpPr>
          <p:nvPr>
            <p:ph type="title"/>
          </p:nvPr>
        </p:nvSpPr>
        <p:spPr/>
        <p:txBody>
          <a:bodyPr/>
          <a:lstStyle/>
          <a:p>
            <a:r>
              <a:rPr kumimoji="1" lang="en-US" altLang="zh-CN" dirty="0"/>
              <a:t>CC Participation</a:t>
            </a:r>
            <a:r>
              <a:rPr kumimoji="1" lang="zh-CN" altLang="en-US" dirty="0"/>
              <a:t> </a:t>
            </a:r>
            <a:r>
              <a:rPr kumimoji="1" lang="en-US" altLang="zh-CN" dirty="0"/>
              <a:t>in Committee/TF Meetings</a:t>
            </a:r>
            <a:endParaRPr kumimoji="1" lang="zh-CN" altLang="en-US" dirty="0"/>
          </a:p>
        </p:txBody>
      </p:sp>
      <p:sp>
        <p:nvSpPr>
          <p:cNvPr id="4" name="灯片编号占位符 3">
            <a:extLst>
              <a:ext uri="{FF2B5EF4-FFF2-40B4-BE49-F238E27FC236}">
                <a16:creationId xmlns:a16="http://schemas.microsoft.com/office/drawing/2014/main" id="{ABEC1CE5-F12C-95B5-3583-F95E8955395E}"/>
              </a:ext>
            </a:extLst>
          </p:cNvPr>
          <p:cNvSpPr>
            <a:spLocks noGrp="1"/>
          </p:cNvSpPr>
          <p:nvPr>
            <p:ph type="sldNum" sz="quarter" idx="12"/>
          </p:nvPr>
        </p:nvSpPr>
        <p:spPr/>
        <p:txBody>
          <a:bodyPr/>
          <a:lstStyle/>
          <a:p>
            <a:fld id="{49AE70B2-8BF9-45C0-BB95-33D1B9D3A854}" type="slidenum">
              <a:rPr lang="zh-CN" altLang="en-US" smtClean="0">
                <a:solidFill>
                  <a:prstClr val="white"/>
                </a:solidFill>
              </a:rPr>
              <a:pPr/>
              <a:t>6</a:t>
            </a:fld>
            <a:endParaRPr lang="en-US" altLang="zh-CN" dirty="0">
              <a:solidFill>
                <a:prstClr val="white"/>
              </a:solidFill>
            </a:endParaRPr>
          </a:p>
        </p:txBody>
      </p:sp>
    </p:spTree>
    <p:extLst>
      <p:ext uri="{BB962C8B-B14F-4D97-AF65-F5344CB8AC3E}">
        <p14:creationId xmlns:p14="http://schemas.microsoft.com/office/powerpoint/2010/main" val="530715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94A8B011-4FAD-2AA7-331A-71DD2B462ED6}"/>
              </a:ext>
            </a:extLst>
          </p:cNvPr>
          <p:cNvSpPr>
            <a:spLocks noGrp="1"/>
          </p:cNvSpPr>
          <p:nvPr>
            <p:ph type="body" sz="half" idx="2"/>
          </p:nvPr>
        </p:nvSpPr>
        <p:spPr/>
        <p:txBody>
          <a:bodyPr/>
          <a:lstStyle/>
          <a:p>
            <a:r>
              <a:rPr kumimoji="1" lang="en-US" altLang="zh-CN" dirty="0"/>
              <a:t>Meeting with FED</a:t>
            </a:r>
          </a:p>
          <a:p>
            <a:pPr lvl="1"/>
            <a:r>
              <a:rPr kumimoji="1" lang="en-US" altLang="zh-CN" dirty="0">
                <a:solidFill>
                  <a:schemeClr val="tx1"/>
                </a:solidFill>
                <a:latin typeface="+mn-ea"/>
              </a:rPr>
              <a:t>Met with FED 3 times in September, Beijing. FED provided suggestions of Call for Abstract and feedbacks from Committees.</a:t>
            </a:r>
          </a:p>
          <a:p>
            <a:r>
              <a:rPr kumimoji="1" lang="en-US" altLang="zh-CN" dirty="0"/>
              <a:t>Meeting with Senior Advisor</a:t>
            </a:r>
          </a:p>
          <a:p>
            <a:pPr lvl="1"/>
            <a:r>
              <a:rPr kumimoji="1" lang="en-US" altLang="zh-CN" dirty="0">
                <a:solidFill>
                  <a:schemeClr val="tx1"/>
                </a:solidFill>
                <a:latin typeface="+mn-ea"/>
              </a:rPr>
              <a:t>Met with Senior Advisor online. Senior Advisor provided suggestions on daily work.</a:t>
            </a:r>
            <a:endParaRPr kumimoji="1" lang="zh-CN" altLang="en-US" dirty="0">
              <a:solidFill>
                <a:schemeClr val="tx1"/>
              </a:solidFill>
              <a:latin typeface="+mn-ea"/>
            </a:endParaRPr>
          </a:p>
        </p:txBody>
      </p:sp>
      <p:sp>
        <p:nvSpPr>
          <p:cNvPr id="3" name="标题 2">
            <a:extLst>
              <a:ext uri="{FF2B5EF4-FFF2-40B4-BE49-F238E27FC236}">
                <a16:creationId xmlns:a16="http://schemas.microsoft.com/office/drawing/2014/main" id="{85F7B343-4D74-0FC2-7363-00696183E94D}"/>
              </a:ext>
            </a:extLst>
          </p:cNvPr>
          <p:cNvSpPr>
            <a:spLocks noGrp="1"/>
          </p:cNvSpPr>
          <p:nvPr>
            <p:ph type="title"/>
          </p:nvPr>
        </p:nvSpPr>
        <p:spPr/>
        <p:txBody>
          <a:bodyPr/>
          <a:lstStyle/>
          <a:p>
            <a:r>
              <a:rPr kumimoji="1" lang="en-US" altLang="zh-CN" dirty="0"/>
              <a:t>Communication with Secretariat</a:t>
            </a:r>
            <a:endParaRPr kumimoji="1" lang="zh-CN" altLang="en-US" dirty="0"/>
          </a:p>
        </p:txBody>
      </p:sp>
      <p:sp>
        <p:nvSpPr>
          <p:cNvPr id="4" name="灯片编号占位符 3">
            <a:extLst>
              <a:ext uri="{FF2B5EF4-FFF2-40B4-BE49-F238E27FC236}">
                <a16:creationId xmlns:a16="http://schemas.microsoft.com/office/drawing/2014/main" id="{21421764-FC1E-83BA-84B0-8E971F6CA0EC}"/>
              </a:ext>
            </a:extLst>
          </p:cNvPr>
          <p:cNvSpPr>
            <a:spLocks noGrp="1"/>
          </p:cNvSpPr>
          <p:nvPr>
            <p:ph type="sldNum" sz="quarter" idx="12"/>
          </p:nvPr>
        </p:nvSpPr>
        <p:spPr/>
        <p:txBody>
          <a:bodyPr/>
          <a:lstStyle/>
          <a:p>
            <a:fld id="{49AE70B2-8BF9-45C0-BB95-33D1B9D3A854}" type="slidenum">
              <a:rPr lang="zh-CN" altLang="en-US" smtClean="0">
                <a:solidFill>
                  <a:prstClr val="white"/>
                </a:solidFill>
              </a:rPr>
              <a:pPr/>
              <a:t>7</a:t>
            </a:fld>
            <a:endParaRPr lang="en-US" altLang="zh-CN" dirty="0">
              <a:solidFill>
                <a:prstClr val="white"/>
              </a:solidFill>
            </a:endParaRPr>
          </a:p>
        </p:txBody>
      </p:sp>
    </p:spTree>
    <p:extLst>
      <p:ext uri="{BB962C8B-B14F-4D97-AF65-F5344CB8AC3E}">
        <p14:creationId xmlns:p14="http://schemas.microsoft.com/office/powerpoint/2010/main" val="986499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41B4A5-F58F-3587-0189-9C7829D7D9AA}"/>
              </a:ext>
            </a:extLst>
          </p:cNvPr>
          <p:cNvSpPr>
            <a:spLocks noGrp="1"/>
          </p:cNvSpPr>
          <p:nvPr>
            <p:ph type="ctrTitle"/>
          </p:nvPr>
        </p:nvSpPr>
        <p:spPr/>
        <p:txBody>
          <a:bodyPr/>
          <a:lstStyle/>
          <a:p>
            <a:r>
              <a:rPr lang="en-US" altLang="zh-CN" dirty="0"/>
              <a:t>Introduction of Call for Abstract</a:t>
            </a:r>
            <a:endParaRPr lang="zh-CN" altLang="en-US" dirty="0"/>
          </a:p>
        </p:txBody>
      </p:sp>
      <p:sp>
        <p:nvSpPr>
          <p:cNvPr id="3" name="副标题 2">
            <a:extLst>
              <a:ext uri="{FF2B5EF4-FFF2-40B4-BE49-F238E27FC236}">
                <a16:creationId xmlns:a16="http://schemas.microsoft.com/office/drawing/2014/main" id="{53FA2EC4-422F-E3F0-8A99-938FD5D8500D}"/>
              </a:ext>
            </a:extLst>
          </p:cNvPr>
          <p:cNvSpPr>
            <a:spLocks noGrp="1"/>
          </p:cNvSpPr>
          <p:nvPr>
            <p:ph type="subTitle" idx="1"/>
          </p:nvPr>
        </p:nvSpPr>
        <p:spPr/>
        <p:txBody>
          <a:bodyPr/>
          <a:lstStyle/>
          <a:p>
            <a:r>
              <a:rPr lang="en-US" altLang="zh-CN" dirty="0"/>
              <a:t>2</a:t>
            </a:r>
            <a:endParaRPr lang="zh-CN" altLang="en-US" dirty="0"/>
          </a:p>
        </p:txBody>
      </p:sp>
    </p:spTree>
    <p:extLst>
      <p:ext uri="{BB962C8B-B14F-4D97-AF65-F5344CB8AC3E}">
        <p14:creationId xmlns:p14="http://schemas.microsoft.com/office/powerpoint/2010/main" val="299558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63C8F117-7315-4C24-89DB-A906F18BCB62}"/>
              </a:ext>
            </a:extLst>
          </p:cNvPr>
          <p:cNvSpPr>
            <a:spLocks noGrp="1"/>
          </p:cNvSpPr>
          <p:nvPr>
            <p:ph type="body" sz="half" idx="2"/>
          </p:nvPr>
        </p:nvSpPr>
        <p:spPr/>
        <p:txBody>
          <a:bodyPr>
            <a:noAutofit/>
          </a:bodyPr>
          <a:lstStyle/>
          <a:p>
            <a:pPr marL="342900" indent="-342900">
              <a:buFont typeface="+mj-lt"/>
              <a:buAutoNum type="arabicPeriod"/>
            </a:pPr>
            <a:r>
              <a:rPr kumimoji="1" lang="en-US" altLang="zh-CN" sz="1800" dirty="0"/>
              <a:t>The abstracts should be submitted via the online platform.  </a:t>
            </a:r>
          </a:p>
          <a:p>
            <a:pPr marL="342900" indent="-342900">
              <a:buFont typeface="+mj-lt"/>
              <a:buAutoNum type="arabicPeriod"/>
            </a:pPr>
            <a:r>
              <a:rPr kumimoji="1" lang="en-US" altLang="zh-CN" sz="1800" dirty="0"/>
              <a:t>The abstracts should be no longer than 500 words (in English only) with no more than 1 picture.</a:t>
            </a:r>
          </a:p>
          <a:p>
            <a:pPr marL="342900" indent="-342900">
              <a:buFont typeface="+mj-lt"/>
              <a:buAutoNum type="arabicPeriod"/>
            </a:pPr>
            <a:r>
              <a:rPr kumimoji="1" lang="en-US" altLang="zh-CN" sz="1800" dirty="0"/>
              <a:t>Once their abstracts were accepted, authors will be given the opportunity to present at WGC2025 and will be required to submit a Full Paper relating to their Abstract.  </a:t>
            </a:r>
          </a:p>
          <a:p>
            <a:pPr marL="342900" indent="-342900">
              <a:buFont typeface="+mj-lt"/>
              <a:buAutoNum type="arabicPeriod"/>
            </a:pPr>
            <a:r>
              <a:rPr kumimoji="1" lang="en-US" altLang="zh-CN" sz="1800" dirty="0"/>
              <a:t>The Full Paper should be no longer than 20,000 words and submitted in English only.  </a:t>
            </a:r>
          </a:p>
          <a:p>
            <a:pPr marL="342900" indent="-342900">
              <a:buFont typeface="+mj-lt"/>
              <a:buAutoNum type="arabicPeriod"/>
            </a:pPr>
            <a:r>
              <a:rPr kumimoji="1" lang="en-US" altLang="zh-CN" sz="1800" dirty="0"/>
              <a:t>The presenting authors will be asked to submit a </a:t>
            </a:r>
            <a:r>
              <a:rPr kumimoji="1" lang="en-US" altLang="zh-CN" sz="1800" dirty="0" err="1"/>
              <a:t>Powerpoint</a:t>
            </a:r>
            <a:r>
              <a:rPr kumimoji="1" lang="en-US" altLang="zh-CN" sz="1800" dirty="0"/>
              <a:t> Presentation to be presented at the conference. </a:t>
            </a:r>
          </a:p>
        </p:txBody>
      </p:sp>
      <p:sp>
        <p:nvSpPr>
          <p:cNvPr id="3" name="标题 2">
            <a:extLst>
              <a:ext uri="{FF2B5EF4-FFF2-40B4-BE49-F238E27FC236}">
                <a16:creationId xmlns:a16="http://schemas.microsoft.com/office/drawing/2014/main" id="{E2E25B69-FE40-4FFA-67D7-3B85490E8613}"/>
              </a:ext>
            </a:extLst>
          </p:cNvPr>
          <p:cNvSpPr>
            <a:spLocks noGrp="1"/>
          </p:cNvSpPr>
          <p:nvPr>
            <p:ph type="title"/>
          </p:nvPr>
        </p:nvSpPr>
        <p:spPr/>
        <p:txBody>
          <a:bodyPr/>
          <a:lstStyle/>
          <a:p>
            <a:r>
              <a:rPr kumimoji="1" lang="en-US" altLang="zh-CN" dirty="0"/>
              <a:t>Overall</a:t>
            </a:r>
            <a:endParaRPr kumimoji="1" lang="zh-CN" altLang="en-US" dirty="0"/>
          </a:p>
        </p:txBody>
      </p:sp>
      <p:sp>
        <p:nvSpPr>
          <p:cNvPr id="4" name="灯片编号占位符 3">
            <a:extLst>
              <a:ext uri="{FF2B5EF4-FFF2-40B4-BE49-F238E27FC236}">
                <a16:creationId xmlns:a16="http://schemas.microsoft.com/office/drawing/2014/main" id="{D2A4CE5B-B991-0E02-B30B-00C6BABA9FD0}"/>
              </a:ext>
            </a:extLst>
          </p:cNvPr>
          <p:cNvSpPr>
            <a:spLocks noGrp="1"/>
          </p:cNvSpPr>
          <p:nvPr>
            <p:ph type="sldNum" sz="quarter" idx="12"/>
          </p:nvPr>
        </p:nvSpPr>
        <p:spPr/>
        <p:txBody>
          <a:bodyPr/>
          <a:lstStyle/>
          <a:p>
            <a:fld id="{49AE70B2-8BF9-45C0-BB95-33D1B9D3A854}" type="slidenum">
              <a:rPr lang="zh-CN" altLang="en-US" smtClean="0">
                <a:solidFill>
                  <a:prstClr val="white"/>
                </a:solidFill>
              </a:rPr>
              <a:pPr/>
              <a:t>9</a:t>
            </a:fld>
            <a:endParaRPr lang="en-US" altLang="zh-CN" dirty="0">
              <a:solidFill>
                <a:prstClr val="white"/>
              </a:solidFill>
            </a:endParaRPr>
          </a:p>
        </p:txBody>
      </p:sp>
    </p:spTree>
    <p:extLst>
      <p:ext uri="{BB962C8B-B14F-4D97-AF65-F5344CB8AC3E}">
        <p14:creationId xmlns:p14="http://schemas.microsoft.com/office/powerpoint/2010/main" val="28871729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GRiYzkwMTIzOTA2YTkxZWZjZjY0NDdkODYyYzJlMTI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469</TotalTime>
  <Words>1572</Words>
  <Application>Microsoft Macintosh PowerPoint</Application>
  <PresentationFormat>宽屏</PresentationFormat>
  <Paragraphs>331</Paragraphs>
  <Slides>27</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27</vt:i4>
      </vt:variant>
    </vt:vector>
  </HeadingPairs>
  <TitlesOfParts>
    <vt:vector size="35" baseType="lpstr">
      <vt:lpstr>华文中宋</vt:lpstr>
      <vt:lpstr>微软雅黑</vt:lpstr>
      <vt:lpstr>微软雅黑 (标题)</vt:lpstr>
      <vt:lpstr>微软雅黑（标题）</vt:lpstr>
      <vt:lpstr>Arial</vt:lpstr>
      <vt:lpstr>Calibri</vt:lpstr>
      <vt:lpstr>Wingdings</vt:lpstr>
      <vt:lpstr>Office 主题​​</vt:lpstr>
      <vt:lpstr>Information from CC</vt:lpstr>
      <vt:lpstr>PowerPoint 演示文稿</vt:lpstr>
      <vt:lpstr>CC Updates</vt:lpstr>
      <vt:lpstr>Members Recruitment</vt:lpstr>
      <vt:lpstr>Analysis of Committee/TF Members</vt:lpstr>
      <vt:lpstr>CC Participation in Committee/TF Meetings</vt:lpstr>
      <vt:lpstr>Communication with Secretariat</vt:lpstr>
      <vt:lpstr>Introduction of Call for Abstract</vt:lpstr>
      <vt:lpstr>Overall</vt:lpstr>
      <vt:lpstr>Timeline of CfA (to be approved)</vt:lpstr>
      <vt:lpstr>Timeline</vt:lpstr>
      <vt:lpstr>Themes</vt:lpstr>
      <vt:lpstr>Awards</vt:lpstr>
      <vt:lpstr>CfA and Session Topics</vt:lpstr>
      <vt:lpstr>Introduction of WGC2025</vt:lpstr>
      <vt:lpstr>Date and Venue</vt:lpstr>
      <vt:lpstr>Venue</vt:lpstr>
      <vt:lpstr>Conference</vt:lpstr>
      <vt:lpstr>Social function</vt:lpstr>
      <vt:lpstr>Session types</vt:lpstr>
      <vt:lpstr>Themes</vt:lpstr>
      <vt:lpstr>Speakers</vt:lpstr>
      <vt:lpstr>Exhibitors</vt:lpstr>
      <vt:lpstr>Exhibitors from previous WGCs</vt:lpstr>
      <vt:lpstr>Delegates</vt:lpstr>
      <vt:lpstr>Highlights</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Administrator</dc:creator>
  <cp:lastModifiedBy>Geng Wenyu</cp:lastModifiedBy>
  <cp:revision>761</cp:revision>
  <dcterms:created xsi:type="dcterms:W3CDTF">2019-06-19T02:08:00Z</dcterms:created>
  <dcterms:modified xsi:type="dcterms:W3CDTF">2023-10-10T09:05:52Z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2052-11.1.0.11875</vt:lpwstr>
  </property>
  <property fmtid="{D5CDD505-2E9C-101B-9397-08002B2CF9AE}" pid="3" name="ICV">
    <vt:lpwstr>4CCBAA3747634532BDE9C8C56A3C92DE</vt:lpwstr>
  </property>
</Properties>
</file>