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26"/>
  </p:notesMasterIdLst>
  <p:handoutMasterIdLst>
    <p:handoutMasterId r:id="rId27"/>
  </p:handoutMasterIdLst>
  <p:sldIdLst>
    <p:sldId id="256" r:id="rId6"/>
    <p:sldId id="332" r:id="rId7"/>
    <p:sldId id="353" r:id="rId8"/>
    <p:sldId id="258" r:id="rId9"/>
    <p:sldId id="356" r:id="rId10"/>
    <p:sldId id="342" r:id="rId11"/>
    <p:sldId id="350" r:id="rId12"/>
    <p:sldId id="355" r:id="rId13"/>
    <p:sldId id="359" r:id="rId14"/>
    <p:sldId id="357" r:id="rId15"/>
    <p:sldId id="343" r:id="rId16"/>
    <p:sldId id="354" r:id="rId17"/>
    <p:sldId id="260" r:id="rId18"/>
    <p:sldId id="346" r:id="rId19"/>
    <p:sldId id="330" r:id="rId20"/>
    <p:sldId id="347" r:id="rId21"/>
    <p:sldId id="351" r:id="rId22"/>
    <p:sldId id="358" r:id="rId23"/>
    <p:sldId id="352" r:id="rId24"/>
    <p:sldId id="262" r:id="rId2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354E2EE-26E4-A05B-1E6F-DA9D1CBB54B1}" name="Andelek Lukáš" initials="AL" userId="S::lukas.andelek@nafta.sk::1194b648-d98d-4eca-b030-008594716835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elek Lukáš" initials="AL" lastIdx="8" clrIdx="0">
    <p:extLst>
      <p:ext uri="{19B8F6BF-5375-455C-9EA6-DF929625EA0E}">
        <p15:presenceInfo xmlns:p15="http://schemas.microsoft.com/office/powerpoint/2012/main" userId="S::lukas.andelek@nafta.sk::1194b648-d98d-4eca-b030-008594716835" providerId="AD"/>
      </p:ext>
    </p:extLst>
  </p:cmAuthor>
  <p:cmAuthor id="2" name="Marko Juraj" initials="MJ" lastIdx="11" clrIdx="1">
    <p:extLst>
      <p:ext uri="{19B8F6BF-5375-455C-9EA6-DF929625EA0E}">
        <p15:presenceInfo xmlns:p15="http://schemas.microsoft.com/office/powerpoint/2012/main" userId="S::juraj.marko@nafta.sk::f90d42e9-7e89-4199-b4ae-6f6007dec23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BF44"/>
    <a:srgbClr val="FF6600"/>
    <a:srgbClr val="FF9900"/>
    <a:srgbClr val="FF9966"/>
    <a:srgbClr val="925E2E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3296810-A885-4BE3-A3E7-6D5BEEA58F35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2833802-FEF1-4C79-8D5D-14CF1EAF98D9}" styleName="Světlý styl 2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1EBBBCC-DAD2-459C-BE2E-F6DE35CF9A28}" styleName="Tmavý štýl 2 - zvýraznenie 3/zvýraznenie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Tmavý štýl 2 - zvýraznenie 5/zvýrazneni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9C7853C-536D-4A76-A0AE-DD22124D55A5}" styleName="Štýl s motívom 1 - zvýrazneni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Štýl s motívom 1 - zvýrazneni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Štýl s motívom 1 - zvýraznenie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Štýl s motívom 1 - zvýraznenie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38B1855-1B75-4FBE-930C-398BA8C253C6}" styleName="Štýl s motívom 2 - zvýraznenie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Štýl s motívom 1 - zvýraznenie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Štýl s motívom 1 - zvýrazneni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Bez štýlu, bez mrie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8603FDC-E32A-4AB5-989C-0864C3EAD2B8}" styleName="Štýl s motívom 2 - zvýraznenie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Štýl s motívom 2 - zvýraznenie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6D9F66E-5EB9-4882-86FB-DCBF35E3C3E4}" styleName="Stredný štýl 4 - zvýrazneni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Stredný štýl 4 - zvýrazneni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660B408-B3CF-4A94-85FC-2B1E0A45F4A2}" styleName="Tmavý štýl 2 - zvýraznenie 1/zvýrazneni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Tmavý štýl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03447BB-5D67-496B-8E87-E561075AD55C}" styleName="Tmavý štýl 1 - zvýraznenie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Tmavý štýl 1 - zvýrazneni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B344D84-9AFB-497E-A393-DC336BA19D2E}" styleName="Stredný štýl 3 - zvýraznenie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4C1A8A3-306A-4EB7-A6B1-4F7E0EB9C5D6}" styleName="Stredný štýl 3 - zvýraznenie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FECB4D8-DB02-4DC6-A0A2-4F2EBAE1DC90}" styleName="Stredný štýl 1 - zvýrazneni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B301B821-A1FF-4177-AEE7-76D212191A09}" styleName="Stredný štýl 1 - zvýrazneni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7B26C5-4107-4FEC-AEDC-1716B250A1EF}" styleName="Svetlý štý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Svetlý štýl 2 - zvýrazneni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505E3EF-67EA-436B-97B2-0124C06EBD24}" styleName="Stredný štýl 4 - zvýrazneni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793D81CF-94F2-401A-BA57-92F5A7B2D0C5}" styleName="Stredný štýl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0A1B5D5-9B99-4C35-A422-299274C87663}" styleName="Stredný štýl 1 - zvýrazneni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B1032C-EA38-4F05-BA0D-38AFFFC7BED3}" styleName="Svetlý štýl 3 - zvýraznenie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799B23B-EC83-4686-B30A-512413B5E67A}" styleName="Svetlý štýl 3 - zvýrazneni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C89EF96-8CEA-46FF-86C4-4CE0E7609802}" styleName="Svetlý štýl 3 - zvýrazneni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2C8C85-51F0-491E-9774-3900AFEF0FD7}" styleName="Svetlý štýl 2 - zvýraznenie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F2DE63D5-997A-4646-A377-4702673A728D}" styleName="Svetlý štýl 2 - zvýrazneni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C083E6E3-FA7D-4D7B-A595-EF9225AFEA82}" styleName="Svetlý štýl 1 - zvýrazneni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27F97BB-C833-4FB7-BDE5-3F7075034690}" styleName="Štýl s motívom 2 - zvýraznenie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Štýl s motívom 2 - zvýraznenie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Bez štýlu, mriežka tabuľ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EC20E35-A176-4012-BC5E-935CFFF8708E}" styleName="Stredný štýl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Svetlý štýl 1 - zvýrazneni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920" autoAdjust="0"/>
    <p:restoredTop sz="94660"/>
  </p:normalViewPr>
  <p:slideViewPr>
    <p:cSldViewPr snapToGrid="0">
      <p:cViewPr varScale="1">
        <p:scale>
          <a:sx n="80" d="100"/>
          <a:sy n="80" d="100"/>
        </p:scale>
        <p:origin x="869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Relationship Id="rId8" Type="http://schemas.openxmlformats.org/officeDocument/2006/relationships/slide" Target="slides/slide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ata\lukas.andelek\Desktop\IGU\Pomocn&#233;\Nov&#225;%20polo&#382;ka%20H&#225;rok%20Microsoft%20Excelu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ata\lukas.andelek\Desktop\IGU\Pomocn&#233;\Nov&#225;%20polo&#382;ka%20H&#225;rok%20Microsoft%20Excelu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ata\lukas.andelek\Desktop\IGU\Pomocn&#233;\Nov&#225;%20polo&#382;ka%20H&#225;rok%20Microsoft%20Excelu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ln>
              <a:noFill/>
            </a:ln>
          </c:spPr>
          <c:dPt>
            <c:idx val="0"/>
            <c:bubble3D val="0"/>
            <c:spPr>
              <a:solidFill>
                <a:schemeClr val="accent1">
                  <a:shade val="47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1C17-42BE-9A79-C85F98A7CD7B}"/>
              </c:ext>
            </c:extLst>
          </c:dPt>
          <c:dPt>
            <c:idx val="1"/>
            <c:bubble3D val="0"/>
            <c:spPr>
              <a:solidFill>
                <a:schemeClr val="accent1">
                  <a:shade val="65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1C17-42BE-9A79-C85F98A7CD7B}"/>
              </c:ext>
            </c:extLst>
          </c:dPt>
          <c:dPt>
            <c:idx val="2"/>
            <c:bubble3D val="0"/>
            <c:spPr>
              <a:solidFill>
                <a:schemeClr val="accent1">
                  <a:shade val="82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1C17-42BE-9A79-C85F98A7CD7B}"/>
              </c:ext>
            </c:extLst>
          </c:dPt>
          <c:dPt>
            <c:idx val="3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1C17-42BE-9A79-C85F98A7CD7B}"/>
              </c:ext>
            </c:extLst>
          </c:dPt>
          <c:dPt>
            <c:idx val="4"/>
            <c:bubble3D val="0"/>
            <c:spPr>
              <a:solidFill>
                <a:schemeClr val="accent1">
                  <a:tint val="83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1C17-42BE-9A79-C85F98A7CD7B}"/>
              </c:ext>
            </c:extLst>
          </c:dPt>
          <c:dPt>
            <c:idx val="5"/>
            <c:bubble3D val="0"/>
            <c:spPr>
              <a:solidFill>
                <a:schemeClr val="accent1">
                  <a:tint val="65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1C17-42BE-9A79-C85F98A7CD7B}"/>
              </c:ext>
            </c:extLst>
          </c:dPt>
          <c:dPt>
            <c:idx val="6"/>
            <c:bubble3D val="0"/>
            <c:explosion val="5"/>
            <c:spPr>
              <a:solidFill>
                <a:srgbClr val="FF6600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1C17-42BE-9A79-C85F98A7CD7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Sheet1!$B$14:$B$20</c:f>
              <c:strCache>
                <c:ptCount val="7"/>
                <c:pt idx="0">
                  <c:v>Well repairs</c:v>
                </c:pt>
                <c:pt idx="1">
                  <c:v>Working gas</c:v>
                </c:pt>
                <c:pt idx="2">
                  <c:v>Gas analyzers</c:v>
                </c:pt>
                <c:pt idx="3">
                  <c:v>Removal of gas hydrates</c:v>
                </c:pt>
                <c:pt idx="4">
                  <c:v>Operational &amp; safety</c:v>
                </c:pt>
                <c:pt idx="5">
                  <c:v>Servicing activities and investments</c:v>
                </c:pt>
                <c:pt idx="6">
                  <c:v>Compressors</c:v>
                </c:pt>
              </c:strCache>
            </c:strRef>
          </c:cat>
          <c:val>
            <c:numRef>
              <c:f>Sheet1!$C$14:$C$20</c:f>
              <c:numCache>
                <c:formatCode>0%</c:formatCode>
                <c:ptCount val="7"/>
                <c:pt idx="0">
                  <c:v>0.04</c:v>
                </c:pt>
                <c:pt idx="1">
                  <c:v>0.05</c:v>
                </c:pt>
                <c:pt idx="2">
                  <c:v>0.05</c:v>
                </c:pt>
                <c:pt idx="3">
                  <c:v>0.14000000000000001</c:v>
                </c:pt>
                <c:pt idx="4">
                  <c:v>0.05</c:v>
                </c:pt>
                <c:pt idx="5">
                  <c:v>0.14000000000000001</c:v>
                </c:pt>
                <c:pt idx="6">
                  <c:v>0.53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1C17-42BE-9A79-C85F98A7CD7B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ln>
                <a:noFill/>
              </a:ln>
              <a:solidFill>
                <a:schemeClr val="dk1">
                  <a:lumMod val="65000"/>
                  <a:lumOff val="35000"/>
                </a:schemeClr>
              </a:solidFill>
              <a:effectLst>
                <a:outerShdw blurRad="50800" dist="50800" dir="5400000" sx="1000" sy="1000" algn="ctr" rotWithShape="0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ln>
              <a:noFill/>
            </a:ln>
          </c:spPr>
          <c:dPt>
            <c:idx val="0"/>
            <c:bubble3D val="0"/>
            <c:spPr>
              <a:solidFill>
                <a:schemeClr val="accent1">
                  <a:shade val="47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1E49-42EB-9773-78727C01D5E4}"/>
              </c:ext>
            </c:extLst>
          </c:dPt>
          <c:dPt>
            <c:idx val="1"/>
            <c:bubble3D val="0"/>
            <c:spPr>
              <a:solidFill>
                <a:schemeClr val="accent1">
                  <a:shade val="65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1E49-42EB-9773-78727C01D5E4}"/>
              </c:ext>
            </c:extLst>
          </c:dPt>
          <c:dPt>
            <c:idx val="2"/>
            <c:bubble3D val="0"/>
            <c:spPr>
              <a:solidFill>
                <a:schemeClr val="accent1">
                  <a:shade val="82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1E49-42EB-9773-78727C01D5E4}"/>
              </c:ext>
            </c:extLst>
          </c:dPt>
          <c:dPt>
            <c:idx val="3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1E49-42EB-9773-78727C01D5E4}"/>
              </c:ext>
            </c:extLst>
          </c:dPt>
          <c:dPt>
            <c:idx val="4"/>
            <c:bubble3D val="0"/>
            <c:spPr>
              <a:solidFill>
                <a:schemeClr val="accent1">
                  <a:tint val="83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1E49-42EB-9773-78727C01D5E4}"/>
              </c:ext>
            </c:extLst>
          </c:dPt>
          <c:dPt>
            <c:idx val="5"/>
            <c:bubble3D val="0"/>
            <c:spPr>
              <a:solidFill>
                <a:schemeClr val="accent1">
                  <a:tint val="65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1E49-42EB-9773-78727C01D5E4}"/>
              </c:ext>
            </c:extLst>
          </c:dPt>
          <c:dPt>
            <c:idx val="6"/>
            <c:bubble3D val="0"/>
            <c:explosion val="5"/>
            <c:spPr>
              <a:solidFill>
                <a:srgbClr val="FF6600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1E49-42EB-9773-78727C01D5E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Sheet1!$B$14:$B$20</c:f>
              <c:strCache>
                <c:ptCount val="7"/>
                <c:pt idx="0">
                  <c:v>Well repairs</c:v>
                </c:pt>
                <c:pt idx="1">
                  <c:v>Working gas</c:v>
                </c:pt>
                <c:pt idx="2">
                  <c:v>Gas analyzers</c:v>
                </c:pt>
                <c:pt idx="3">
                  <c:v>Removal of gas hydrates</c:v>
                </c:pt>
                <c:pt idx="4">
                  <c:v>Operational &amp; safety</c:v>
                </c:pt>
                <c:pt idx="5">
                  <c:v>Servicing activities and investments</c:v>
                </c:pt>
                <c:pt idx="6">
                  <c:v>Compressors</c:v>
                </c:pt>
              </c:strCache>
            </c:strRef>
          </c:cat>
          <c:val>
            <c:numRef>
              <c:f>Sheet1!$C$14:$C$20</c:f>
              <c:numCache>
                <c:formatCode>0%</c:formatCode>
                <c:ptCount val="7"/>
                <c:pt idx="0">
                  <c:v>0.04</c:v>
                </c:pt>
                <c:pt idx="1">
                  <c:v>0.05</c:v>
                </c:pt>
                <c:pt idx="2">
                  <c:v>0.05</c:v>
                </c:pt>
                <c:pt idx="3">
                  <c:v>0.14000000000000001</c:v>
                </c:pt>
                <c:pt idx="4">
                  <c:v>0.05</c:v>
                </c:pt>
                <c:pt idx="5">
                  <c:v>0.14000000000000001</c:v>
                </c:pt>
                <c:pt idx="6">
                  <c:v>0.53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1E49-42EB-9773-78727C01D5E4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ln w="6350">
              <a:noFill/>
            </a:ln>
          </c:spPr>
          <c:dPt>
            <c:idx val="0"/>
            <c:bubble3D val="0"/>
            <c:explosion val="4"/>
            <c:spPr>
              <a:solidFill>
                <a:srgbClr val="FF6600"/>
              </a:solidFill>
              <a:ln w="6350"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3916-41A9-BB85-8F1D4541D668}"/>
              </c:ext>
            </c:extLst>
          </c:dPt>
          <c:dPt>
            <c:idx val="1"/>
            <c:bubble3D val="0"/>
            <c:spPr>
              <a:solidFill>
                <a:srgbClr val="FF6600">
                  <a:alpha val="42000"/>
                </a:srgbClr>
              </a:solidFill>
              <a:ln w="6350"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3916-41A9-BB85-8F1D4541D668}"/>
              </c:ext>
            </c:extLst>
          </c:dPt>
          <c:dPt>
            <c:idx val="2"/>
            <c:bubble3D val="0"/>
            <c:spPr>
              <a:solidFill>
                <a:srgbClr val="FF6600">
                  <a:alpha val="60000"/>
                </a:srgbClr>
              </a:solidFill>
              <a:ln w="6350"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3916-41A9-BB85-8F1D4541D668}"/>
              </c:ext>
            </c:extLst>
          </c:dPt>
          <c:dPt>
            <c:idx val="3"/>
            <c:bubble3D val="0"/>
            <c:spPr>
              <a:solidFill>
                <a:srgbClr val="FF6600">
                  <a:alpha val="81000"/>
                </a:srgbClr>
              </a:solidFill>
              <a:ln w="6350"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3916-41A9-BB85-8F1D4541D668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baseline="0"/>
                      <a:t>
</a:t>
                    </a:r>
                    <a:fld id="{57A6A02A-2980-4B87-A969-522563C4075F}" type="PERCENTAGE">
                      <a:rPr lang="en-US" baseline="0"/>
                      <a:pPr/>
                      <a:t>[PERCENTO]</a:t>
                    </a:fld>
                    <a:endParaRPr lang="en-US" baseline="0"/>
                  </a:p>
                </c:rich>
              </c:tx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3916-41A9-BB85-8F1D4541D66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378E3332-DE53-4A56-A624-807A86DC3154}" type="PERCENTAGE">
                      <a:rPr lang="en-US" baseline="0"/>
                      <a:pPr/>
                      <a:t>[PERCENTO]</a:t>
                    </a:fld>
                    <a:endParaRPr lang="sk-SK"/>
                  </a:p>
                </c:rich>
              </c:tx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3916-41A9-BB85-8F1D4541D66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4D37730C-3F15-48B6-A787-DA0E225CFAFD}" type="PERCENTAGE">
                      <a:rPr lang="en-US" baseline="0"/>
                      <a:pPr/>
                      <a:t>[PERCENTO]</a:t>
                    </a:fld>
                    <a:endParaRPr lang="sk-SK"/>
                  </a:p>
                </c:rich>
              </c:tx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3916-41A9-BB85-8F1D4541D668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88D82A83-B496-4E7E-9864-700F00A718BC}" type="PERCENTAGE">
                      <a:rPr lang="en-US" baseline="0" smtClean="0"/>
                      <a:pPr/>
                      <a:t>[PERCENTO]</a:t>
                    </a:fld>
                    <a:endParaRPr lang="sk-SK"/>
                  </a:p>
                </c:rich>
              </c:tx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3916-41A9-BB85-8F1D4541D66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Sheet1!$B$40:$B$43</c:f>
              <c:strCache>
                <c:ptCount val="4"/>
                <c:pt idx="0">
                  <c:v>Compressors purging</c:v>
                </c:pt>
                <c:pt idx="1">
                  <c:v>Compressors depressurization</c:v>
                </c:pt>
                <c:pt idx="2">
                  <c:v>Dry gas seals vents</c:v>
                </c:pt>
                <c:pt idx="3">
                  <c:v>Gas starter</c:v>
                </c:pt>
              </c:strCache>
            </c:strRef>
          </c:cat>
          <c:val>
            <c:numRef>
              <c:f>Sheet1!$C$40:$C$43</c:f>
              <c:numCache>
                <c:formatCode>#,##0</c:formatCode>
                <c:ptCount val="4"/>
                <c:pt idx="0">
                  <c:v>20</c:v>
                </c:pt>
                <c:pt idx="1">
                  <c:v>10</c:v>
                </c:pt>
                <c:pt idx="2" formatCode="General">
                  <c:v>8</c:v>
                </c:pt>
                <c:pt idx="3" formatCode="General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916-41A9-BB85-8F1D4541D668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</c:legendEntry>
      <c:layout>
        <c:manualLayout>
          <c:xMode val="edge"/>
          <c:yMode val="edge"/>
          <c:x val="8.4099145522108579E-3"/>
          <c:y val="0.69689993952434526"/>
          <c:w val="0.32671283610498442"/>
          <c:h val="0.30070188371224826"/>
        </c:manualLayout>
      </c:layout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3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0823AC-49CA-4FE7-82CC-0444DA6A9AA8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C94FDBF2-CEFD-446C-9341-49B334654762}">
      <dgm:prSet custT="1"/>
      <dgm:spPr/>
      <dgm:t>
        <a:bodyPr/>
        <a:lstStyle/>
        <a:p>
          <a:r>
            <a:rPr lang="sk-SK" sz="1500" b="1" dirty="0"/>
            <a:t>2010 </a:t>
          </a:r>
        </a:p>
        <a:p>
          <a:r>
            <a:rPr lang="sk-SK" sz="1500" dirty="0" err="1"/>
            <a:t>expansion</a:t>
          </a:r>
          <a:r>
            <a:rPr lang="sk-SK" sz="1500" dirty="0"/>
            <a:t> of </a:t>
          </a:r>
          <a:r>
            <a:rPr lang="sk-SK" sz="1500" dirty="0" err="1"/>
            <a:t>data</a:t>
          </a:r>
          <a:r>
            <a:rPr lang="sk-SK" sz="1500" dirty="0"/>
            <a:t> </a:t>
          </a:r>
          <a:r>
            <a:rPr lang="sk-SK" sz="1500" dirty="0" err="1"/>
            <a:t>collection</a:t>
          </a:r>
          <a:r>
            <a:rPr lang="sk-SK" sz="1500" dirty="0"/>
            <a:t> </a:t>
          </a:r>
          <a:r>
            <a:rPr lang="en-US" sz="1500" dirty="0"/>
            <a:t>of natural gas emissions</a:t>
          </a:r>
          <a:endParaRPr lang="sk-SK" sz="1500" dirty="0"/>
        </a:p>
      </dgm:t>
    </dgm:pt>
    <dgm:pt modelId="{2725684C-354B-4A2E-8F55-9F527F8D5495}" type="parTrans" cxnId="{85F9214F-BD8E-4208-9E0A-95FCF49F1F5A}">
      <dgm:prSet/>
      <dgm:spPr/>
      <dgm:t>
        <a:bodyPr/>
        <a:lstStyle/>
        <a:p>
          <a:endParaRPr lang="sk-SK"/>
        </a:p>
      </dgm:t>
    </dgm:pt>
    <dgm:pt modelId="{5AB1B037-5D9D-4F08-A19D-0CFF61878D91}" type="sibTrans" cxnId="{85F9214F-BD8E-4208-9E0A-95FCF49F1F5A}">
      <dgm:prSet/>
      <dgm:spPr>
        <a:solidFill>
          <a:srgbClr val="92D050"/>
        </a:solidFill>
      </dgm:spPr>
      <dgm:t>
        <a:bodyPr/>
        <a:lstStyle/>
        <a:p>
          <a:endParaRPr lang="sk-SK"/>
        </a:p>
      </dgm:t>
    </dgm:pt>
    <dgm:pt modelId="{CF196B36-8156-49B2-A042-5C6A8F63004D}">
      <dgm:prSet custT="1"/>
      <dgm:spPr/>
      <dgm:t>
        <a:bodyPr/>
        <a:lstStyle/>
        <a:p>
          <a:r>
            <a:rPr lang="sk-SK" sz="1500" b="1" dirty="0"/>
            <a:t>2010s </a:t>
          </a:r>
        </a:p>
        <a:p>
          <a:r>
            <a:rPr lang="en-US" sz="1500" dirty="0"/>
            <a:t>refining the measurement methodology, analyzing the sources</a:t>
          </a:r>
          <a:endParaRPr lang="sk-SK" sz="1500" dirty="0"/>
        </a:p>
      </dgm:t>
    </dgm:pt>
    <dgm:pt modelId="{38A8B8A5-ADB0-43B6-9B15-E44604842D3C}" type="parTrans" cxnId="{E396A6FA-A956-4E7D-AF44-6A19C619FFE4}">
      <dgm:prSet/>
      <dgm:spPr/>
      <dgm:t>
        <a:bodyPr/>
        <a:lstStyle/>
        <a:p>
          <a:endParaRPr lang="sk-SK"/>
        </a:p>
      </dgm:t>
    </dgm:pt>
    <dgm:pt modelId="{D9B9BD85-E217-494A-A8CB-698FFFCC365C}" type="sibTrans" cxnId="{E396A6FA-A956-4E7D-AF44-6A19C619FFE4}">
      <dgm:prSet/>
      <dgm:spPr>
        <a:solidFill>
          <a:schemeClr val="bg2">
            <a:lumMod val="85000"/>
          </a:schemeClr>
        </a:solidFill>
      </dgm:spPr>
      <dgm:t>
        <a:bodyPr/>
        <a:lstStyle/>
        <a:p>
          <a:endParaRPr lang="sk-SK"/>
        </a:p>
      </dgm:t>
    </dgm:pt>
    <dgm:pt modelId="{1A07507B-7881-4BCC-A22B-3F475DD1D262}">
      <dgm:prSet custT="1"/>
      <dgm:spPr>
        <a:solidFill>
          <a:schemeClr val="bg2">
            <a:lumMod val="65000"/>
          </a:schemeClr>
        </a:solidFill>
      </dgm:spPr>
      <dgm:t>
        <a:bodyPr/>
        <a:lstStyle/>
        <a:p>
          <a:r>
            <a:rPr lang="sk-SK" sz="1500" b="1" dirty="0"/>
            <a:t>2018</a:t>
          </a:r>
        </a:p>
        <a:p>
          <a:r>
            <a:rPr lang="en-US" sz="1500" dirty="0"/>
            <a:t>discussions of emission reduction systems</a:t>
          </a:r>
          <a:endParaRPr lang="sk-SK" sz="1500" dirty="0"/>
        </a:p>
      </dgm:t>
    </dgm:pt>
    <dgm:pt modelId="{944B96FA-9617-449B-9EF0-4A1030C58C5F}" type="parTrans" cxnId="{DC05A29A-84C0-4B8D-B78C-35015D5CC899}">
      <dgm:prSet/>
      <dgm:spPr/>
      <dgm:t>
        <a:bodyPr/>
        <a:lstStyle/>
        <a:p>
          <a:endParaRPr lang="sk-SK"/>
        </a:p>
      </dgm:t>
    </dgm:pt>
    <dgm:pt modelId="{A14AC4D2-28CA-47D8-8EBA-8ADE2BB7AD3E}" type="sibTrans" cxnId="{DC05A29A-84C0-4B8D-B78C-35015D5CC899}">
      <dgm:prSet/>
      <dgm:spPr>
        <a:solidFill>
          <a:schemeClr val="bg2">
            <a:lumMod val="85000"/>
          </a:schemeClr>
        </a:solidFill>
      </dgm:spPr>
      <dgm:t>
        <a:bodyPr/>
        <a:lstStyle/>
        <a:p>
          <a:endParaRPr lang="sk-SK"/>
        </a:p>
      </dgm:t>
    </dgm:pt>
    <dgm:pt modelId="{4840E73D-7494-4030-9456-A3CE77134064}">
      <dgm:prSet custT="1"/>
      <dgm:spPr>
        <a:solidFill>
          <a:schemeClr val="bg2">
            <a:lumMod val="65000"/>
          </a:schemeClr>
        </a:solidFill>
      </dgm:spPr>
      <dgm:t>
        <a:bodyPr/>
        <a:lstStyle/>
        <a:p>
          <a:r>
            <a:rPr lang="sk-SK" sz="1500" b="1" dirty="0"/>
            <a:t>2020-21 </a:t>
          </a:r>
        </a:p>
        <a:p>
          <a:r>
            <a:rPr lang="en-US" sz="1500" dirty="0"/>
            <a:t>two independent studies have been done</a:t>
          </a:r>
          <a:endParaRPr lang="sk-SK" sz="1500" dirty="0"/>
        </a:p>
      </dgm:t>
    </dgm:pt>
    <dgm:pt modelId="{06163C4E-B5BD-4D12-A1AC-B026AE6F33D5}" type="parTrans" cxnId="{C925A6F6-0B2E-4FEB-A8B7-1559AC79BD32}">
      <dgm:prSet/>
      <dgm:spPr/>
      <dgm:t>
        <a:bodyPr/>
        <a:lstStyle/>
        <a:p>
          <a:endParaRPr lang="sk-SK"/>
        </a:p>
      </dgm:t>
    </dgm:pt>
    <dgm:pt modelId="{FE11FA42-A826-4799-9249-B760B034E888}" type="sibTrans" cxnId="{C925A6F6-0B2E-4FEB-A8B7-1559AC79BD32}">
      <dgm:prSet/>
      <dgm:spPr/>
      <dgm:t>
        <a:bodyPr/>
        <a:lstStyle/>
        <a:p>
          <a:endParaRPr lang="sk-SK"/>
        </a:p>
      </dgm:t>
    </dgm:pt>
    <dgm:pt modelId="{C5114143-8E80-4B71-B781-2992E4886BDD}" type="pres">
      <dgm:prSet presAssocID="{1E0823AC-49CA-4FE7-82CC-0444DA6A9AA8}" presName="Name0" presStyleCnt="0">
        <dgm:presLayoutVars>
          <dgm:dir/>
          <dgm:resizeHandles val="exact"/>
        </dgm:presLayoutVars>
      </dgm:prSet>
      <dgm:spPr/>
    </dgm:pt>
    <dgm:pt modelId="{7E139E1E-4291-4629-8E2A-43FB7F73B5EA}" type="pres">
      <dgm:prSet presAssocID="{C94FDBF2-CEFD-446C-9341-49B334654762}" presName="node" presStyleLbl="node1" presStyleIdx="0" presStyleCnt="4">
        <dgm:presLayoutVars>
          <dgm:bulletEnabled val="1"/>
        </dgm:presLayoutVars>
      </dgm:prSet>
      <dgm:spPr/>
    </dgm:pt>
    <dgm:pt modelId="{4BFDD650-F208-4B0C-B850-1BF85FB270AE}" type="pres">
      <dgm:prSet presAssocID="{5AB1B037-5D9D-4F08-A19D-0CFF61878D91}" presName="sibTrans" presStyleLbl="sibTrans2D1" presStyleIdx="0" presStyleCnt="3"/>
      <dgm:spPr/>
    </dgm:pt>
    <dgm:pt modelId="{A0D8ABCD-6050-4817-87B1-13D75B21F5CA}" type="pres">
      <dgm:prSet presAssocID="{5AB1B037-5D9D-4F08-A19D-0CFF61878D91}" presName="connectorText" presStyleLbl="sibTrans2D1" presStyleIdx="0" presStyleCnt="3"/>
      <dgm:spPr/>
    </dgm:pt>
    <dgm:pt modelId="{B2524887-A79C-4B55-BB33-20DF06F3B657}" type="pres">
      <dgm:prSet presAssocID="{CF196B36-8156-49B2-A042-5C6A8F63004D}" presName="node" presStyleLbl="node1" presStyleIdx="1" presStyleCnt="4">
        <dgm:presLayoutVars>
          <dgm:bulletEnabled val="1"/>
        </dgm:presLayoutVars>
      </dgm:prSet>
      <dgm:spPr/>
    </dgm:pt>
    <dgm:pt modelId="{F1ABE7C0-17F8-4428-9856-4FD376A43059}" type="pres">
      <dgm:prSet presAssocID="{D9B9BD85-E217-494A-A8CB-698FFFCC365C}" presName="sibTrans" presStyleLbl="sibTrans2D1" presStyleIdx="1" presStyleCnt="3"/>
      <dgm:spPr/>
    </dgm:pt>
    <dgm:pt modelId="{30460E12-8903-4CBB-B13C-28B3AFFC4F62}" type="pres">
      <dgm:prSet presAssocID="{D9B9BD85-E217-494A-A8CB-698FFFCC365C}" presName="connectorText" presStyleLbl="sibTrans2D1" presStyleIdx="1" presStyleCnt="3"/>
      <dgm:spPr/>
    </dgm:pt>
    <dgm:pt modelId="{6579B44A-BA2C-48D2-A8F7-450ACC01DBD4}" type="pres">
      <dgm:prSet presAssocID="{1A07507B-7881-4BCC-A22B-3F475DD1D262}" presName="node" presStyleLbl="node1" presStyleIdx="2" presStyleCnt="4">
        <dgm:presLayoutVars>
          <dgm:bulletEnabled val="1"/>
        </dgm:presLayoutVars>
      </dgm:prSet>
      <dgm:spPr/>
    </dgm:pt>
    <dgm:pt modelId="{53079009-3CB6-4F6A-BB88-03B4F5FC540B}" type="pres">
      <dgm:prSet presAssocID="{A14AC4D2-28CA-47D8-8EBA-8ADE2BB7AD3E}" presName="sibTrans" presStyleLbl="sibTrans2D1" presStyleIdx="2" presStyleCnt="3"/>
      <dgm:spPr/>
    </dgm:pt>
    <dgm:pt modelId="{5E0CE52E-7F01-497D-B79B-2B5521256FBA}" type="pres">
      <dgm:prSet presAssocID="{A14AC4D2-28CA-47D8-8EBA-8ADE2BB7AD3E}" presName="connectorText" presStyleLbl="sibTrans2D1" presStyleIdx="2" presStyleCnt="3"/>
      <dgm:spPr/>
    </dgm:pt>
    <dgm:pt modelId="{715EA8CF-AA0E-4558-B25D-30CCEFBB50FB}" type="pres">
      <dgm:prSet presAssocID="{4840E73D-7494-4030-9456-A3CE77134064}" presName="node" presStyleLbl="node1" presStyleIdx="3" presStyleCnt="4">
        <dgm:presLayoutVars>
          <dgm:bulletEnabled val="1"/>
        </dgm:presLayoutVars>
      </dgm:prSet>
      <dgm:spPr/>
    </dgm:pt>
  </dgm:ptLst>
  <dgm:cxnLst>
    <dgm:cxn modelId="{AEA1EC17-F216-47A6-B0F0-EBABE562C678}" type="presOf" srcId="{4840E73D-7494-4030-9456-A3CE77134064}" destId="{715EA8CF-AA0E-4558-B25D-30CCEFBB50FB}" srcOrd="0" destOrd="0" presId="urn:microsoft.com/office/officeart/2005/8/layout/process1"/>
    <dgm:cxn modelId="{FEA31133-2E7F-4AB3-943C-F57681CB50BA}" type="presOf" srcId="{D9B9BD85-E217-494A-A8CB-698FFFCC365C}" destId="{30460E12-8903-4CBB-B13C-28B3AFFC4F62}" srcOrd="1" destOrd="0" presId="urn:microsoft.com/office/officeart/2005/8/layout/process1"/>
    <dgm:cxn modelId="{7F98F13A-AA1E-4AF6-8665-6D2844D904B8}" type="presOf" srcId="{1E0823AC-49CA-4FE7-82CC-0444DA6A9AA8}" destId="{C5114143-8E80-4B71-B781-2992E4886BDD}" srcOrd="0" destOrd="0" presId="urn:microsoft.com/office/officeart/2005/8/layout/process1"/>
    <dgm:cxn modelId="{D2BFEA3D-4662-42B0-99A8-58F376C07B0C}" type="presOf" srcId="{A14AC4D2-28CA-47D8-8EBA-8ADE2BB7AD3E}" destId="{53079009-3CB6-4F6A-BB88-03B4F5FC540B}" srcOrd="0" destOrd="0" presId="urn:microsoft.com/office/officeart/2005/8/layout/process1"/>
    <dgm:cxn modelId="{E026A443-24A4-401D-B653-DEF0475E3DAC}" type="presOf" srcId="{5AB1B037-5D9D-4F08-A19D-0CFF61878D91}" destId="{A0D8ABCD-6050-4817-87B1-13D75B21F5CA}" srcOrd="1" destOrd="0" presId="urn:microsoft.com/office/officeart/2005/8/layout/process1"/>
    <dgm:cxn modelId="{6493EE6E-BB7E-4DB1-9D9B-60AEAA3D4E5D}" type="presOf" srcId="{D9B9BD85-E217-494A-A8CB-698FFFCC365C}" destId="{F1ABE7C0-17F8-4428-9856-4FD376A43059}" srcOrd="0" destOrd="0" presId="urn:microsoft.com/office/officeart/2005/8/layout/process1"/>
    <dgm:cxn modelId="{85F9214F-BD8E-4208-9E0A-95FCF49F1F5A}" srcId="{1E0823AC-49CA-4FE7-82CC-0444DA6A9AA8}" destId="{C94FDBF2-CEFD-446C-9341-49B334654762}" srcOrd="0" destOrd="0" parTransId="{2725684C-354B-4A2E-8F55-9F527F8D5495}" sibTransId="{5AB1B037-5D9D-4F08-A19D-0CFF61878D91}"/>
    <dgm:cxn modelId="{26303A7B-E669-45BF-8A46-44F1F801D268}" type="presOf" srcId="{CF196B36-8156-49B2-A042-5C6A8F63004D}" destId="{B2524887-A79C-4B55-BB33-20DF06F3B657}" srcOrd="0" destOrd="0" presId="urn:microsoft.com/office/officeart/2005/8/layout/process1"/>
    <dgm:cxn modelId="{9D172698-CC12-49D5-B667-F3808686D643}" type="presOf" srcId="{A14AC4D2-28CA-47D8-8EBA-8ADE2BB7AD3E}" destId="{5E0CE52E-7F01-497D-B79B-2B5521256FBA}" srcOrd="1" destOrd="0" presId="urn:microsoft.com/office/officeart/2005/8/layout/process1"/>
    <dgm:cxn modelId="{DC05A29A-84C0-4B8D-B78C-35015D5CC899}" srcId="{1E0823AC-49CA-4FE7-82CC-0444DA6A9AA8}" destId="{1A07507B-7881-4BCC-A22B-3F475DD1D262}" srcOrd="2" destOrd="0" parTransId="{944B96FA-9617-449B-9EF0-4A1030C58C5F}" sibTransId="{A14AC4D2-28CA-47D8-8EBA-8ADE2BB7AD3E}"/>
    <dgm:cxn modelId="{9043B39E-0B83-4E12-9C34-4DBB52035BEA}" type="presOf" srcId="{5AB1B037-5D9D-4F08-A19D-0CFF61878D91}" destId="{4BFDD650-F208-4B0C-B850-1BF85FB270AE}" srcOrd="0" destOrd="0" presId="urn:microsoft.com/office/officeart/2005/8/layout/process1"/>
    <dgm:cxn modelId="{4F2188E8-7B24-458C-8C0E-5AC86A70DA19}" type="presOf" srcId="{1A07507B-7881-4BCC-A22B-3F475DD1D262}" destId="{6579B44A-BA2C-48D2-A8F7-450ACC01DBD4}" srcOrd="0" destOrd="0" presId="urn:microsoft.com/office/officeart/2005/8/layout/process1"/>
    <dgm:cxn modelId="{C925A6F6-0B2E-4FEB-A8B7-1559AC79BD32}" srcId="{1E0823AC-49CA-4FE7-82CC-0444DA6A9AA8}" destId="{4840E73D-7494-4030-9456-A3CE77134064}" srcOrd="3" destOrd="0" parTransId="{06163C4E-B5BD-4D12-A1AC-B026AE6F33D5}" sibTransId="{FE11FA42-A826-4799-9249-B760B034E888}"/>
    <dgm:cxn modelId="{713FDAF7-91BF-437E-A39F-AE7C6A33BD39}" type="presOf" srcId="{C94FDBF2-CEFD-446C-9341-49B334654762}" destId="{7E139E1E-4291-4629-8E2A-43FB7F73B5EA}" srcOrd="0" destOrd="0" presId="urn:microsoft.com/office/officeart/2005/8/layout/process1"/>
    <dgm:cxn modelId="{E396A6FA-A956-4E7D-AF44-6A19C619FFE4}" srcId="{1E0823AC-49CA-4FE7-82CC-0444DA6A9AA8}" destId="{CF196B36-8156-49B2-A042-5C6A8F63004D}" srcOrd="1" destOrd="0" parTransId="{38A8B8A5-ADB0-43B6-9B15-E44604842D3C}" sibTransId="{D9B9BD85-E217-494A-A8CB-698FFFCC365C}"/>
    <dgm:cxn modelId="{A5D0A288-B013-4661-A472-6CA67BF4E5FC}" type="presParOf" srcId="{C5114143-8E80-4B71-B781-2992E4886BDD}" destId="{7E139E1E-4291-4629-8E2A-43FB7F73B5EA}" srcOrd="0" destOrd="0" presId="urn:microsoft.com/office/officeart/2005/8/layout/process1"/>
    <dgm:cxn modelId="{F4250AAA-E4BD-4E93-8643-9671499C42E3}" type="presParOf" srcId="{C5114143-8E80-4B71-B781-2992E4886BDD}" destId="{4BFDD650-F208-4B0C-B850-1BF85FB270AE}" srcOrd="1" destOrd="0" presId="urn:microsoft.com/office/officeart/2005/8/layout/process1"/>
    <dgm:cxn modelId="{D78FD817-6069-4AC3-B1DE-D46FB3BBCE00}" type="presParOf" srcId="{4BFDD650-F208-4B0C-B850-1BF85FB270AE}" destId="{A0D8ABCD-6050-4817-87B1-13D75B21F5CA}" srcOrd="0" destOrd="0" presId="urn:microsoft.com/office/officeart/2005/8/layout/process1"/>
    <dgm:cxn modelId="{CDA6A8B7-6C44-456F-AC7A-CAC2379248F7}" type="presParOf" srcId="{C5114143-8E80-4B71-B781-2992E4886BDD}" destId="{B2524887-A79C-4B55-BB33-20DF06F3B657}" srcOrd="2" destOrd="0" presId="urn:microsoft.com/office/officeart/2005/8/layout/process1"/>
    <dgm:cxn modelId="{3830568C-E4A0-496C-88FF-370F8A167BA4}" type="presParOf" srcId="{C5114143-8E80-4B71-B781-2992E4886BDD}" destId="{F1ABE7C0-17F8-4428-9856-4FD376A43059}" srcOrd="3" destOrd="0" presId="urn:microsoft.com/office/officeart/2005/8/layout/process1"/>
    <dgm:cxn modelId="{C17C473F-C61C-4860-B584-62D0E63E4A00}" type="presParOf" srcId="{F1ABE7C0-17F8-4428-9856-4FD376A43059}" destId="{30460E12-8903-4CBB-B13C-28B3AFFC4F62}" srcOrd="0" destOrd="0" presId="urn:microsoft.com/office/officeart/2005/8/layout/process1"/>
    <dgm:cxn modelId="{0CDB6845-1375-4671-9402-DD5B4BB71CF1}" type="presParOf" srcId="{C5114143-8E80-4B71-B781-2992E4886BDD}" destId="{6579B44A-BA2C-48D2-A8F7-450ACC01DBD4}" srcOrd="4" destOrd="0" presId="urn:microsoft.com/office/officeart/2005/8/layout/process1"/>
    <dgm:cxn modelId="{5E06B35B-A1FB-4B9D-9F6F-BFCAB21E57E5}" type="presParOf" srcId="{C5114143-8E80-4B71-B781-2992E4886BDD}" destId="{53079009-3CB6-4F6A-BB88-03B4F5FC540B}" srcOrd="5" destOrd="0" presId="urn:microsoft.com/office/officeart/2005/8/layout/process1"/>
    <dgm:cxn modelId="{8D6DB8E5-80F6-44D2-967F-8C5970DCE798}" type="presParOf" srcId="{53079009-3CB6-4F6A-BB88-03B4F5FC540B}" destId="{5E0CE52E-7F01-497D-B79B-2B5521256FBA}" srcOrd="0" destOrd="0" presId="urn:microsoft.com/office/officeart/2005/8/layout/process1"/>
    <dgm:cxn modelId="{FA0CDD37-AFF2-4FA7-9D53-F95E51E7D1BD}" type="presParOf" srcId="{C5114143-8E80-4B71-B781-2992E4886BDD}" destId="{715EA8CF-AA0E-4558-B25D-30CCEFBB50FB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D2B780B-69F8-4B5F-B24B-ECC92FDE3454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4C2C6C67-386E-463F-8EB2-9BF15461A618}">
      <dgm:prSet/>
      <dgm:spPr>
        <a:solidFill>
          <a:schemeClr val="bg2">
            <a:lumMod val="65000"/>
          </a:schemeClr>
        </a:solidFill>
      </dgm:spPr>
      <dgm:t>
        <a:bodyPr/>
        <a:lstStyle/>
        <a:p>
          <a:r>
            <a:rPr lang="sk-SK" b="1" dirty="0"/>
            <a:t>2021-22</a:t>
          </a:r>
        </a:p>
        <a:p>
          <a:r>
            <a:rPr lang="sk-SK" dirty="0" err="1"/>
            <a:t>implementation</a:t>
          </a:r>
          <a:r>
            <a:rPr lang="sk-SK" dirty="0"/>
            <a:t> of N2 </a:t>
          </a:r>
          <a:r>
            <a:rPr lang="sk-SK" dirty="0" err="1"/>
            <a:t>purge</a:t>
          </a:r>
          <a:r>
            <a:rPr lang="sk-SK" dirty="0"/>
            <a:t> </a:t>
          </a:r>
          <a:r>
            <a:rPr lang="sk-SK" dirty="0" err="1"/>
            <a:t>system</a:t>
          </a:r>
          <a:r>
            <a:rPr lang="sk-SK" dirty="0"/>
            <a:t> on </a:t>
          </a:r>
          <a:r>
            <a:rPr lang="sk-SK" dirty="0" err="1"/>
            <a:t>two</a:t>
          </a:r>
          <a:r>
            <a:rPr lang="sk-SK" dirty="0"/>
            <a:t> </a:t>
          </a:r>
          <a:r>
            <a:rPr lang="sk-SK" dirty="0" err="1"/>
            <a:t>compressor</a:t>
          </a:r>
          <a:r>
            <a:rPr lang="sk-SK" dirty="0"/>
            <a:t> </a:t>
          </a:r>
          <a:r>
            <a:rPr lang="sk-SK" dirty="0" err="1"/>
            <a:t>units</a:t>
          </a:r>
          <a:endParaRPr lang="sk-SK" dirty="0"/>
        </a:p>
      </dgm:t>
    </dgm:pt>
    <dgm:pt modelId="{6705384A-B8A0-4BAF-9DFC-16043CB82C4C}" type="parTrans" cxnId="{47AF1FB3-4D1A-4573-A7FF-EFC9FF797576}">
      <dgm:prSet/>
      <dgm:spPr/>
      <dgm:t>
        <a:bodyPr/>
        <a:lstStyle/>
        <a:p>
          <a:endParaRPr lang="sk-SK"/>
        </a:p>
      </dgm:t>
    </dgm:pt>
    <dgm:pt modelId="{A0A3A6FD-C246-479B-A25C-C4878902874D}" type="sibTrans" cxnId="{47AF1FB3-4D1A-4573-A7FF-EFC9FF797576}">
      <dgm:prSet/>
      <dgm:spPr>
        <a:solidFill>
          <a:schemeClr val="bg2">
            <a:lumMod val="85000"/>
          </a:schemeClr>
        </a:solidFill>
      </dgm:spPr>
      <dgm:t>
        <a:bodyPr/>
        <a:lstStyle/>
        <a:p>
          <a:endParaRPr lang="sk-SK"/>
        </a:p>
      </dgm:t>
    </dgm:pt>
    <dgm:pt modelId="{98831D21-C235-4BB0-8B8A-F287BE132F40}">
      <dgm:prSet/>
      <dgm:spPr>
        <a:solidFill>
          <a:schemeClr val="bg2">
            <a:lumMod val="65000"/>
          </a:schemeClr>
        </a:solidFill>
      </dgm:spPr>
      <dgm:t>
        <a:bodyPr/>
        <a:lstStyle/>
        <a:p>
          <a:r>
            <a:rPr lang="sk-SK" b="1" dirty="0"/>
            <a:t>2022 </a:t>
          </a:r>
        </a:p>
        <a:p>
          <a:r>
            <a:rPr lang="en-US" dirty="0"/>
            <a:t>basic design documentation for capturing </a:t>
          </a:r>
          <a:r>
            <a:rPr lang="sk-SK" dirty="0" err="1"/>
            <a:t>system</a:t>
          </a:r>
          <a:r>
            <a:rPr lang="sk-SK" dirty="0"/>
            <a:t> </a:t>
          </a:r>
          <a:r>
            <a:rPr lang="sk-SK" dirty="0" err="1"/>
            <a:t>for</a:t>
          </a:r>
          <a:r>
            <a:rPr lang="sk-SK" dirty="0"/>
            <a:t> </a:t>
          </a:r>
          <a:r>
            <a:rPr lang="sk-SK" dirty="0" err="1"/>
            <a:t>three</a:t>
          </a:r>
          <a:r>
            <a:rPr lang="sk-SK" dirty="0"/>
            <a:t> </a:t>
          </a:r>
          <a:r>
            <a:rPr lang="sk-SK" dirty="0" err="1"/>
            <a:t>units</a:t>
          </a:r>
          <a:endParaRPr lang="sk-SK" dirty="0"/>
        </a:p>
      </dgm:t>
    </dgm:pt>
    <dgm:pt modelId="{CF8117EC-1EC5-4654-9EE3-42C95F665920}" type="parTrans" cxnId="{4EFD6B76-23DF-4C88-94C5-ABF8D75905FC}">
      <dgm:prSet/>
      <dgm:spPr/>
      <dgm:t>
        <a:bodyPr/>
        <a:lstStyle/>
        <a:p>
          <a:endParaRPr lang="sk-SK"/>
        </a:p>
      </dgm:t>
    </dgm:pt>
    <dgm:pt modelId="{21151A49-39B0-4064-8EF5-DC55997B84FD}" type="sibTrans" cxnId="{4EFD6B76-23DF-4C88-94C5-ABF8D75905FC}">
      <dgm:prSet/>
      <dgm:spPr>
        <a:solidFill>
          <a:schemeClr val="bg2">
            <a:lumMod val="85000"/>
          </a:schemeClr>
        </a:solidFill>
      </dgm:spPr>
      <dgm:t>
        <a:bodyPr/>
        <a:lstStyle/>
        <a:p>
          <a:endParaRPr lang="sk-SK"/>
        </a:p>
      </dgm:t>
    </dgm:pt>
    <dgm:pt modelId="{4295F966-722C-4D61-93DA-5A2F082BC0F3}">
      <dgm:prSet/>
      <dgm:spPr>
        <a:solidFill>
          <a:schemeClr val="bg2">
            <a:lumMod val="65000"/>
          </a:schemeClr>
        </a:solidFill>
      </dgm:spPr>
      <dgm:t>
        <a:bodyPr/>
        <a:lstStyle/>
        <a:p>
          <a:r>
            <a:rPr lang="sk-SK" b="1" dirty="0"/>
            <a:t>2023 </a:t>
          </a:r>
        </a:p>
        <a:p>
          <a:r>
            <a:rPr lang="sk-SK" dirty="0"/>
            <a:t>FID </a:t>
          </a:r>
          <a:r>
            <a:rPr lang="sk-SK" dirty="0" err="1"/>
            <a:t>for</a:t>
          </a:r>
          <a:r>
            <a:rPr lang="sk-SK" dirty="0"/>
            <a:t> </a:t>
          </a:r>
          <a:r>
            <a:rPr lang="sk-SK" dirty="0" err="1"/>
            <a:t>capturing</a:t>
          </a:r>
          <a:r>
            <a:rPr lang="sk-SK" dirty="0"/>
            <a:t> </a:t>
          </a:r>
          <a:r>
            <a:rPr lang="sk-SK" dirty="0" err="1"/>
            <a:t>system</a:t>
          </a:r>
          <a:endParaRPr lang="sk-SK" dirty="0"/>
        </a:p>
      </dgm:t>
    </dgm:pt>
    <dgm:pt modelId="{02E7112F-0F3B-40B5-829D-19BFE7E36022}" type="parTrans" cxnId="{F8ED5A39-F15B-4BED-82E1-C5B35F02847C}">
      <dgm:prSet/>
      <dgm:spPr/>
      <dgm:t>
        <a:bodyPr/>
        <a:lstStyle/>
        <a:p>
          <a:endParaRPr lang="sk-SK"/>
        </a:p>
      </dgm:t>
    </dgm:pt>
    <dgm:pt modelId="{9975AB1A-3995-4119-87A2-FB4CB38D255E}" type="sibTrans" cxnId="{F8ED5A39-F15B-4BED-82E1-C5B35F02847C}">
      <dgm:prSet/>
      <dgm:spPr>
        <a:solidFill>
          <a:schemeClr val="bg2">
            <a:lumMod val="85000"/>
          </a:schemeClr>
        </a:solidFill>
      </dgm:spPr>
      <dgm:t>
        <a:bodyPr/>
        <a:lstStyle/>
        <a:p>
          <a:endParaRPr lang="sk-SK"/>
        </a:p>
      </dgm:t>
    </dgm:pt>
    <dgm:pt modelId="{BEAF718D-9924-4362-A257-59C91F43B09B}">
      <dgm:prSet/>
      <dgm:spPr>
        <a:solidFill>
          <a:schemeClr val="bg2">
            <a:lumMod val="65000"/>
          </a:schemeClr>
        </a:solidFill>
      </dgm:spPr>
      <dgm:t>
        <a:bodyPr/>
        <a:lstStyle/>
        <a:p>
          <a:r>
            <a:rPr lang="sk-SK" b="1" dirty="0"/>
            <a:t>2024</a:t>
          </a:r>
        </a:p>
        <a:p>
          <a:r>
            <a:rPr lang="en-US" dirty="0"/>
            <a:t>implementation of the emission</a:t>
          </a:r>
          <a:r>
            <a:rPr lang="sk-SK" dirty="0"/>
            <a:t>s</a:t>
          </a:r>
          <a:r>
            <a:rPr lang="en-US" dirty="0"/>
            <a:t> capture project</a:t>
          </a:r>
          <a:endParaRPr lang="sk-SK" dirty="0"/>
        </a:p>
      </dgm:t>
    </dgm:pt>
    <dgm:pt modelId="{AA075E47-602B-4208-B8E2-63C012F1CDFD}" type="parTrans" cxnId="{4B41B812-E76A-4397-B40B-9A5ABCAAACAB}">
      <dgm:prSet/>
      <dgm:spPr/>
      <dgm:t>
        <a:bodyPr/>
        <a:lstStyle/>
        <a:p>
          <a:endParaRPr lang="sk-SK"/>
        </a:p>
      </dgm:t>
    </dgm:pt>
    <dgm:pt modelId="{023033E2-5563-4BD7-9FA5-B5F2723A6095}" type="sibTrans" cxnId="{4B41B812-E76A-4397-B40B-9A5ABCAAACAB}">
      <dgm:prSet/>
      <dgm:spPr/>
      <dgm:t>
        <a:bodyPr/>
        <a:lstStyle/>
        <a:p>
          <a:endParaRPr lang="sk-SK"/>
        </a:p>
      </dgm:t>
    </dgm:pt>
    <dgm:pt modelId="{25C385C6-1AEF-4178-BD0F-982C6259E6FE}" type="pres">
      <dgm:prSet presAssocID="{2D2B780B-69F8-4B5F-B24B-ECC92FDE3454}" presName="Name0" presStyleCnt="0">
        <dgm:presLayoutVars>
          <dgm:dir/>
          <dgm:resizeHandles val="exact"/>
        </dgm:presLayoutVars>
      </dgm:prSet>
      <dgm:spPr/>
    </dgm:pt>
    <dgm:pt modelId="{038A9A7E-6741-487B-9589-D65E57E78056}" type="pres">
      <dgm:prSet presAssocID="{4C2C6C67-386E-463F-8EB2-9BF15461A618}" presName="node" presStyleLbl="node1" presStyleIdx="0" presStyleCnt="4">
        <dgm:presLayoutVars>
          <dgm:bulletEnabled val="1"/>
        </dgm:presLayoutVars>
      </dgm:prSet>
      <dgm:spPr/>
    </dgm:pt>
    <dgm:pt modelId="{7C397BB9-C03C-4335-81F4-B2BB4FE0C4DA}" type="pres">
      <dgm:prSet presAssocID="{A0A3A6FD-C246-479B-A25C-C4878902874D}" presName="sibTrans" presStyleLbl="sibTrans2D1" presStyleIdx="0" presStyleCnt="3"/>
      <dgm:spPr/>
    </dgm:pt>
    <dgm:pt modelId="{774C5B71-506C-461F-A68B-C26FF3ECD433}" type="pres">
      <dgm:prSet presAssocID="{A0A3A6FD-C246-479B-A25C-C4878902874D}" presName="connectorText" presStyleLbl="sibTrans2D1" presStyleIdx="0" presStyleCnt="3"/>
      <dgm:spPr/>
    </dgm:pt>
    <dgm:pt modelId="{DB331C53-2B90-46AA-85C1-696C7693AB51}" type="pres">
      <dgm:prSet presAssocID="{98831D21-C235-4BB0-8B8A-F287BE132F40}" presName="node" presStyleLbl="node1" presStyleIdx="1" presStyleCnt="4">
        <dgm:presLayoutVars>
          <dgm:bulletEnabled val="1"/>
        </dgm:presLayoutVars>
      </dgm:prSet>
      <dgm:spPr/>
    </dgm:pt>
    <dgm:pt modelId="{81B7D0AB-02AF-4ED3-BCA1-D5F8F8F371B8}" type="pres">
      <dgm:prSet presAssocID="{21151A49-39B0-4064-8EF5-DC55997B84FD}" presName="sibTrans" presStyleLbl="sibTrans2D1" presStyleIdx="1" presStyleCnt="3"/>
      <dgm:spPr/>
    </dgm:pt>
    <dgm:pt modelId="{66394902-5427-4602-8C37-15678BBA7CF4}" type="pres">
      <dgm:prSet presAssocID="{21151A49-39B0-4064-8EF5-DC55997B84FD}" presName="connectorText" presStyleLbl="sibTrans2D1" presStyleIdx="1" presStyleCnt="3"/>
      <dgm:spPr/>
    </dgm:pt>
    <dgm:pt modelId="{C27D7350-699F-4476-92D5-4AEEF5E56F30}" type="pres">
      <dgm:prSet presAssocID="{4295F966-722C-4D61-93DA-5A2F082BC0F3}" presName="node" presStyleLbl="node1" presStyleIdx="2" presStyleCnt="4">
        <dgm:presLayoutVars>
          <dgm:bulletEnabled val="1"/>
        </dgm:presLayoutVars>
      </dgm:prSet>
      <dgm:spPr/>
    </dgm:pt>
    <dgm:pt modelId="{1E7D44ED-41E3-48FA-827C-1EB001E9B2C2}" type="pres">
      <dgm:prSet presAssocID="{9975AB1A-3995-4119-87A2-FB4CB38D255E}" presName="sibTrans" presStyleLbl="sibTrans2D1" presStyleIdx="2" presStyleCnt="3"/>
      <dgm:spPr/>
    </dgm:pt>
    <dgm:pt modelId="{A60A3DED-CB94-45E6-9DDA-EEAE2F581EEA}" type="pres">
      <dgm:prSet presAssocID="{9975AB1A-3995-4119-87A2-FB4CB38D255E}" presName="connectorText" presStyleLbl="sibTrans2D1" presStyleIdx="2" presStyleCnt="3"/>
      <dgm:spPr/>
    </dgm:pt>
    <dgm:pt modelId="{9416E3F1-3164-4A95-BB44-C0D56DC6BD09}" type="pres">
      <dgm:prSet presAssocID="{BEAF718D-9924-4362-A257-59C91F43B09B}" presName="node" presStyleLbl="node1" presStyleIdx="3" presStyleCnt="4">
        <dgm:presLayoutVars>
          <dgm:bulletEnabled val="1"/>
        </dgm:presLayoutVars>
      </dgm:prSet>
      <dgm:spPr/>
    </dgm:pt>
  </dgm:ptLst>
  <dgm:cxnLst>
    <dgm:cxn modelId="{24B92E10-28AB-4476-B006-7BD647552E7C}" type="presOf" srcId="{BEAF718D-9924-4362-A257-59C91F43B09B}" destId="{9416E3F1-3164-4A95-BB44-C0D56DC6BD09}" srcOrd="0" destOrd="0" presId="urn:microsoft.com/office/officeart/2005/8/layout/process1"/>
    <dgm:cxn modelId="{4B41B812-E76A-4397-B40B-9A5ABCAAACAB}" srcId="{2D2B780B-69F8-4B5F-B24B-ECC92FDE3454}" destId="{BEAF718D-9924-4362-A257-59C91F43B09B}" srcOrd="3" destOrd="0" parTransId="{AA075E47-602B-4208-B8E2-63C012F1CDFD}" sibTransId="{023033E2-5563-4BD7-9FA5-B5F2723A6095}"/>
    <dgm:cxn modelId="{44B23F1D-C81E-4C84-A8B6-BA4D8E688C94}" type="presOf" srcId="{2D2B780B-69F8-4B5F-B24B-ECC92FDE3454}" destId="{25C385C6-1AEF-4178-BD0F-982C6259E6FE}" srcOrd="0" destOrd="0" presId="urn:microsoft.com/office/officeart/2005/8/layout/process1"/>
    <dgm:cxn modelId="{03F2951E-CB0A-454E-9224-F8CC441970B9}" type="presOf" srcId="{21151A49-39B0-4064-8EF5-DC55997B84FD}" destId="{66394902-5427-4602-8C37-15678BBA7CF4}" srcOrd="1" destOrd="0" presId="urn:microsoft.com/office/officeart/2005/8/layout/process1"/>
    <dgm:cxn modelId="{94416E1F-E21D-4E6D-B854-30F9FEF2FE81}" type="presOf" srcId="{9975AB1A-3995-4119-87A2-FB4CB38D255E}" destId="{A60A3DED-CB94-45E6-9DDA-EEAE2F581EEA}" srcOrd="1" destOrd="0" presId="urn:microsoft.com/office/officeart/2005/8/layout/process1"/>
    <dgm:cxn modelId="{93A77024-FE7A-400E-9E27-357E67B3F9EB}" type="presOf" srcId="{4295F966-722C-4D61-93DA-5A2F082BC0F3}" destId="{C27D7350-699F-4476-92D5-4AEEF5E56F30}" srcOrd="0" destOrd="0" presId="urn:microsoft.com/office/officeart/2005/8/layout/process1"/>
    <dgm:cxn modelId="{F8ED5A39-F15B-4BED-82E1-C5B35F02847C}" srcId="{2D2B780B-69F8-4B5F-B24B-ECC92FDE3454}" destId="{4295F966-722C-4D61-93DA-5A2F082BC0F3}" srcOrd="2" destOrd="0" parTransId="{02E7112F-0F3B-40B5-829D-19BFE7E36022}" sibTransId="{9975AB1A-3995-4119-87A2-FB4CB38D255E}"/>
    <dgm:cxn modelId="{E31E5742-284D-4231-A809-A1115593ED04}" type="presOf" srcId="{9975AB1A-3995-4119-87A2-FB4CB38D255E}" destId="{1E7D44ED-41E3-48FA-827C-1EB001E9B2C2}" srcOrd="0" destOrd="0" presId="urn:microsoft.com/office/officeart/2005/8/layout/process1"/>
    <dgm:cxn modelId="{FDCAC568-80DD-48CA-A54A-171E0695A62A}" type="presOf" srcId="{4C2C6C67-386E-463F-8EB2-9BF15461A618}" destId="{038A9A7E-6741-487B-9589-D65E57E78056}" srcOrd="0" destOrd="0" presId="urn:microsoft.com/office/officeart/2005/8/layout/process1"/>
    <dgm:cxn modelId="{4EFD6B76-23DF-4C88-94C5-ABF8D75905FC}" srcId="{2D2B780B-69F8-4B5F-B24B-ECC92FDE3454}" destId="{98831D21-C235-4BB0-8B8A-F287BE132F40}" srcOrd="1" destOrd="0" parTransId="{CF8117EC-1EC5-4654-9EE3-42C95F665920}" sibTransId="{21151A49-39B0-4064-8EF5-DC55997B84FD}"/>
    <dgm:cxn modelId="{68293C5A-C170-4600-BAAA-4080EA161725}" type="presOf" srcId="{98831D21-C235-4BB0-8B8A-F287BE132F40}" destId="{DB331C53-2B90-46AA-85C1-696C7693AB51}" srcOrd="0" destOrd="0" presId="urn:microsoft.com/office/officeart/2005/8/layout/process1"/>
    <dgm:cxn modelId="{6EF7719D-0B78-4F9A-B760-B5A97F4A64C8}" type="presOf" srcId="{A0A3A6FD-C246-479B-A25C-C4878902874D}" destId="{774C5B71-506C-461F-A68B-C26FF3ECD433}" srcOrd="1" destOrd="0" presId="urn:microsoft.com/office/officeart/2005/8/layout/process1"/>
    <dgm:cxn modelId="{74FDF4A5-1E9C-4CC1-B0A4-E15E03A9ABA2}" type="presOf" srcId="{A0A3A6FD-C246-479B-A25C-C4878902874D}" destId="{7C397BB9-C03C-4335-81F4-B2BB4FE0C4DA}" srcOrd="0" destOrd="0" presId="urn:microsoft.com/office/officeart/2005/8/layout/process1"/>
    <dgm:cxn modelId="{47AF1FB3-4D1A-4573-A7FF-EFC9FF797576}" srcId="{2D2B780B-69F8-4B5F-B24B-ECC92FDE3454}" destId="{4C2C6C67-386E-463F-8EB2-9BF15461A618}" srcOrd="0" destOrd="0" parTransId="{6705384A-B8A0-4BAF-9DFC-16043CB82C4C}" sibTransId="{A0A3A6FD-C246-479B-A25C-C4878902874D}"/>
    <dgm:cxn modelId="{32332FB9-9266-4B30-932C-BE251DA8B34C}" type="presOf" srcId="{21151A49-39B0-4064-8EF5-DC55997B84FD}" destId="{81B7D0AB-02AF-4ED3-BCA1-D5F8F8F371B8}" srcOrd="0" destOrd="0" presId="urn:microsoft.com/office/officeart/2005/8/layout/process1"/>
    <dgm:cxn modelId="{F581E5C2-AF3D-45FD-B374-4910504F189D}" type="presParOf" srcId="{25C385C6-1AEF-4178-BD0F-982C6259E6FE}" destId="{038A9A7E-6741-487B-9589-D65E57E78056}" srcOrd="0" destOrd="0" presId="urn:microsoft.com/office/officeart/2005/8/layout/process1"/>
    <dgm:cxn modelId="{8F447AB5-658E-4BE4-94E9-8C20C378D242}" type="presParOf" srcId="{25C385C6-1AEF-4178-BD0F-982C6259E6FE}" destId="{7C397BB9-C03C-4335-81F4-B2BB4FE0C4DA}" srcOrd="1" destOrd="0" presId="urn:microsoft.com/office/officeart/2005/8/layout/process1"/>
    <dgm:cxn modelId="{8864D7F7-5C02-4E97-BA39-C0B667F72C06}" type="presParOf" srcId="{7C397BB9-C03C-4335-81F4-B2BB4FE0C4DA}" destId="{774C5B71-506C-461F-A68B-C26FF3ECD433}" srcOrd="0" destOrd="0" presId="urn:microsoft.com/office/officeart/2005/8/layout/process1"/>
    <dgm:cxn modelId="{179DABFE-6952-45A4-9A85-5582CDC7D46C}" type="presParOf" srcId="{25C385C6-1AEF-4178-BD0F-982C6259E6FE}" destId="{DB331C53-2B90-46AA-85C1-696C7693AB51}" srcOrd="2" destOrd="0" presId="urn:microsoft.com/office/officeart/2005/8/layout/process1"/>
    <dgm:cxn modelId="{6D52D6D6-C99D-4A68-BAE2-2EF018D3FECA}" type="presParOf" srcId="{25C385C6-1AEF-4178-BD0F-982C6259E6FE}" destId="{81B7D0AB-02AF-4ED3-BCA1-D5F8F8F371B8}" srcOrd="3" destOrd="0" presId="urn:microsoft.com/office/officeart/2005/8/layout/process1"/>
    <dgm:cxn modelId="{DC55AED5-E6FB-4085-BE55-7500D30117CA}" type="presParOf" srcId="{81B7D0AB-02AF-4ED3-BCA1-D5F8F8F371B8}" destId="{66394902-5427-4602-8C37-15678BBA7CF4}" srcOrd="0" destOrd="0" presId="urn:microsoft.com/office/officeart/2005/8/layout/process1"/>
    <dgm:cxn modelId="{9E7FCB50-A7DD-4251-AF3B-A857CAA1E0EF}" type="presParOf" srcId="{25C385C6-1AEF-4178-BD0F-982C6259E6FE}" destId="{C27D7350-699F-4476-92D5-4AEEF5E56F30}" srcOrd="4" destOrd="0" presId="urn:microsoft.com/office/officeart/2005/8/layout/process1"/>
    <dgm:cxn modelId="{51538D7B-E73F-47E3-B04B-FBDC0F8EF13E}" type="presParOf" srcId="{25C385C6-1AEF-4178-BD0F-982C6259E6FE}" destId="{1E7D44ED-41E3-48FA-827C-1EB001E9B2C2}" srcOrd="5" destOrd="0" presId="urn:microsoft.com/office/officeart/2005/8/layout/process1"/>
    <dgm:cxn modelId="{9A3E9A69-0B03-46FA-8D8F-402FAD04F3CC}" type="presParOf" srcId="{1E7D44ED-41E3-48FA-827C-1EB001E9B2C2}" destId="{A60A3DED-CB94-45E6-9DDA-EEAE2F581EEA}" srcOrd="0" destOrd="0" presId="urn:microsoft.com/office/officeart/2005/8/layout/process1"/>
    <dgm:cxn modelId="{D205ADCC-315A-4D8D-AA23-52CB1866B842}" type="presParOf" srcId="{25C385C6-1AEF-4178-BD0F-982C6259E6FE}" destId="{9416E3F1-3164-4A95-BB44-C0D56DC6BD09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E0823AC-49CA-4FE7-82CC-0444DA6A9AA8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C94FDBF2-CEFD-446C-9341-49B334654762}">
      <dgm:prSet custT="1"/>
      <dgm:spPr>
        <a:solidFill>
          <a:schemeClr val="bg2">
            <a:lumMod val="65000"/>
          </a:schemeClr>
        </a:solidFill>
      </dgm:spPr>
      <dgm:t>
        <a:bodyPr/>
        <a:lstStyle/>
        <a:p>
          <a:r>
            <a:rPr lang="sk-SK" sz="1500" b="1" dirty="0"/>
            <a:t>2010 </a:t>
          </a:r>
        </a:p>
        <a:p>
          <a:r>
            <a:rPr lang="sk-SK" sz="1500" dirty="0" err="1"/>
            <a:t>expansion</a:t>
          </a:r>
          <a:r>
            <a:rPr lang="sk-SK" sz="1500" dirty="0"/>
            <a:t> of </a:t>
          </a:r>
          <a:r>
            <a:rPr lang="sk-SK" sz="1500" dirty="0" err="1"/>
            <a:t>data</a:t>
          </a:r>
          <a:r>
            <a:rPr lang="sk-SK" sz="1500" dirty="0"/>
            <a:t> </a:t>
          </a:r>
          <a:r>
            <a:rPr lang="sk-SK" sz="1500" dirty="0" err="1"/>
            <a:t>collection</a:t>
          </a:r>
          <a:r>
            <a:rPr lang="sk-SK" sz="1500" dirty="0"/>
            <a:t> </a:t>
          </a:r>
          <a:r>
            <a:rPr lang="en-US" sz="1500" dirty="0"/>
            <a:t>of natural gas emissions</a:t>
          </a:r>
          <a:endParaRPr lang="sk-SK" sz="1500" dirty="0"/>
        </a:p>
      </dgm:t>
    </dgm:pt>
    <dgm:pt modelId="{2725684C-354B-4A2E-8F55-9F527F8D5495}" type="parTrans" cxnId="{85F9214F-BD8E-4208-9E0A-95FCF49F1F5A}">
      <dgm:prSet/>
      <dgm:spPr/>
      <dgm:t>
        <a:bodyPr/>
        <a:lstStyle/>
        <a:p>
          <a:endParaRPr lang="sk-SK"/>
        </a:p>
      </dgm:t>
    </dgm:pt>
    <dgm:pt modelId="{5AB1B037-5D9D-4F08-A19D-0CFF61878D91}" type="sibTrans" cxnId="{85F9214F-BD8E-4208-9E0A-95FCF49F1F5A}">
      <dgm:prSet/>
      <dgm:spPr>
        <a:solidFill>
          <a:schemeClr val="bg2">
            <a:lumMod val="85000"/>
          </a:schemeClr>
        </a:solidFill>
      </dgm:spPr>
      <dgm:t>
        <a:bodyPr/>
        <a:lstStyle/>
        <a:p>
          <a:endParaRPr lang="sk-SK"/>
        </a:p>
      </dgm:t>
    </dgm:pt>
    <dgm:pt modelId="{CF196B36-8156-49B2-A042-5C6A8F63004D}">
      <dgm:prSet custT="1"/>
      <dgm:spPr>
        <a:solidFill>
          <a:schemeClr val="bg2">
            <a:lumMod val="65000"/>
          </a:schemeClr>
        </a:solidFill>
      </dgm:spPr>
      <dgm:t>
        <a:bodyPr/>
        <a:lstStyle/>
        <a:p>
          <a:r>
            <a:rPr lang="sk-SK" sz="1500" b="1" dirty="0"/>
            <a:t>2010s </a:t>
          </a:r>
        </a:p>
        <a:p>
          <a:r>
            <a:rPr lang="en-US" sz="1500" dirty="0"/>
            <a:t>refining the measurement methodology, analyzing the sources</a:t>
          </a:r>
          <a:endParaRPr lang="sk-SK" sz="1500" dirty="0"/>
        </a:p>
      </dgm:t>
    </dgm:pt>
    <dgm:pt modelId="{38A8B8A5-ADB0-43B6-9B15-E44604842D3C}" type="parTrans" cxnId="{E396A6FA-A956-4E7D-AF44-6A19C619FFE4}">
      <dgm:prSet/>
      <dgm:spPr/>
      <dgm:t>
        <a:bodyPr/>
        <a:lstStyle/>
        <a:p>
          <a:endParaRPr lang="sk-SK"/>
        </a:p>
      </dgm:t>
    </dgm:pt>
    <dgm:pt modelId="{D9B9BD85-E217-494A-A8CB-698FFFCC365C}" type="sibTrans" cxnId="{E396A6FA-A956-4E7D-AF44-6A19C619FFE4}">
      <dgm:prSet/>
      <dgm:spPr>
        <a:solidFill>
          <a:srgbClr val="72BF44"/>
        </a:solidFill>
      </dgm:spPr>
      <dgm:t>
        <a:bodyPr/>
        <a:lstStyle/>
        <a:p>
          <a:endParaRPr lang="sk-SK"/>
        </a:p>
      </dgm:t>
    </dgm:pt>
    <dgm:pt modelId="{1A07507B-7881-4BCC-A22B-3F475DD1D262}">
      <dgm:prSet custT="1"/>
      <dgm:spPr/>
      <dgm:t>
        <a:bodyPr/>
        <a:lstStyle/>
        <a:p>
          <a:r>
            <a:rPr lang="sk-SK" sz="1500" b="1" dirty="0"/>
            <a:t>2018</a:t>
          </a:r>
        </a:p>
        <a:p>
          <a:r>
            <a:rPr lang="en-US" sz="1500" dirty="0"/>
            <a:t>discussions of emission reduction systems</a:t>
          </a:r>
          <a:endParaRPr lang="sk-SK" sz="1500" dirty="0"/>
        </a:p>
      </dgm:t>
    </dgm:pt>
    <dgm:pt modelId="{944B96FA-9617-449B-9EF0-4A1030C58C5F}" type="parTrans" cxnId="{DC05A29A-84C0-4B8D-B78C-35015D5CC899}">
      <dgm:prSet/>
      <dgm:spPr/>
      <dgm:t>
        <a:bodyPr/>
        <a:lstStyle/>
        <a:p>
          <a:endParaRPr lang="sk-SK"/>
        </a:p>
      </dgm:t>
    </dgm:pt>
    <dgm:pt modelId="{A14AC4D2-28CA-47D8-8EBA-8ADE2BB7AD3E}" type="sibTrans" cxnId="{DC05A29A-84C0-4B8D-B78C-35015D5CC899}">
      <dgm:prSet/>
      <dgm:spPr>
        <a:solidFill>
          <a:srgbClr val="72BF44"/>
        </a:solidFill>
      </dgm:spPr>
      <dgm:t>
        <a:bodyPr/>
        <a:lstStyle/>
        <a:p>
          <a:endParaRPr lang="sk-SK" dirty="0"/>
        </a:p>
      </dgm:t>
    </dgm:pt>
    <dgm:pt modelId="{4840E73D-7494-4030-9456-A3CE77134064}">
      <dgm:prSet custT="1"/>
      <dgm:spPr/>
      <dgm:t>
        <a:bodyPr/>
        <a:lstStyle/>
        <a:p>
          <a:r>
            <a:rPr lang="sk-SK" sz="1500" b="1" dirty="0"/>
            <a:t>2020-21 </a:t>
          </a:r>
        </a:p>
        <a:p>
          <a:r>
            <a:rPr lang="en-US" sz="1500" dirty="0"/>
            <a:t>two independent studies have been done</a:t>
          </a:r>
          <a:endParaRPr lang="sk-SK" sz="1500" dirty="0"/>
        </a:p>
      </dgm:t>
    </dgm:pt>
    <dgm:pt modelId="{06163C4E-B5BD-4D12-A1AC-B026AE6F33D5}" type="parTrans" cxnId="{C925A6F6-0B2E-4FEB-A8B7-1559AC79BD32}">
      <dgm:prSet/>
      <dgm:spPr/>
      <dgm:t>
        <a:bodyPr/>
        <a:lstStyle/>
        <a:p>
          <a:endParaRPr lang="sk-SK"/>
        </a:p>
      </dgm:t>
    </dgm:pt>
    <dgm:pt modelId="{FE11FA42-A826-4799-9249-B760B034E888}" type="sibTrans" cxnId="{C925A6F6-0B2E-4FEB-A8B7-1559AC79BD32}">
      <dgm:prSet/>
      <dgm:spPr/>
      <dgm:t>
        <a:bodyPr/>
        <a:lstStyle/>
        <a:p>
          <a:endParaRPr lang="sk-SK"/>
        </a:p>
      </dgm:t>
    </dgm:pt>
    <dgm:pt modelId="{C5114143-8E80-4B71-B781-2992E4886BDD}" type="pres">
      <dgm:prSet presAssocID="{1E0823AC-49CA-4FE7-82CC-0444DA6A9AA8}" presName="Name0" presStyleCnt="0">
        <dgm:presLayoutVars>
          <dgm:dir/>
          <dgm:resizeHandles val="exact"/>
        </dgm:presLayoutVars>
      </dgm:prSet>
      <dgm:spPr/>
    </dgm:pt>
    <dgm:pt modelId="{7E139E1E-4291-4629-8E2A-43FB7F73B5EA}" type="pres">
      <dgm:prSet presAssocID="{C94FDBF2-CEFD-446C-9341-49B334654762}" presName="node" presStyleLbl="node1" presStyleIdx="0" presStyleCnt="4">
        <dgm:presLayoutVars>
          <dgm:bulletEnabled val="1"/>
        </dgm:presLayoutVars>
      </dgm:prSet>
      <dgm:spPr/>
    </dgm:pt>
    <dgm:pt modelId="{4BFDD650-F208-4B0C-B850-1BF85FB270AE}" type="pres">
      <dgm:prSet presAssocID="{5AB1B037-5D9D-4F08-A19D-0CFF61878D91}" presName="sibTrans" presStyleLbl="sibTrans2D1" presStyleIdx="0" presStyleCnt="3"/>
      <dgm:spPr/>
    </dgm:pt>
    <dgm:pt modelId="{A0D8ABCD-6050-4817-87B1-13D75B21F5CA}" type="pres">
      <dgm:prSet presAssocID="{5AB1B037-5D9D-4F08-A19D-0CFF61878D91}" presName="connectorText" presStyleLbl="sibTrans2D1" presStyleIdx="0" presStyleCnt="3"/>
      <dgm:spPr/>
    </dgm:pt>
    <dgm:pt modelId="{B2524887-A79C-4B55-BB33-20DF06F3B657}" type="pres">
      <dgm:prSet presAssocID="{CF196B36-8156-49B2-A042-5C6A8F63004D}" presName="node" presStyleLbl="node1" presStyleIdx="1" presStyleCnt="4">
        <dgm:presLayoutVars>
          <dgm:bulletEnabled val="1"/>
        </dgm:presLayoutVars>
      </dgm:prSet>
      <dgm:spPr/>
    </dgm:pt>
    <dgm:pt modelId="{F1ABE7C0-17F8-4428-9856-4FD376A43059}" type="pres">
      <dgm:prSet presAssocID="{D9B9BD85-E217-494A-A8CB-698FFFCC365C}" presName="sibTrans" presStyleLbl="sibTrans2D1" presStyleIdx="1" presStyleCnt="3"/>
      <dgm:spPr/>
    </dgm:pt>
    <dgm:pt modelId="{30460E12-8903-4CBB-B13C-28B3AFFC4F62}" type="pres">
      <dgm:prSet presAssocID="{D9B9BD85-E217-494A-A8CB-698FFFCC365C}" presName="connectorText" presStyleLbl="sibTrans2D1" presStyleIdx="1" presStyleCnt="3"/>
      <dgm:spPr/>
    </dgm:pt>
    <dgm:pt modelId="{6579B44A-BA2C-48D2-A8F7-450ACC01DBD4}" type="pres">
      <dgm:prSet presAssocID="{1A07507B-7881-4BCC-A22B-3F475DD1D262}" presName="node" presStyleLbl="node1" presStyleIdx="2" presStyleCnt="4">
        <dgm:presLayoutVars>
          <dgm:bulletEnabled val="1"/>
        </dgm:presLayoutVars>
      </dgm:prSet>
      <dgm:spPr/>
    </dgm:pt>
    <dgm:pt modelId="{53079009-3CB6-4F6A-BB88-03B4F5FC540B}" type="pres">
      <dgm:prSet presAssocID="{A14AC4D2-28CA-47D8-8EBA-8ADE2BB7AD3E}" presName="sibTrans" presStyleLbl="sibTrans2D1" presStyleIdx="2" presStyleCnt="3"/>
      <dgm:spPr/>
    </dgm:pt>
    <dgm:pt modelId="{5E0CE52E-7F01-497D-B79B-2B5521256FBA}" type="pres">
      <dgm:prSet presAssocID="{A14AC4D2-28CA-47D8-8EBA-8ADE2BB7AD3E}" presName="connectorText" presStyleLbl="sibTrans2D1" presStyleIdx="2" presStyleCnt="3"/>
      <dgm:spPr/>
    </dgm:pt>
    <dgm:pt modelId="{715EA8CF-AA0E-4558-B25D-30CCEFBB50FB}" type="pres">
      <dgm:prSet presAssocID="{4840E73D-7494-4030-9456-A3CE77134064}" presName="node" presStyleLbl="node1" presStyleIdx="3" presStyleCnt="4">
        <dgm:presLayoutVars>
          <dgm:bulletEnabled val="1"/>
        </dgm:presLayoutVars>
      </dgm:prSet>
      <dgm:spPr/>
    </dgm:pt>
  </dgm:ptLst>
  <dgm:cxnLst>
    <dgm:cxn modelId="{AEA1EC17-F216-47A6-B0F0-EBABE562C678}" type="presOf" srcId="{4840E73D-7494-4030-9456-A3CE77134064}" destId="{715EA8CF-AA0E-4558-B25D-30CCEFBB50FB}" srcOrd="0" destOrd="0" presId="urn:microsoft.com/office/officeart/2005/8/layout/process1"/>
    <dgm:cxn modelId="{FEA31133-2E7F-4AB3-943C-F57681CB50BA}" type="presOf" srcId="{D9B9BD85-E217-494A-A8CB-698FFFCC365C}" destId="{30460E12-8903-4CBB-B13C-28B3AFFC4F62}" srcOrd="1" destOrd="0" presId="urn:microsoft.com/office/officeart/2005/8/layout/process1"/>
    <dgm:cxn modelId="{7F98F13A-AA1E-4AF6-8665-6D2844D904B8}" type="presOf" srcId="{1E0823AC-49CA-4FE7-82CC-0444DA6A9AA8}" destId="{C5114143-8E80-4B71-B781-2992E4886BDD}" srcOrd="0" destOrd="0" presId="urn:microsoft.com/office/officeart/2005/8/layout/process1"/>
    <dgm:cxn modelId="{D2BFEA3D-4662-42B0-99A8-58F376C07B0C}" type="presOf" srcId="{A14AC4D2-28CA-47D8-8EBA-8ADE2BB7AD3E}" destId="{53079009-3CB6-4F6A-BB88-03B4F5FC540B}" srcOrd="0" destOrd="0" presId="urn:microsoft.com/office/officeart/2005/8/layout/process1"/>
    <dgm:cxn modelId="{E026A443-24A4-401D-B653-DEF0475E3DAC}" type="presOf" srcId="{5AB1B037-5D9D-4F08-A19D-0CFF61878D91}" destId="{A0D8ABCD-6050-4817-87B1-13D75B21F5CA}" srcOrd="1" destOrd="0" presId="urn:microsoft.com/office/officeart/2005/8/layout/process1"/>
    <dgm:cxn modelId="{6493EE6E-BB7E-4DB1-9D9B-60AEAA3D4E5D}" type="presOf" srcId="{D9B9BD85-E217-494A-A8CB-698FFFCC365C}" destId="{F1ABE7C0-17F8-4428-9856-4FD376A43059}" srcOrd="0" destOrd="0" presId="urn:microsoft.com/office/officeart/2005/8/layout/process1"/>
    <dgm:cxn modelId="{85F9214F-BD8E-4208-9E0A-95FCF49F1F5A}" srcId="{1E0823AC-49CA-4FE7-82CC-0444DA6A9AA8}" destId="{C94FDBF2-CEFD-446C-9341-49B334654762}" srcOrd="0" destOrd="0" parTransId="{2725684C-354B-4A2E-8F55-9F527F8D5495}" sibTransId="{5AB1B037-5D9D-4F08-A19D-0CFF61878D91}"/>
    <dgm:cxn modelId="{26303A7B-E669-45BF-8A46-44F1F801D268}" type="presOf" srcId="{CF196B36-8156-49B2-A042-5C6A8F63004D}" destId="{B2524887-A79C-4B55-BB33-20DF06F3B657}" srcOrd="0" destOrd="0" presId="urn:microsoft.com/office/officeart/2005/8/layout/process1"/>
    <dgm:cxn modelId="{9D172698-CC12-49D5-B667-F3808686D643}" type="presOf" srcId="{A14AC4D2-28CA-47D8-8EBA-8ADE2BB7AD3E}" destId="{5E0CE52E-7F01-497D-B79B-2B5521256FBA}" srcOrd="1" destOrd="0" presId="urn:microsoft.com/office/officeart/2005/8/layout/process1"/>
    <dgm:cxn modelId="{DC05A29A-84C0-4B8D-B78C-35015D5CC899}" srcId="{1E0823AC-49CA-4FE7-82CC-0444DA6A9AA8}" destId="{1A07507B-7881-4BCC-A22B-3F475DD1D262}" srcOrd="2" destOrd="0" parTransId="{944B96FA-9617-449B-9EF0-4A1030C58C5F}" sibTransId="{A14AC4D2-28CA-47D8-8EBA-8ADE2BB7AD3E}"/>
    <dgm:cxn modelId="{9043B39E-0B83-4E12-9C34-4DBB52035BEA}" type="presOf" srcId="{5AB1B037-5D9D-4F08-A19D-0CFF61878D91}" destId="{4BFDD650-F208-4B0C-B850-1BF85FB270AE}" srcOrd="0" destOrd="0" presId="urn:microsoft.com/office/officeart/2005/8/layout/process1"/>
    <dgm:cxn modelId="{4F2188E8-7B24-458C-8C0E-5AC86A70DA19}" type="presOf" srcId="{1A07507B-7881-4BCC-A22B-3F475DD1D262}" destId="{6579B44A-BA2C-48D2-A8F7-450ACC01DBD4}" srcOrd="0" destOrd="0" presId="urn:microsoft.com/office/officeart/2005/8/layout/process1"/>
    <dgm:cxn modelId="{C925A6F6-0B2E-4FEB-A8B7-1559AC79BD32}" srcId="{1E0823AC-49CA-4FE7-82CC-0444DA6A9AA8}" destId="{4840E73D-7494-4030-9456-A3CE77134064}" srcOrd="3" destOrd="0" parTransId="{06163C4E-B5BD-4D12-A1AC-B026AE6F33D5}" sibTransId="{FE11FA42-A826-4799-9249-B760B034E888}"/>
    <dgm:cxn modelId="{713FDAF7-91BF-437E-A39F-AE7C6A33BD39}" type="presOf" srcId="{C94FDBF2-CEFD-446C-9341-49B334654762}" destId="{7E139E1E-4291-4629-8E2A-43FB7F73B5EA}" srcOrd="0" destOrd="0" presId="urn:microsoft.com/office/officeart/2005/8/layout/process1"/>
    <dgm:cxn modelId="{E396A6FA-A956-4E7D-AF44-6A19C619FFE4}" srcId="{1E0823AC-49CA-4FE7-82CC-0444DA6A9AA8}" destId="{CF196B36-8156-49B2-A042-5C6A8F63004D}" srcOrd="1" destOrd="0" parTransId="{38A8B8A5-ADB0-43B6-9B15-E44604842D3C}" sibTransId="{D9B9BD85-E217-494A-A8CB-698FFFCC365C}"/>
    <dgm:cxn modelId="{A5D0A288-B013-4661-A472-6CA67BF4E5FC}" type="presParOf" srcId="{C5114143-8E80-4B71-B781-2992E4886BDD}" destId="{7E139E1E-4291-4629-8E2A-43FB7F73B5EA}" srcOrd="0" destOrd="0" presId="urn:microsoft.com/office/officeart/2005/8/layout/process1"/>
    <dgm:cxn modelId="{F4250AAA-E4BD-4E93-8643-9671499C42E3}" type="presParOf" srcId="{C5114143-8E80-4B71-B781-2992E4886BDD}" destId="{4BFDD650-F208-4B0C-B850-1BF85FB270AE}" srcOrd="1" destOrd="0" presId="urn:microsoft.com/office/officeart/2005/8/layout/process1"/>
    <dgm:cxn modelId="{D78FD817-6069-4AC3-B1DE-D46FB3BBCE00}" type="presParOf" srcId="{4BFDD650-F208-4B0C-B850-1BF85FB270AE}" destId="{A0D8ABCD-6050-4817-87B1-13D75B21F5CA}" srcOrd="0" destOrd="0" presId="urn:microsoft.com/office/officeart/2005/8/layout/process1"/>
    <dgm:cxn modelId="{CDA6A8B7-6C44-456F-AC7A-CAC2379248F7}" type="presParOf" srcId="{C5114143-8E80-4B71-B781-2992E4886BDD}" destId="{B2524887-A79C-4B55-BB33-20DF06F3B657}" srcOrd="2" destOrd="0" presId="urn:microsoft.com/office/officeart/2005/8/layout/process1"/>
    <dgm:cxn modelId="{3830568C-E4A0-496C-88FF-370F8A167BA4}" type="presParOf" srcId="{C5114143-8E80-4B71-B781-2992E4886BDD}" destId="{F1ABE7C0-17F8-4428-9856-4FD376A43059}" srcOrd="3" destOrd="0" presId="urn:microsoft.com/office/officeart/2005/8/layout/process1"/>
    <dgm:cxn modelId="{C17C473F-C61C-4860-B584-62D0E63E4A00}" type="presParOf" srcId="{F1ABE7C0-17F8-4428-9856-4FD376A43059}" destId="{30460E12-8903-4CBB-B13C-28B3AFFC4F62}" srcOrd="0" destOrd="0" presId="urn:microsoft.com/office/officeart/2005/8/layout/process1"/>
    <dgm:cxn modelId="{0CDB6845-1375-4671-9402-DD5B4BB71CF1}" type="presParOf" srcId="{C5114143-8E80-4B71-B781-2992E4886BDD}" destId="{6579B44A-BA2C-48D2-A8F7-450ACC01DBD4}" srcOrd="4" destOrd="0" presId="urn:microsoft.com/office/officeart/2005/8/layout/process1"/>
    <dgm:cxn modelId="{5E06B35B-A1FB-4B9D-9F6F-BFCAB21E57E5}" type="presParOf" srcId="{C5114143-8E80-4B71-B781-2992E4886BDD}" destId="{53079009-3CB6-4F6A-BB88-03B4F5FC540B}" srcOrd="5" destOrd="0" presId="urn:microsoft.com/office/officeart/2005/8/layout/process1"/>
    <dgm:cxn modelId="{8D6DB8E5-80F6-44D2-967F-8C5970DCE798}" type="presParOf" srcId="{53079009-3CB6-4F6A-BB88-03B4F5FC540B}" destId="{5E0CE52E-7F01-497D-B79B-2B5521256FBA}" srcOrd="0" destOrd="0" presId="urn:microsoft.com/office/officeart/2005/8/layout/process1"/>
    <dgm:cxn modelId="{FA0CDD37-AFF2-4FA7-9D53-F95E51E7D1BD}" type="presParOf" srcId="{C5114143-8E80-4B71-B781-2992E4886BDD}" destId="{715EA8CF-AA0E-4558-B25D-30CCEFBB50FB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D2B780B-69F8-4B5F-B24B-ECC92FDE3454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4C2C6C67-386E-463F-8EB2-9BF15461A618}">
      <dgm:prSet/>
      <dgm:spPr/>
      <dgm:t>
        <a:bodyPr/>
        <a:lstStyle/>
        <a:p>
          <a:r>
            <a:rPr lang="sk-SK" b="1" dirty="0"/>
            <a:t>2021-22</a:t>
          </a:r>
        </a:p>
        <a:p>
          <a:r>
            <a:rPr lang="sk-SK" dirty="0" err="1"/>
            <a:t>implementation</a:t>
          </a:r>
          <a:r>
            <a:rPr lang="sk-SK" dirty="0"/>
            <a:t> of N2 </a:t>
          </a:r>
          <a:r>
            <a:rPr lang="sk-SK" dirty="0" err="1"/>
            <a:t>purge</a:t>
          </a:r>
          <a:r>
            <a:rPr lang="sk-SK" dirty="0"/>
            <a:t> </a:t>
          </a:r>
          <a:r>
            <a:rPr lang="sk-SK" dirty="0" err="1"/>
            <a:t>system</a:t>
          </a:r>
          <a:r>
            <a:rPr lang="sk-SK" dirty="0"/>
            <a:t> on </a:t>
          </a:r>
          <a:r>
            <a:rPr lang="sk-SK" dirty="0" err="1"/>
            <a:t>two</a:t>
          </a:r>
          <a:r>
            <a:rPr lang="sk-SK" dirty="0"/>
            <a:t> </a:t>
          </a:r>
          <a:r>
            <a:rPr lang="sk-SK" dirty="0" err="1"/>
            <a:t>compressor</a:t>
          </a:r>
          <a:r>
            <a:rPr lang="sk-SK" dirty="0"/>
            <a:t> </a:t>
          </a:r>
          <a:r>
            <a:rPr lang="sk-SK" dirty="0" err="1"/>
            <a:t>units</a:t>
          </a:r>
          <a:endParaRPr lang="sk-SK" dirty="0"/>
        </a:p>
      </dgm:t>
    </dgm:pt>
    <dgm:pt modelId="{6705384A-B8A0-4BAF-9DFC-16043CB82C4C}" type="parTrans" cxnId="{47AF1FB3-4D1A-4573-A7FF-EFC9FF797576}">
      <dgm:prSet/>
      <dgm:spPr/>
      <dgm:t>
        <a:bodyPr/>
        <a:lstStyle/>
        <a:p>
          <a:endParaRPr lang="sk-SK"/>
        </a:p>
      </dgm:t>
    </dgm:pt>
    <dgm:pt modelId="{A0A3A6FD-C246-479B-A25C-C4878902874D}" type="sibTrans" cxnId="{47AF1FB3-4D1A-4573-A7FF-EFC9FF797576}">
      <dgm:prSet/>
      <dgm:spPr>
        <a:solidFill>
          <a:schemeClr val="bg2">
            <a:lumMod val="85000"/>
          </a:schemeClr>
        </a:solidFill>
      </dgm:spPr>
      <dgm:t>
        <a:bodyPr/>
        <a:lstStyle/>
        <a:p>
          <a:endParaRPr lang="sk-SK"/>
        </a:p>
      </dgm:t>
    </dgm:pt>
    <dgm:pt modelId="{98831D21-C235-4BB0-8B8A-F287BE132F40}">
      <dgm:prSet/>
      <dgm:spPr>
        <a:solidFill>
          <a:schemeClr val="bg2">
            <a:lumMod val="65000"/>
          </a:schemeClr>
        </a:solidFill>
      </dgm:spPr>
      <dgm:t>
        <a:bodyPr/>
        <a:lstStyle/>
        <a:p>
          <a:r>
            <a:rPr lang="sk-SK" b="1" dirty="0"/>
            <a:t>2022 </a:t>
          </a:r>
        </a:p>
        <a:p>
          <a:r>
            <a:rPr lang="en-US" dirty="0"/>
            <a:t>basic design documentation for capturing </a:t>
          </a:r>
          <a:r>
            <a:rPr lang="sk-SK" dirty="0" err="1"/>
            <a:t>system</a:t>
          </a:r>
          <a:r>
            <a:rPr lang="sk-SK" dirty="0"/>
            <a:t> </a:t>
          </a:r>
          <a:r>
            <a:rPr lang="sk-SK" dirty="0" err="1"/>
            <a:t>for</a:t>
          </a:r>
          <a:r>
            <a:rPr lang="sk-SK" dirty="0"/>
            <a:t> </a:t>
          </a:r>
          <a:r>
            <a:rPr lang="sk-SK" dirty="0" err="1"/>
            <a:t>three</a:t>
          </a:r>
          <a:r>
            <a:rPr lang="sk-SK" dirty="0"/>
            <a:t> </a:t>
          </a:r>
          <a:r>
            <a:rPr lang="sk-SK" dirty="0" err="1"/>
            <a:t>units</a:t>
          </a:r>
          <a:endParaRPr lang="sk-SK" dirty="0"/>
        </a:p>
      </dgm:t>
    </dgm:pt>
    <dgm:pt modelId="{CF8117EC-1EC5-4654-9EE3-42C95F665920}" type="parTrans" cxnId="{4EFD6B76-23DF-4C88-94C5-ABF8D75905FC}">
      <dgm:prSet/>
      <dgm:spPr/>
      <dgm:t>
        <a:bodyPr/>
        <a:lstStyle/>
        <a:p>
          <a:endParaRPr lang="sk-SK"/>
        </a:p>
      </dgm:t>
    </dgm:pt>
    <dgm:pt modelId="{21151A49-39B0-4064-8EF5-DC55997B84FD}" type="sibTrans" cxnId="{4EFD6B76-23DF-4C88-94C5-ABF8D75905FC}">
      <dgm:prSet/>
      <dgm:spPr>
        <a:solidFill>
          <a:schemeClr val="bg2">
            <a:lumMod val="85000"/>
          </a:schemeClr>
        </a:solidFill>
      </dgm:spPr>
      <dgm:t>
        <a:bodyPr/>
        <a:lstStyle/>
        <a:p>
          <a:endParaRPr lang="sk-SK" dirty="0"/>
        </a:p>
      </dgm:t>
    </dgm:pt>
    <dgm:pt modelId="{4295F966-722C-4D61-93DA-5A2F082BC0F3}">
      <dgm:prSet/>
      <dgm:spPr>
        <a:solidFill>
          <a:schemeClr val="bg2">
            <a:lumMod val="65000"/>
          </a:schemeClr>
        </a:solidFill>
      </dgm:spPr>
      <dgm:t>
        <a:bodyPr/>
        <a:lstStyle/>
        <a:p>
          <a:r>
            <a:rPr lang="sk-SK" b="1" dirty="0"/>
            <a:t>2023 </a:t>
          </a:r>
        </a:p>
        <a:p>
          <a:r>
            <a:rPr lang="sk-SK" dirty="0"/>
            <a:t>FID </a:t>
          </a:r>
          <a:r>
            <a:rPr lang="sk-SK" dirty="0" err="1"/>
            <a:t>for</a:t>
          </a:r>
          <a:r>
            <a:rPr lang="sk-SK" dirty="0"/>
            <a:t> </a:t>
          </a:r>
          <a:r>
            <a:rPr lang="sk-SK" dirty="0" err="1"/>
            <a:t>capturing</a:t>
          </a:r>
          <a:r>
            <a:rPr lang="sk-SK" dirty="0"/>
            <a:t> </a:t>
          </a:r>
          <a:r>
            <a:rPr lang="sk-SK" dirty="0" err="1"/>
            <a:t>system</a:t>
          </a:r>
          <a:endParaRPr lang="sk-SK" dirty="0"/>
        </a:p>
      </dgm:t>
    </dgm:pt>
    <dgm:pt modelId="{02E7112F-0F3B-40B5-829D-19BFE7E36022}" type="parTrans" cxnId="{F8ED5A39-F15B-4BED-82E1-C5B35F02847C}">
      <dgm:prSet/>
      <dgm:spPr/>
      <dgm:t>
        <a:bodyPr/>
        <a:lstStyle/>
        <a:p>
          <a:endParaRPr lang="sk-SK"/>
        </a:p>
      </dgm:t>
    </dgm:pt>
    <dgm:pt modelId="{9975AB1A-3995-4119-87A2-FB4CB38D255E}" type="sibTrans" cxnId="{F8ED5A39-F15B-4BED-82E1-C5B35F02847C}">
      <dgm:prSet/>
      <dgm:spPr>
        <a:solidFill>
          <a:schemeClr val="bg2">
            <a:lumMod val="85000"/>
          </a:schemeClr>
        </a:solidFill>
      </dgm:spPr>
      <dgm:t>
        <a:bodyPr/>
        <a:lstStyle/>
        <a:p>
          <a:endParaRPr lang="sk-SK"/>
        </a:p>
      </dgm:t>
    </dgm:pt>
    <dgm:pt modelId="{BEAF718D-9924-4362-A257-59C91F43B09B}">
      <dgm:prSet/>
      <dgm:spPr>
        <a:solidFill>
          <a:schemeClr val="bg2">
            <a:lumMod val="65000"/>
          </a:schemeClr>
        </a:solidFill>
      </dgm:spPr>
      <dgm:t>
        <a:bodyPr/>
        <a:lstStyle/>
        <a:p>
          <a:r>
            <a:rPr lang="sk-SK" b="1" dirty="0"/>
            <a:t>2024</a:t>
          </a:r>
        </a:p>
        <a:p>
          <a:r>
            <a:rPr lang="en-US" dirty="0"/>
            <a:t>implementation of the emission</a:t>
          </a:r>
          <a:r>
            <a:rPr lang="sk-SK" dirty="0"/>
            <a:t>s</a:t>
          </a:r>
          <a:r>
            <a:rPr lang="en-US" dirty="0"/>
            <a:t> capture project</a:t>
          </a:r>
          <a:endParaRPr lang="sk-SK" dirty="0"/>
        </a:p>
      </dgm:t>
    </dgm:pt>
    <dgm:pt modelId="{AA075E47-602B-4208-B8E2-63C012F1CDFD}" type="parTrans" cxnId="{4B41B812-E76A-4397-B40B-9A5ABCAAACAB}">
      <dgm:prSet/>
      <dgm:spPr/>
      <dgm:t>
        <a:bodyPr/>
        <a:lstStyle/>
        <a:p>
          <a:endParaRPr lang="sk-SK"/>
        </a:p>
      </dgm:t>
    </dgm:pt>
    <dgm:pt modelId="{023033E2-5563-4BD7-9FA5-B5F2723A6095}" type="sibTrans" cxnId="{4B41B812-E76A-4397-B40B-9A5ABCAAACAB}">
      <dgm:prSet/>
      <dgm:spPr/>
      <dgm:t>
        <a:bodyPr/>
        <a:lstStyle/>
        <a:p>
          <a:endParaRPr lang="sk-SK"/>
        </a:p>
      </dgm:t>
    </dgm:pt>
    <dgm:pt modelId="{25C385C6-1AEF-4178-BD0F-982C6259E6FE}" type="pres">
      <dgm:prSet presAssocID="{2D2B780B-69F8-4B5F-B24B-ECC92FDE3454}" presName="Name0" presStyleCnt="0">
        <dgm:presLayoutVars>
          <dgm:dir/>
          <dgm:resizeHandles val="exact"/>
        </dgm:presLayoutVars>
      </dgm:prSet>
      <dgm:spPr/>
    </dgm:pt>
    <dgm:pt modelId="{038A9A7E-6741-487B-9589-D65E57E78056}" type="pres">
      <dgm:prSet presAssocID="{4C2C6C67-386E-463F-8EB2-9BF15461A618}" presName="node" presStyleLbl="node1" presStyleIdx="0" presStyleCnt="4">
        <dgm:presLayoutVars>
          <dgm:bulletEnabled val="1"/>
        </dgm:presLayoutVars>
      </dgm:prSet>
      <dgm:spPr/>
    </dgm:pt>
    <dgm:pt modelId="{7C397BB9-C03C-4335-81F4-B2BB4FE0C4DA}" type="pres">
      <dgm:prSet presAssocID="{A0A3A6FD-C246-479B-A25C-C4878902874D}" presName="sibTrans" presStyleLbl="sibTrans2D1" presStyleIdx="0" presStyleCnt="3"/>
      <dgm:spPr/>
    </dgm:pt>
    <dgm:pt modelId="{774C5B71-506C-461F-A68B-C26FF3ECD433}" type="pres">
      <dgm:prSet presAssocID="{A0A3A6FD-C246-479B-A25C-C4878902874D}" presName="connectorText" presStyleLbl="sibTrans2D1" presStyleIdx="0" presStyleCnt="3"/>
      <dgm:spPr/>
    </dgm:pt>
    <dgm:pt modelId="{DB331C53-2B90-46AA-85C1-696C7693AB51}" type="pres">
      <dgm:prSet presAssocID="{98831D21-C235-4BB0-8B8A-F287BE132F40}" presName="node" presStyleLbl="node1" presStyleIdx="1" presStyleCnt="4">
        <dgm:presLayoutVars>
          <dgm:bulletEnabled val="1"/>
        </dgm:presLayoutVars>
      </dgm:prSet>
      <dgm:spPr/>
    </dgm:pt>
    <dgm:pt modelId="{81B7D0AB-02AF-4ED3-BCA1-D5F8F8F371B8}" type="pres">
      <dgm:prSet presAssocID="{21151A49-39B0-4064-8EF5-DC55997B84FD}" presName="sibTrans" presStyleLbl="sibTrans2D1" presStyleIdx="1" presStyleCnt="3"/>
      <dgm:spPr/>
    </dgm:pt>
    <dgm:pt modelId="{66394902-5427-4602-8C37-15678BBA7CF4}" type="pres">
      <dgm:prSet presAssocID="{21151A49-39B0-4064-8EF5-DC55997B84FD}" presName="connectorText" presStyleLbl="sibTrans2D1" presStyleIdx="1" presStyleCnt="3"/>
      <dgm:spPr/>
    </dgm:pt>
    <dgm:pt modelId="{C27D7350-699F-4476-92D5-4AEEF5E56F30}" type="pres">
      <dgm:prSet presAssocID="{4295F966-722C-4D61-93DA-5A2F082BC0F3}" presName="node" presStyleLbl="node1" presStyleIdx="2" presStyleCnt="4">
        <dgm:presLayoutVars>
          <dgm:bulletEnabled val="1"/>
        </dgm:presLayoutVars>
      </dgm:prSet>
      <dgm:spPr/>
    </dgm:pt>
    <dgm:pt modelId="{1E7D44ED-41E3-48FA-827C-1EB001E9B2C2}" type="pres">
      <dgm:prSet presAssocID="{9975AB1A-3995-4119-87A2-FB4CB38D255E}" presName="sibTrans" presStyleLbl="sibTrans2D1" presStyleIdx="2" presStyleCnt="3"/>
      <dgm:spPr/>
    </dgm:pt>
    <dgm:pt modelId="{A60A3DED-CB94-45E6-9DDA-EEAE2F581EEA}" type="pres">
      <dgm:prSet presAssocID="{9975AB1A-3995-4119-87A2-FB4CB38D255E}" presName="connectorText" presStyleLbl="sibTrans2D1" presStyleIdx="2" presStyleCnt="3"/>
      <dgm:spPr/>
    </dgm:pt>
    <dgm:pt modelId="{9416E3F1-3164-4A95-BB44-C0D56DC6BD09}" type="pres">
      <dgm:prSet presAssocID="{BEAF718D-9924-4362-A257-59C91F43B09B}" presName="node" presStyleLbl="node1" presStyleIdx="3" presStyleCnt="4">
        <dgm:presLayoutVars>
          <dgm:bulletEnabled val="1"/>
        </dgm:presLayoutVars>
      </dgm:prSet>
      <dgm:spPr/>
    </dgm:pt>
  </dgm:ptLst>
  <dgm:cxnLst>
    <dgm:cxn modelId="{24B92E10-28AB-4476-B006-7BD647552E7C}" type="presOf" srcId="{BEAF718D-9924-4362-A257-59C91F43B09B}" destId="{9416E3F1-3164-4A95-BB44-C0D56DC6BD09}" srcOrd="0" destOrd="0" presId="urn:microsoft.com/office/officeart/2005/8/layout/process1"/>
    <dgm:cxn modelId="{4B41B812-E76A-4397-B40B-9A5ABCAAACAB}" srcId="{2D2B780B-69F8-4B5F-B24B-ECC92FDE3454}" destId="{BEAF718D-9924-4362-A257-59C91F43B09B}" srcOrd="3" destOrd="0" parTransId="{AA075E47-602B-4208-B8E2-63C012F1CDFD}" sibTransId="{023033E2-5563-4BD7-9FA5-B5F2723A6095}"/>
    <dgm:cxn modelId="{44B23F1D-C81E-4C84-A8B6-BA4D8E688C94}" type="presOf" srcId="{2D2B780B-69F8-4B5F-B24B-ECC92FDE3454}" destId="{25C385C6-1AEF-4178-BD0F-982C6259E6FE}" srcOrd="0" destOrd="0" presId="urn:microsoft.com/office/officeart/2005/8/layout/process1"/>
    <dgm:cxn modelId="{03F2951E-CB0A-454E-9224-F8CC441970B9}" type="presOf" srcId="{21151A49-39B0-4064-8EF5-DC55997B84FD}" destId="{66394902-5427-4602-8C37-15678BBA7CF4}" srcOrd="1" destOrd="0" presId="urn:microsoft.com/office/officeart/2005/8/layout/process1"/>
    <dgm:cxn modelId="{94416E1F-E21D-4E6D-B854-30F9FEF2FE81}" type="presOf" srcId="{9975AB1A-3995-4119-87A2-FB4CB38D255E}" destId="{A60A3DED-CB94-45E6-9DDA-EEAE2F581EEA}" srcOrd="1" destOrd="0" presId="urn:microsoft.com/office/officeart/2005/8/layout/process1"/>
    <dgm:cxn modelId="{93A77024-FE7A-400E-9E27-357E67B3F9EB}" type="presOf" srcId="{4295F966-722C-4D61-93DA-5A2F082BC0F3}" destId="{C27D7350-699F-4476-92D5-4AEEF5E56F30}" srcOrd="0" destOrd="0" presId="urn:microsoft.com/office/officeart/2005/8/layout/process1"/>
    <dgm:cxn modelId="{F8ED5A39-F15B-4BED-82E1-C5B35F02847C}" srcId="{2D2B780B-69F8-4B5F-B24B-ECC92FDE3454}" destId="{4295F966-722C-4D61-93DA-5A2F082BC0F3}" srcOrd="2" destOrd="0" parTransId="{02E7112F-0F3B-40B5-829D-19BFE7E36022}" sibTransId="{9975AB1A-3995-4119-87A2-FB4CB38D255E}"/>
    <dgm:cxn modelId="{E31E5742-284D-4231-A809-A1115593ED04}" type="presOf" srcId="{9975AB1A-3995-4119-87A2-FB4CB38D255E}" destId="{1E7D44ED-41E3-48FA-827C-1EB001E9B2C2}" srcOrd="0" destOrd="0" presId="urn:microsoft.com/office/officeart/2005/8/layout/process1"/>
    <dgm:cxn modelId="{FDCAC568-80DD-48CA-A54A-171E0695A62A}" type="presOf" srcId="{4C2C6C67-386E-463F-8EB2-9BF15461A618}" destId="{038A9A7E-6741-487B-9589-D65E57E78056}" srcOrd="0" destOrd="0" presId="urn:microsoft.com/office/officeart/2005/8/layout/process1"/>
    <dgm:cxn modelId="{4EFD6B76-23DF-4C88-94C5-ABF8D75905FC}" srcId="{2D2B780B-69F8-4B5F-B24B-ECC92FDE3454}" destId="{98831D21-C235-4BB0-8B8A-F287BE132F40}" srcOrd="1" destOrd="0" parTransId="{CF8117EC-1EC5-4654-9EE3-42C95F665920}" sibTransId="{21151A49-39B0-4064-8EF5-DC55997B84FD}"/>
    <dgm:cxn modelId="{68293C5A-C170-4600-BAAA-4080EA161725}" type="presOf" srcId="{98831D21-C235-4BB0-8B8A-F287BE132F40}" destId="{DB331C53-2B90-46AA-85C1-696C7693AB51}" srcOrd="0" destOrd="0" presId="urn:microsoft.com/office/officeart/2005/8/layout/process1"/>
    <dgm:cxn modelId="{6EF7719D-0B78-4F9A-B760-B5A97F4A64C8}" type="presOf" srcId="{A0A3A6FD-C246-479B-A25C-C4878902874D}" destId="{774C5B71-506C-461F-A68B-C26FF3ECD433}" srcOrd="1" destOrd="0" presId="urn:microsoft.com/office/officeart/2005/8/layout/process1"/>
    <dgm:cxn modelId="{74FDF4A5-1E9C-4CC1-B0A4-E15E03A9ABA2}" type="presOf" srcId="{A0A3A6FD-C246-479B-A25C-C4878902874D}" destId="{7C397BB9-C03C-4335-81F4-B2BB4FE0C4DA}" srcOrd="0" destOrd="0" presId="urn:microsoft.com/office/officeart/2005/8/layout/process1"/>
    <dgm:cxn modelId="{47AF1FB3-4D1A-4573-A7FF-EFC9FF797576}" srcId="{2D2B780B-69F8-4B5F-B24B-ECC92FDE3454}" destId="{4C2C6C67-386E-463F-8EB2-9BF15461A618}" srcOrd="0" destOrd="0" parTransId="{6705384A-B8A0-4BAF-9DFC-16043CB82C4C}" sibTransId="{A0A3A6FD-C246-479B-A25C-C4878902874D}"/>
    <dgm:cxn modelId="{32332FB9-9266-4B30-932C-BE251DA8B34C}" type="presOf" srcId="{21151A49-39B0-4064-8EF5-DC55997B84FD}" destId="{81B7D0AB-02AF-4ED3-BCA1-D5F8F8F371B8}" srcOrd="0" destOrd="0" presId="urn:microsoft.com/office/officeart/2005/8/layout/process1"/>
    <dgm:cxn modelId="{F581E5C2-AF3D-45FD-B374-4910504F189D}" type="presParOf" srcId="{25C385C6-1AEF-4178-BD0F-982C6259E6FE}" destId="{038A9A7E-6741-487B-9589-D65E57E78056}" srcOrd="0" destOrd="0" presId="urn:microsoft.com/office/officeart/2005/8/layout/process1"/>
    <dgm:cxn modelId="{8F447AB5-658E-4BE4-94E9-8C20C378D242}" type="presParOf" srcId="{25C385C6-1AEF-4178-BD0F-982C6259E6FE}" destId="{7C397BB9-C03C-4335-81F4-B2BB4FE0C4DA}" srcOrd="1" destOrd="0" presId="urn:microsoft.com/office/officeart/2005/8/layout/process1"/>
    <dgm:cxn modelId="{8864D7F7-5C02-4E97-BA39-C0B667F72C06}" type="presParOf" srcId="{7C397BB9-C03C-4335-81F4-B2BB4FE0C4DA}" destId="{774C5B71-506C-461F-A68B-C26FF3ECD433}" srcOrd="0" destOrd="0" presId="urn:microsoft.com/office/officeart/2005/8/layout/process1"/>
    <dgm:cxn modelId="{179DABFE-6952-45A4-9A85-5582CDC7D46C}" type="presParOf" srcId="{25C385C6-1AEF-4178-BD0F-982C6259E6FE}" destId="{DB331C53-2B90-46AA-85C1-696C7693AB51}" srcOrd="2" destOrd="0" presId="urn:microsoft.com/office/officeart/2005/8/layout/process1"/>
    <dgm:cxn modelId="{6D52D6D6-C99D-4A68-BAE2-2EF018D3FECA}" type="presParOf" srcId="{25C385C6-1AEF-4178-BD0F-982C6259E6FE}" destId="{81B7D0AB-02AF-4ED3-BCA1-D5F8F8F371B8}" srcOrd="3" destOrd="0" presId="urn:microsoft.com/office/officeart/2005/8/layout/process1"/>
    <dgm:cxn modelId="{DC55AED5-E6FB-4085-BE55-7500D30117CA}" type="presParOf" srcId="{81B7D0AB-02AF-4ED3-BCA1-D5F8F8F371B8}" destId="{66394902-5427-4602-8C37-15678BBA7CF4}" srcOrd="0" destOrd="0" presId="urn:microsoft.com/office/officeart/2005/8/layout/process1"/>
    <dgm:cxn modelId="{9E7FCB50-A7DD-4251-AF3B-A857CAA1E0EF}" type="presParOf" srcId="{25C385C6-1AEF-4178-BD0F-982C6259E6FE}" destId="{C27D7350-699F-4476-92D5-4AEEF5E56F30}" srcOrd="4" destOrd="0" presId="urn:microsoft.com/office/officeart/2005/8/layout/process1"/>
    <dgm:cxn modelId="{51538D7B-E73F-47E3-B04B-FBDC0F8EF13E}" type="presParOf" srcId="{25C385C6-1AEF-4178-BD0F-982C6259E6FE}" destId="{1E7D44ED-41E3-48FA-827C-1EB001E9B2C2}" srcOrd="5" destOrd="0" presId="urn:microsoft.com/office/officeart/2005/8/layout/process1"/>
    <dgm:cxn modelId="{9A3E9A69-0B03-46FA-8D8F-402FAD04F3CC}" type="presParOf" srcId="{1E7D44ED-41E3-48FA-827C-1EB001E9B2C2}" destId="{A60A3DED-CB94-45E6-9DDA-EEAE2F581EEA}" srcOrd="0" destOrd="0" presId="urn:microsoft.com/office/officeart/2005/8/layout/process1"/>
    <dgm:cxn modelId="{D205ADCC-315A-4D8D-AA23-52CB1866B842}" type="presParOf" srcId="{25C385C6-1AEF-4178-BD0F-982C6259E6FE}" destId="{9416E3F1-3164-4A95-BB44-C0D56DC6BD09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E0823AC-49CA-4FE7-82CC-0444DA6A9AA8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C94FDBF2-CEFD-446C-9341-49B334654762}">
      <dgm:prSet custT="1"/>
      <dgm:spPr>
        <a:solidFill>
          <a:schemeClr val="bg2">
            <a:lumMod val="65000"/>
          </a:schemeClr>
        </a:solidFill>
      </dgm:spPr>
      <dgm:t>
        <a:bodyPr/>
        <a:lstStyle/>
        <a:p>
          <a:r>
            <a:rPr lang="sk-SK" sz="1500" b="1" dirty="0"/>
            <a:t>2010 </a:t>
          </a:r>
        </a:p>
        <a:p>
          <a:r>
            <a:rPr lang="sk-SK" sz="1500" dirty="0" err="1"/>
            <a:t>expansion</a:t>
          </a:r>
          <a:r>
            <a:rPr lang="sk-SK" sz="1500" dirty="0"/>
            <a:t> of </a:t>
          </a:r>
          <a:r>
            <a:rPr lang="sk-SK" sz="1500" dirty="0" err="1"/>
            <a:t>data</a:t>
          </a:r>
          <a:r>
            <a:rPr lang="sk-SK" sz="1500" dirty="0"/>
            <a:t> </a:t>
          </a:r>
          <a:r>
            <a:rPr lang="sk-SK" sz="1500" dirty="0" err="1"/>
            <a:t>collection</a:t>
          </a:r>
          <a:r>
            <a:rPr lang="sk-SK" sz="1500" dirty="0"/>
            <a:t> </a:t>
          </a:r>
          <a:r>
            <a:rPr lang="en-US" sz="1500" dirty="0"/>
            <a:t>of natural gas emissions</a:t>
          </a:r>
          <a:endParaRPr lang="sk-SK" sz="1500" dirty="0"/>
        </a:p>
      </dgm:t>
    </dgm:pt>
    <dgm:pt modelId="{2725684C-354B-4A2E-8F55-9F527F8D5495}" type="parTrans" cxnId="{85F9214F-BD8E-4208-9E0A-95FCF49F1F5A}">
      <dgm:prSet/>
      <dgm:spPr/>
      <dgm:t>
        <a:bodyPr/>
        <a:lstStyle/>
        <a:p>
          <a:endParaRPr lang="sk-SK"/>
        </a:p>
      </dgm:t>
    </dgm:pt>
    <dgm:pt modelId="{5AB1B037-5D9D-4F08-A19D-0CFF61878D91}" type="sibTrans" cxnId="{85F9214F-BD8E-4208-9E0A-95FCF49F1F5A}">
      <dgm:prSet/>
      <dgm:spPr>
        <a:solidFill>
          <a:schemeClr val="bg2">
            <a:lumMod val="85000"/>
          </a:schemeClr>
        </a:solidFill>
      </dgm:spPr>
      <dgm:t>
        <a:bodyPr/>
        <a:lstStyle/>
        <a:p>
          <a:endParaRPr lang="sk-SK"/>
        </a:p>
      </dgm:t>
    </dgm:pt>
    <dgm:pt modelId="{CF196B36-8156-49B2-A042-5C6A8F63004D}">
      <dgm:prSet custT="1"/>
      <dgm:spPr>
        <a:solidFill>
          <a:srgbClr val="FFFFFF">
            <a:lumMod val="6500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57150" tIns="57150" rIns="57150" bIns="57150" numCol="1" spcCol="1270" anchor="ctr" anchorCtr="0"/>
        <a:lstStyle/>
        <a:p>
          <a:pPr marL="0"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500" b="1" kern="1200" dirty="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2010s </a:t>
          </a:r>
        </a:p>
        <a:p>
          <a:pPr marL="0"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kern="1200" dirty="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refining the measurement methodology, analyzing the sources</a:t>
          </a:r>
          <a:endParaRPr lang="sk-SK" sz="1500" b="0" kern="1200" dirty="0">
            <a:solidFill>
              <a:srgbClr val="FFFFFF"/>
            </a:solidFill>
            <a:latin typeface="Arial" panose="020B0604020202020204"/>
            <a:ea typeface="+mn-ea"/>
            <a:cs typeface="+mn-cs"/>
          </a:endParaRPr>
        </a:p>
      </dgm:t>
    </dgm:pt>
    <dgm:pt modelId="{38A8B8A5-ADB0-43B6-9B15-E44604842D3C}" type="parTrans" cxnId="{E396A6FA-A956-4E7D-AF44-6A19C619FFE4}">
      <dgm:prSet/>
      <dgm:spPr/>
      <dgm:t>
        <a:bodyPr/>
        <a:lstStyle/>
        <a:p>
          <a:endParaRPr lang="sk-SK"/>
        </a:p>
      </dgm:t>
    </dgm:pt>
    <dgm:pt modelId="{D9B9BD85-E217-494A-A8CB-698FFFCC365C}" type="sibTrans" cxnId="{E396A6FA-A956-4E7D-AF44-6A19C619FFE4}">
      <dgm:prSet/>
      <dgm:spPr>
        <a:solidFill>
          <a:schemeClr val="bg2">
            <a:lumMod val="85000"/>
          </a:schemeClr>
        </a:solidFill>
      </dgm:spPr>
      <dgm:t>
        <a:bodyPr/>
        <a:lstStyle/>
        <a:p>
          <a:endParaRPr lang="sk-SK"/>
        </a:p>
      </dgm:t>
    </dgm:pt>
    <dgm:pt modelId="{1A07507B-7881-4BCC-A22B-3F475DD1D262}">
      <dgm:prSet custT="1"/>
      <dgm:spPr>
        <a:solidFill>
          <a:srgbClr val="FFFFFF">
            <a:lumMod val="6500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57150" tIns="57150" rIns="57150" bIns="57150" numCol="1" spcCol="1270" anchor="ctr" anchorCtr="0"/>
        <a:lstStyle/>
        <a:p>
          <a:pPr marL="0"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500" b="1" kern="1200" dirty="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2018</a:t>
          </a:r>
        </a:p>
        <a:p>
          <a:pPr marL="0"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kern="1200" dirty="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discussions of emission reduction systems</a:t>
          </a:r>
          <a:endParaRPr lang="sk-SK" sz="1500" b="0" kern="1200" dirty="0">
            <a:solidFill>
              <a:srgbClr val="FFFFFF"/>
            </a:solidFill>
            <a:latin typeface="Arial" panose="020B0604020202020204"/>
            <a:ea typeface="+mn-ea"/>
            <a:cs typeface="+mn-cs"/>
          </a:endParaRPr>
        </a:p>
      </dgm:t>
    </dgm:pt>
    <dgm:pt modelId="{944B96FA-9617-449B-9EF0-4A1030C58C5F}" type="parTrans" cxnId="{DC05A29A-84C0-4B8D-B78C-35015D5CC899}">
      <dgm:prSet/>
      <dgm:spPr/>
      <dgm:t>
        <a:bodyPr/>
        <a:lstStyle/>
        <a:p>
          <a:endParaRPr lang="sk-SK"/>
        </a:p>
      </dgm:t>
    </dgm:pt>
    <dgm:pt modelId="{A14AC4D2-28CA-47D8-8EBA-8ADE2BB7AD3E}" type="sibTrans" cxnId="{DC05A29A-84C0-4B8D-B78C-35015D5CC899}">
      <dgm:prSet/>
      <dgm:spPr>
        <a:solidFill>
          <a:schemeClr val="bg2">
            <a:lumMod val="85000"/>
          </a:schemeClr>
        </a:solidFill>
      </dgm:spPr>
      <dgm:t>
        <a:bodyPr/>
        <a:lstStyle/>
        <a:p>
          <a:endParaRPr lang="sk-SK"/>
        </a:p>
      </dgm:t>
    </dgm:pt>
    <dgm:pt modelId="{4840E73D-7494-4030-9456-A3CE77134064}">
      <dgm:prSet custT="1"/>
      <dgm:spPr>
        <a:solidFill>
          <a:schemeClr val="bg2">
            <a:lumMod val="65000"/>
          </a:schemeClr>
        </a:solidFill>
      </dgm:spPr>
      <dgm:t>
        <a:bodyPr/>
        <a:lstStyle/>
        <a:p>
          <a:r>
            <a:rPr lang="sk-SK" sz="1500" b="1" dirty="0"/>
            <a:t>2020-21 </a:t>
          </a:r>
        </a:p>
        <a:p>
          <a:r>
            <a:rPr lang="en-US" sz="1500" dirty="0"/>
            <a:t>two independent studies have been done</a:t>
          </a:r>
          <a:endParaRPr lang="sk-SK" sz="1500" dirty="0"/>
        </a:p>
      </dgm:t>
    </dgm:pt>
    <dgm:pt modelId="{06163C4E-B5BD-4D12-A1AC-B026AE6F33D5}" type="parTrans" cxnId="{C925A6F6-0B2E-4FEB-A8B7-1559AC79BD32}">
      <dgm:prSet/>
      <dgm:spPr/>
      <dgm:t>
        <a:bodyPr/>
        <a:lstStyle/>
        <a:p>
          <a:endParaRPr lang="sk-SK"/>
        </a:p>
      </dgm:t>
    </dgm:pt>
    <dgm:pt modelId="{FE11FA42-A826-4799-9249-B760B034E888}" type="sibTrans" cxnId="{C925A6F6-0B2E-4FEB-A8B7-1559AC79BD32}">
      <dgm:prSet/>
      <dgm:spPr/>
      <dgm:t>
        <a:bodyPr/>
        <a:lstStyle/>
        <a:p>
          <a:endParaRPr lang="sk-SK"/>
        </a:p>
      </dgm:t>
    </dgm:pt>
    <dgm:pt modelId="{C5114143-8E80-4B71-B781-2992E4886BDD}" type="pres">
      <dgm:prSet presAssocID="{1E0823AC-49CA-4FE7-82CC-0444DA6A9AA8}" presName="Name0" presStyleCnt="0">
        <dgm:presLayoutVars>
          <dgm:dir/>
          <dgm:resizeHandles val="exact"/>
        </dgm:presLayoutVars>
      </dgm:prSet>
      <dgm:spPr/>
    </dgm:pt>
    <dgm:pt modelId="{7E139E1E-4291-4629-8E2A-43FB7F73B5EA}" type="pres">
      <dgm:prSet presAssocID="{C94FDBF2-CEFD-446C-9341-49B334654762}" presName="node" presStyleLbl="node1" presStyleIdx="0" presStyleCnt="4">
        <dgm:presLayoutVars>
          <dgm:bulletEnabled val="1"/>
        </dgm:presLayoutVars>
      </dgm:prSet>
      <dgm:spPr/>
    </dgm:pt>
    <dgm:pt modelId="{4BFDD650-F208-4B0C-B850-1BF85FB270AE}" type="pres">
      <dgm:prSet presAssocID="{5AB1B037-5D9D-4F08-A19D-0CFF61878D91}" presName="sibTrans" presStyleLbl="sibTrans2D1" presStyleIdx="0" presStyleCnt="3"/>
      <dgm:spPr/>
    </dgm:pt>
    <dgm:pt modelId="{A0D8ABCD-6050-4817-87B1-13D75B21F5CA}" type="pres">
      <dgm:prSet presAssocID="{5AB1B037-5D9D-4F08-A19D-0CFF61878D91}" presName="connectorText" presStyleLbl="sibTrans2D1" presStyleIdx="0" presStyleCnt="3"/>
      <dgm:spPr/>
    </dgm:pt>
    <dgm:pt modelId="{B2524887-A79C-4B55-BB33-20DF06F3B657}" type="pres">
      <dgm:prSet presAssocID="{CF196B36-8156-49B2-A042-5C6A8F63004D}" presName="node" presStyleLbl="node1" presStyleIdx="1" presStyleCnt="4">
        <dgm:presLayoutVars>
          <dgm:bulletEnabled val="1"/>
        </dgm:presLayoutVars>
      </dgm:prSet>
      <dgm:spPr>
        <a:xfrm>
          <a:off x="2120216" y="166303"/>
          <a:ext cx="1511970" cy="1473284"/>
        </a:xfrm>
        <a:prstGeom prst="roundRect">
          <a:avLst>
            <a:gd name="adj" fmla="val 10000"/>
          </a:avLst>
        </a:prstGeom>
      </dgm:spPr>
    </dgm:pt>
    <dgm:pt modelId="{F1ABE7C0-17F8-4428-9856-4FD376A43059}" type="pres">
      <dgm:prSet presAssocID="{D9B9BD85-E217-494A-A8CB-698FFFCC365C}" presName="sibTrans" presStyleLbl="sibTrans2D1" presStyleIdx="1" presStyleCnt="3"/>
      <dgm:spPr/>
    </dgm:pt>
    <dgm:pt modelId="{30460E12-8903-4CBB-B13C-28B3AFFC4F62}" type="pres">
      <dgm:prSet presAssocID="{D9B9BD85-E217-494A-A8CB-698FFFCC365C}" presName="connectorText" presStyleLbl="sibTrans2D1" presStyleIdx="1" presStyleCnt="3"/>
      <dgm:spPr/>
    </dgm:pt>
    <dgm:pt modelId="{6579B44A-BA2C-48D2-A8F7-450ACC01DBD4}" type="pres">
      <dgm:prSet presAssocID="{1A07507B-7881-4BCC-A22B-3F475DD1D262}" presName="node" presStyleLbl="node1" presStyleIdx="2" presStyleCnt="4">
        <dgm:presLayoutVars>
          <dgm:bulletEnabled val="1"/>
        </dgm:presLayoutVars>
      </dgm:prSet>
      <dgm:spPr>
        <a:xfrm>
          <a:off x="4236974" y="166303"/>
          <a:ext cx="1511970" cy="1473284"/>
        </a:xfrm>
        <a:prstGeom prst="roundRect">
          <a:avLst>
            <a:gd name="adj" fmla="val 10000"/>
          </a:avLst>
        </a:prstGeom>
      </dgm:spPr>
    </dgm:pt>
    <dgm:pt modelId="{53079009-3CB6-4F6A-BB88-03B4F5FC540B}" type="pres">
      <dgm:prSet presAssocID="{A14AC4D2-28CA-47D8-8EBA-8ADE2BB7AD3E}" presName="sibTrans" presStyleLbl="sibTrans2D1" presStyleIdx="2" presStyleCnt="3"/>
      <dgm:spPr/>
    </dgm:pt>
    <dgm:pt modelId="{5E0CE52E-7F01-497D-B79B-2B5521256FBA}" type="pres">
      <dgm:prSet presAssocID="{A14AC4D2-28CA-47D8-8EBA-8ADE2BB7AD3E}" presName="connectorText" presStyleLbl="sibTrans2D1" presStyleIdx="2" presStyleCnt="3"/>
      <dgm:spPr/>
    </dgm:pt>
    <dgm:pt modelId="{715EA8CF-AA0E-4558-B25D-30CCEFBB50FB}" type="pres">
      <dgm:prSet presAssocID="{4840E73D-7494-4030-9456-A3CE77134064}" presName="node" presStyleLbl="node1" presStyleIdx="3" presStyleCnt="4">
        <dgm:presLayoutVars>
          <dgm:bulletEnabled val="1"/>
        </dgm:presLayoutVars>
      </dgm:prSet>
      <dgm:spPr/>
    </dgm:pt>
  </dgm:ptLst>
  <dgm:cxnLst>
    <dgm:cxn modelId="{AEA1EC17-F216-47A6-B0F0-EBABE562C678}" type="presOf" srcId="{4840E73D-7494-4030-9456-A3CE77134064}" destId="{715EA8CF-AA0E-4558-B25D-30CCEFBB50FB}" srcOrd="0" destOrd="0" presId="urn:microsoft.com/office/officeart/2005/8/layout/process1"/>
    <dgm:cxn modelId="{FEA31133-2E7F-4AB3-943C-F57681CB50BA}" type="presOf" srcId="{D9B9BD85-E217-494A-A8CB-698FFFCC365C}" destId="{30460E12-8903-4CBB-B13C-28B3AFFC4F62}" srcOrd="1" destOrd="0" presId="urn:microsoft.com/office/officeart/2005/8/layout/process1"/>
    <dgm:cxn modelId="{7F98F13A-AA1E-4AF6-8665-6D2844D904B8}" type="presOf" srcId="{1E0823AC-49CA-4FE7-82CC-0444DA6A9AA8}" destId="{C5114143-8E80-4B71-B781-2992E4886BDD}" srcOrd="0" destOrd="0" presId="urn:microsoft.com/office/officeart/2005/8/layout/process1"/>
    <dgm:cxn modelId="{D2BFEA3D-4662-42B0-99A8-58F376C07B0C}" type="presOf" srcId="{A14AC4D2-28CA-47D8-8EBA-8ADE2BB7AD3E}" destId="{53079009-3CB6-4F6A-BB88-03B4F5FC540B}" srcOrd="0" destOrd="0" presId="urn:microsoft.com/office/officeart/2005/8/layout/process1"/>
    <dgm:cxn modelId="{E026A443-24A4-401D-B653-DEF0475E3DAC}" type="presOf" srcId="{5AB1B037-5D9D-4F08-A19D-0CFF61878D91}" destId="{A0D8ABCD-6050-4817-87B1-13D75B21F5CA}" srcOrd="1" destOrd="0" presId="urn:microsoft.com/office/officeart/2005/8/layout/process1"/>
    <dgm:cxn modelId="{6493EE6E-BB7E-4DB1-9D9B-60AEAA3D4E5D}" type="presOf" srcId="{D9B9BD85-E217-494A-A8CB-698FFFCC365C}" destId="{F1ABE7C0-17F8-4428-9856-4FD376A43059}" srcOrd="0" destOrd="0" presId="urn:microsoft.com/office/officeart/2005/8/layout/process1"/>
    <dgm:cxn modelId="{85F9214F-BD8E-4208-9E0A-95FCF49F1F5A}" srcId="{1E0823AC-49CA-4FE7-82CC-0444DA6A9AA8}" destId="{C94FDBF2-CEFD-446C-9341-49B334654762}" srcOrd="0" destOrd="0" parTransId="{2725684C-354B-4A2E-8F55-9F527F8D5495}" sibTransId="{5AB1B037-5D9D-4F08-A19D-0CFF61878D91}"/>
    <dgm:cxn modelId="{26303A7B-E669-45BF-8A46-44F1F801D268}" type="presOf" srcId="{CF196B36-8156-49B2-A042-5C6A8F63004D}" destId="{B2524887-A79C-4B55-BB33-20DF06F3B657}" srcOrd="0" destOrd="0" presId="urn:microsoft.com/office/officeart/2005/8/layout/process1"/>
    <dgm:cxn modelId="{9D172698-CC12-49D5-B667-F3808686D643}" type="presOf" srcId="{A14AC4D2-28CA-47D8-8EBA-8ADE2BB7AD3E}" destId="{5E0CE52E-7F01-497D-B79B-2B5521256FBA}" srcOrd="1" destOrd="0" presId="urn:microsoft.com/office/officeart/2005/8/layout/process1"/>
    <dgm:cxn modelId="{DC05A29A-84C0-4B8D-B78C-35015D5CC899}" srcId="{1E0823AC-49CA-4FE7-82CC-0444DA6A9AA8}" destId="{1A07507B-7881-4BCC-A22B-3F475DD1D262}" srcOrd="2" destOrd="0" parTransId="{944B96FA-9617-449B-9EF0-4A1030C58C5F}" sibTransId="{A14AC4D2-28CA-47D8-8EBA-8ADE2BB7AD3E}"/>
    <dgm:cxn modelId="{9043B39E-0B83-4E12-9C34-4DBB52035BEA}" type="presOf" srcId="{5AB1B037-5D9D-4F08-A19D-0CFF61878D91}" destId="{4BFDD650-F208-4B0C-B850-1BF85FB270AE}" srcOrd="0" destOrd="0" presId="urn:microsoft.com/office/officeart/2005/8/layout/process1"/>
    <dgm:cxn modelId="{4F2188E8-7B24-458C-8C0E-5AC86A70DA19}" type="presOf" srcId="{1A07507B-7881-4BCC-A22B-3F475DD1D262}" destId="{6579B44A-BA2C-48D2-A8F7-450ACC01DBD4}" srcOrd="0" destOrd="0" presId="urn:microsoft.com/office/officeart/2005/8/layout/process1"/>
    <dgm:cxn modelId="{C925A6F6-0B2E-4FEB-A8B7-1559AC79BD32}" srcId="{1E0823AC-49CA-4FE7-82CC-0444DA6A9AA8}" destId="{4840E73D-7494-4030-9456-A3CE77134064}" srcOrd="3" destOrd="0" parTransId="{06163C4E-B5BD-4D12-A1AC-B026AE6F33D5}" sibTransId="{FE11FA42-A826-4799-9249-B760B034E888}"/>
    <dgm:cxn modelId="{713FDAF7-91BF-437E-A39F-AE7C6A33BD39}" type="presOf" srcId="{C94FDBF2-CEFD-446C-9341-49B334654762}" destId="{7E139E1E-4291-4629-8E2A-43FB7F73B5EA}" srcOrd="0" destOrd="0" presId="urn:microsoft.com/office/officeart/2005/8/layout/process1"/>
    <dgm:cxn modelId="{E396A6FA-A956-4E7D-AF44-6A19C619FFE4}" srcId="{1E0823AC-49CA-4FE7-82CC-0444DA6A9AA8}" destId="{CF196B36-8156-49B2-A042-5C6A8F63004D}" srcOrd="1" destOrd="0" parTransId="{38A8B8A5-ADB0-43B6-9B15-E44604842D3C}" sibTransId="{D9B9BD85-E217-494A-A8CB-698FFFCC365C}"/>
    <dgm:cxn modelId="{A5D0A288-B013-4661-A472-6CA67BF4E5FC}" type="presParOf" srcId="{C5114143-8E80-4B71-B781-2992E4886BDD}" destId="{7E139E1E-4291-4629-8E2A-43FB7F73B5EA}" srcOrd="0" destOrd="0" presId="urn:microsoft.com/office/officeart/2005/8/layout/process1"/>
    <dgm:cxn modelId="{F4250AAA-E4BD-4E93-8643-9671499C42E3}" type="presParOf" srcId="{C5114143-8E80-4B71-B781-2992E4886BDD}" destId="{4BFDD650-F208-4B0C-B850-1BF85FB270AE}" srcOrd="1" destOrd="0" presId="urn:microsoft.com/office/officeart/2005/8/layout/process1"/>
    <dgm:cxn modelId="{D78FD817-6069-4AC3-B1DE-D46FB3BBCE00}" type="presParOf" srcId="{4BFDD650-F208-4B0C-B850-1BF85FB270AE}" destId="{A0D8ABCD-6050-4817-87B1-13D75B21F5CA}" srcOrd="0" destOrd="0" presId="urn:microsoft.com/office/officeart/2005/8/layout/process1"/>
    <dgm:cxn modelId="{CDA6A8B7-6C44-456F-AC7A-CAC2379248F7}" type="presParOf" srcId="{C5114143-8E80-4B71-B781-2992E4886BDD}" destId="{B2524887-A79C-4B55-BB33-20DF06F3B657}" srcOrd="2" destOrd="0" presId="urn:microsoft.com/office/officeart/2005/8/layout/process1"/>
    <dgm:cxn modelId="{3830568C-E4A0-496C-88FF-370F8A167BA4}" type="presParOf" srcId="{C5114143-8E80-4B71-B781-2992E4886BDD}" destId="{F1ABE7C0-17F8-4428-9856-4FD376A43059}" srcOrd="3" destOrd="0" presId="urn:microsoft.com/office/officeart/2005/8/layout/process1"/>
    <dgm:cxn modelId="{C17C473F-C61C-4860-B584-62D0E63E4A00}" type="presParOf" srcId="{F1ABE7C0-17F8-4428-9856-4FD376A43059}" destId="{30460E12-8903-4CBB-B13C-28B3AFFC4F62}" srcOrd="0" destOrd="0" presId="urn:microsoft.com/office/officeart/2005/8/layout/process1"/>
    <dgm:cxn modelId="{0CDB6845-1375-4671-9402-DD5B4BB71CF1}" type="presParOf" srcId="{C5114143-8E80-4B71-B781-2992E4886BDD}" destId="{6579B44A-BA2C-48D2-A8F7-450ACC01DBD4}" srcOrd="4" destOrd="0" presId="urn:microsoft.com/office/officeart/2005/8/layout/process1"/>
    <dgm:cxn modelId="{5E06B35B-A1FB-4B9D-9F6F-BFCAB21E57E5}" type="presParOf" srcId="{C5114143-8E80-4B71-B781-2992E4886BDD}" destId="{53079009-3CB6-4F6A-BB88-03B4F5FC540B}" srcOrd="5" destOrd="0" presId="urn:microsoft.com/office/officeart/2005/8/layout/process1"/>
    <dgm:cxn modelId="{8D6DB8E5-80F6-44D2-967F-8C5970DCE798}" type="presParOf" srcId="{53079009-3CB6-4F6A-BB88-03B4F5FC540B}" destId="{5E0CE52E-7F01-497D-B79B-2B5521256FBA}" srcOrd="0" destOrd="0" presId="urn:microsoft.com/office/officeart/2005/8/layout/process1"/>
    <dgm:cxn modelId="{FA0CDD37-AFF2-4FA7-9D53-F95E51E7D1BD}" type="presParOf" srcId="{C5114143-8E80-4B71-B781-2992E4886BDD}" destId="{715EA8CF-AA0E-4558-B25D-30CCEFBB50FB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D2B780B-69F8-4B5F-B24B-ECC92FDE3454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4C2C6C67-386E-463F-8EB2-9BF15461A618}">
      <dgm:prSet/>
      <dgm:spPr>
        <a:solidFill>
          <a:schemeClr val="bg2">
            <a:lumMod val="65000"/>
          </a:schemeClr>
        </a:solidFill>
      </dgm:spPr>
      <dgm:t>
        <a:bodyPr/>
        <a:lstStyle/>
        <a:p>
          <a:r>
            <a:rPr lang="sk-SK" b="1" dirty="0"/>
            <a:t>2021-22</a:t>
          </a:r>
        </a:p>
        <a:p>
          <a:r>
            <a:rPr lang="sk-SK" dirty="0" err="1"/>
            <a:t>implementation</a:t>
          </a:r>
          <a:r>
            <a:rPr lang="sk-SK" dirty="0"/>
            <a:t> of N2 </a:t>
          </a:r>
          <a:r>
            <a:rPr lang="sk-SK" dirty="0" err="1"/>
            <a:t>purge</a:t>
          </a:r>
          <a:r>
            <a:rPr lang="sk-SK" dirty="0"/>
            <a:t> </a:t>
          </a:r>
          <a:r>
            <a:rPr lang="sk-SK" dirty="0" err="1"/>
            <a:t>system</a:t>
          </a:r>
          <a:r>
            <a:rPr lang="sk-SK" dirty="0"/>
            <a:t> on </a:t>
          </a:r>
          <a:r>
            <a:rPr lang="sk-SK" dirty="0" err="1"/>
            <a:t>two</a:t>
          </a:r>
          <a:r>
            <a:rPr lang="sk-SK" dirty="0"/>
            <a:t> </a:t>
          </a:r>
          <a:r>
            <a:rPr lang="sk-SK" dirty="0" err="1"/>
            <a:t>compressor</a:t>
          </a:r>
          <a:r>
            <a:rPr lang="sk-SK" dirty="0"/>
            <a:t> </a:t>
          </a:r>
          <a:r>
            <a:rPr lang="sk-SK" dirty="0" err="1"/>
            <a:t>units</a:t>
          </a:r>
          <a:endParaRPr lang="sk-SK" dirty="0"/>
        </a:p>
      </dgm:t>
    </dgm:pt>
    <dgm:pt modelId="{6705384A-B8A0-4BAF-9DFC-16043CB82C4C}" type="parTrans" cxnId="{47AF1FB3-4D1A-4573-A7FF-EFC9FF797576}">
      <dgm:prSet/>
      <dgm:spPr/>
      <dgm:t>
        <a:bodyPr/>
        <a:lstStyle/>
        <a:p>
          <a:endParaRPr lang="sk-SK"/>
        </a:p>
      </dgm:t>
    </dgm:pt>
    <dgm:pt modelId="{A0A3A6FD-C246-479B-A25C-C4878902874D}" type="sibTrans" cxnId="{47AF1FB3-4D1A-4573-A7FF-EFC9FF797576}">
      <dgm:prSet/>
      <dgm:spPr>
        <a:solidFill>
          <a:schemeClr val="accent1"/>
        </a:solidFill>
        <a:ln>
          <a:solidFill>
            <a:schemeClr val="accent3"/>
          </a:solidFill>
        </a:ln>
      </dgm:spPr>
      <dgm:t>
        <a:bodyPr/>
        <a:lstStyle/>
        <a:p>
          <a:endParaRPr lang="sk-SK"/>
        </a:p>
      </dgm:t>
    </dgm:pt>
    <dgm:pt modelId="{98831D21-C235-4BB0-8B8A-F287BE132F40}">
      <dgm:prSet/>
      <dgm:spPr/>
      <dgm:t>
        <a:bodyPr/>
        <a:lstStyle/>
        <a:p>
          <a:r>
            <a:rPr lang="sk-SK" b="1" dirty="0"/>
            <a:t>2022 </a:t>
          </a:r>
        </a:p>
        <a:p>
          <a:r>
            <a:rPr lang="en-US" dirty="0"/>
            <a:t>basic design documentation for capturing </a:t>
          </a:r>
          <a:r>
            <a:rPr lang="sk-SK" dirty="0" err="1"/>
            <a:t>system</a:t>
          </a:r>
          <a:r>
            <a:rPr lang="sk-SK" dirty="0"/>
            <a:t> </a:t>
          </a:r>
          <a:r>
            <a:rPr lang="sk-SK" dirty="0" err="1"/>
            <a:t>for</a:t>
          </a:r>
          <a:r>
            <a:rPr lang="sk-SK" dirty="0"/>
            <a:t> </a:t>
          </a:r>
          <a:r>
            <a:rPr lang="sk-SK" dirty="0" err="1"/>
            <a:t>three</a:t>
          </a:r>
          <a:r>
            <a:rPr lang="sk-SK" dirty="0"/>
            <a:t> </a:t>
          </a:r>
          <a:r>
            <a:rPr lang="sk-SK" dirty="0" err="1"/>
            <a:t>units</a:t>
          </a:r>
          <a:endParaRPr lang="sk-SK" dirty="0"/>
        </a:p>
      </dgm:t>
    </dgm:pt>
    <dgm:pt modelId="{CF8117EC-1EC5-4654-9EE3-42C95F665920}" type="parTrans" cxnId="{4EFD6B76-23DF-4C88-94C5-ABF8D75905FC}">
      <dgm:prSet/>
      <dgm:spPr/>
      <dgm:t>
        <a:bodyPr/>
        <a:lstStyle/>
        <a:p>
          <a:endParaRPr lang="sk-SK"/>
        </a:p>
      </dgm:t>
    </dgm:pt>
    <dgm:pt modelId="{21151A49-39B0-4064-8EF5-DC55997B84FD}" type="sibTrans" cxnId="{4EFD6B76-23DF-4C88-94C5-ABF8D75905FC}">
      <dgm:prSet/>
      <dgm:spPr>
        <a:solidFill>
          <a:schemeClr val="accent1"/>
        </a:solidFill>
      </dgm:spPr>
      <dgm:t>
        <a:bodyPr/>
        <a:lstStyle/>
        <a:p>
          <a:endParaRPr lang="sk-SK"/>
        </a:p>
      </dgm:t>
    </dgm:pt>
    <dgm:pt modelId="{4295F966-722C-4D61-93DA-5A2F082BC0F3}">
      <dgm:prSet/>
      <dgm:spPr/>
      <dgm:t>
        <a:bodyPr/>
        <a:lstStyle/>
        <a:p>
          <a:r>
            <a:rPr lang="sk-SK" b="1" dirty="0"/>
            <a:t>2023 </a:t>
          </a:r>
        </a:p>
        <a:p>
          <a:r>
            <a:rPr lang="sk-SK" dirty="0"/>
            <a:t>FID </a:t>
          </a:r>
          <a:r>
            <a:rPr lang="sk-SK" dirty="0" err="1"/>
            <a:t>for</a:t>
          </a:r>
          <a:r>
            <a:rPr lang="sk-SK" dirty="0"/>
            <a:t> </a:t>
          </a:r>
          <a:r>
            <a:rPr lang="sk-SK" dirty="0" err="1"/>
            <a:t>capturing</a:t>
          </a:r>
          <a:r>
            <a:rPr lang="sk-SK" dirty="0"/>
            <a:t> </a:t>
          </a:r>
          <a:r>
            <a:rPr lang="sk-SK" dirty="0" err="1"/>
            <a:t>system</a:t>
          </a:r>
          <a:endParaRPr lang="sk-SK" dirty="0"/>
        </a:p>
      </dgm:t>
    </dgm:pt>
    <dgm:pt modelId="{02E7112F-0F3B-40B5-829D-19BFE7E36022}" type="parTrans" cxnId="{F8ED5A39-F15B-4BED-82E1-C5B35F02847C}">
      <dgm:prSet/>
      <dgm:spPr/>
      <dgm:t>
        <a:bodyPr/>
        <a:lstStyle/>
        <a:p>
          <a:endParaRPr lang="sk-SK"/>
        </a:p>
      </dgm:t>
    </dgm:pt>
    <dgm:pt modelId="{9975AB1A-3995-4119-87A2-FB4CB38D255E}" type="sibTrans" cxnId="{F8ED5A39-F15B-4BED-82E1-C5B35F02847C}">
      <dgm:prSet/>
      <dgm:spPr>
        <a:solidFill>
          <a:schemeClr val="accent1"/>
        </a:solidFill>
      </dgm:spPr>
      <dgm:t>
        <a:bodyPr/>
        <a:lstStyle/>
        <a:p>
          <a:endParaRPr lang="sk-SK"/>
        </a:p>
      </dgm:t>
    </dgm:pt>
    <dgm:pt modelId="{BEAF718D-9924-4362-A257-59C91F43B09B}">
      <dgm:prSet/>
      <dgm:spPr/>
      <dgm:t>
        <a:bodyPr/>
        <a:lstStyle/>
        <a:p>
          <a:r>
            <a:rPr lang="sk-SK" b="1" dirty="0"/>
            <a:t>2024</a:t>
          </a:r>
        </a:p>
        <a:p>
          <a:r>
            <a:rPr lang="en-US" dirty="0"/>
            <a:t>implementation of the emission</a:t>
          </a:r>
          <a:r>
            <a:rPr lang="sk-SK" dirty="0"/>
            <a:t>s</a:t>
          </a:r>
          <a:r>
            <a:rPr lang="en-US" dirty="0"/>
            <a:t> capture project</a:t>
          </a:r>
          <a:endParaRPr lang="sk-SK" dirty="0"/>
        </a:p>
      </dgm:t>
    </dgm:pt>
    <dgm:pt modelId="{AA075E47-602B-4208-B8E2-63C012F1CDFD}" type="parTrans" cxnId="{4B41B812-E76A-4397-B40B-9A5ABCAAACAB}">
      <dgm:prSet/>
      <dgm:spPr/>
      <dgm:t>
        <a:bodyPr/>
        <a:lstStyle/>
        <a:p>
          <a:endParaRPr lang="sk-SK"/>
        </a:p>
      </dgm:t>
    </dgm:pt>
    <dgm:pt modelId="{023033E2-5563-4BD7-9FA5-B5F2723A6095}" type="sibTrans" cxnId="{4B41B812-E76A-4397-B40B-9A5ABCAAACAB}">
      <dgm:prSet/>
      <dgm:spPr/>
      <dgm:t>
        <a:bodyPr/>
        <a:lstStyle/>
        <a:p>
          <a:endParaRPr lang="sk-SK"/>
        </a:p>
      </dgm:t>
    </dgm:pt>
    <dgm:pt modelId="{25C385C6-1AEF-4178-BD0F-982C6259E6FE}" type="pres">
      <dgm:prSet presAssocID="{2D2B780B-69F8-4B5F-B24B-ECC92FDE3454}" presName="Name0" presStyleCnt="0">
        <dgm:presLayoutVars>
          <dgm:dir/>
          <dgm:resizeHandles val="exact"/>
        </dgm:presLayoutVars>
      </dgm:prSet>
      <dgm:spPr/>
    </dgm:pt>
    <dgm:pt modelId="{038A9A7E-6741-487B-9589-D65E57E78056}" type="pres">
      <dgm:prSet presAssocID="{4C2C6C67-386E-463F-8EB2-9BF15461A618}" presName="node" presStyleLbl="node1" presStyleIdx="0" presStyleCnt="4">
        <dgm:presLayoutVars>
          <dgm:bulletEnabled val="1"/>
        </dgm:presLayoutVars>
      </dgm:prSet>
      <dgm:spPr/>
    </dgm:pt>
    <dgm:pt modelId="{7C397BB9-C03C-4335-81F4-B2BB4FE0C4DA}" type="pres">
      <dgm:prSet presAssocID="{A0A3A6FD-C246-479B-A25C-C4878902874D}" presName="sibTrans" presStyleLbl="sibTrans2D1" presStyleIdx="0" presStyleCnt="3"/>
      <dgm:spPr/>
    </dgm:pt>
    <dgm:pt modelId="{774C5B71-506C-461F-A68B-C26FF3ECD433}" type="pres">
      <dgm:prSet presAssocID="{A0A3A6FD-C246-479B-A25C-C4878902874D}" presName="connectorText" presStyleLbl="sibTrans2D1" presStyleIdx="0" presStyleCnt="3"/>
      <dgm:spPr/>
    </dgm:pt>
    <dgm:pt modelId="{DB331C53-2B90-46AA-85C1-696C7693AB51}" type="pres">
      <dgm:prSet presAssocID="{98831D21-C235-4BB0-8B8A-F287BE132F40}" presName="node" presStyleLbl="node1" presStyleIdx="1" presStyleCnt="4">
        <dgm:presLayoutVars>
          <dgm:bulletEnabled val="1"/>
        </dgm:presLayoutVars>
      </dgm:prSet>
      <dgm:spPr/>
    </dgm:pt>
    <dgm:pt modelId="{81B7D0AB-02AF-4ED3-BCA1-D5F8F8F371B8}" type="pres">
      <dgm:prSet presAssocID="{21151A49-39B0-4064-8EF5-DC55997B84FD}" presName="sibTrans" presStyleLbl="sibTrans2D1" presStyleIdx="1" presStyleCnt="3"/>
      <dgm:spPr/>
    </dgm:pt>
    <dgm:pt modelId="{66394902-5427-4602-8C37-15678BBA7CF4}" type="pres">
      <dgm:prSet presAssocID="{21151A49-39B0-4064-8EF5-DC55997B84FD}" presName="connectorText" presStyleLbl="sibTrans2D1" presStyleIdx="1" presStyleCnt="3"/>
      <dgm:spPr/>
    </dgm:pt>
    <dgm:pt modelId="{C27D7350-699F-4476-92D5-4AEEF5E56F30}" type="pres">
      <dgm:prSet presAssocID="{4295F966-722C-4D61-93DA-5A2F082BC0F3}" presName="node" presStyleLbl="node1" presStyleIdx="2" presStyleCnt="4">
        <dgm:presLayoutVars>
          <dgm:bulletEnabled val="1"/>
        </dgm:presLayoutVars>
      </dgm:prSet>
      <dgm:spPr/>
    </dgm:pt>
    <dgm:pt modelId="{1E7D44ED-41E3-48FA-827C-1EB001E9B2C2}" type="pres">
      <dgm:prSet presAssocID="{9975AB1A-3995-4119-87A2-FB4CB38D255E}" presName="sibTrans" presStyleLbl="sibTrans2D1" presStyleIdx="2" presStyleCnt="3"/>
      <dgm:spPr/>
    </dgm:pt>
    <dgm:pt modelId="{A60A3DED-CB94-45E6-9DDA-EEAE2F581EEA}" type="pres">
      <dgm:prSet presAssocID="{9975AB1A-3995-4119-87A2-FB4CB38D255E}" presName="connectorText" presStyleLbl="sibTrans2D1" presStyleIdx="2" presStyleCnt="3"/>
      <dgm:spPr/>
    </dgm:pt>
    <dgm:pt modelId="{9416E3F1-3164-4A95-BB44-C0D56DC6BD09}" type="pres">
      <dgm:prSet presAssocID="{BEAF718D-9924-4362-A257-59C91F43B09B}" presName="node" presStyleLbl="node1" presStyleIdx="3" presStyleCnt="4">
        <dgm:presLayoutVars>
          <dgm:bulletEnabled val="1"/>
        </dgm:presLayoutVars>
      </dgm:prSet>
      <dgm:spPr/>
    </dgm:pt>
  </dgm:ptLst>
  <dgm:cxnLst>
    <dgm:cxn modelId="{24B92E10-28AB-4476-B006-7BD647552E7C}" type="presOf" srcId="{BEAF718D-9924-4362-A257-59C91F43B09B}" destId="{9416E3F1-3164-4A95-BB44-C0D56DC6BD09}" srcOrd="0" destOrd="0" presId="urn:microsoft.com/office/officeart/2005/8/layout/process1"/>
    <dgm:cxn modelId="{4B41B812-E76A-4397-B40B-9A5ABCAAACAB}" srcId="{2D2B780B-69F8-4B5F-B24B-ECC92FDE3454}" destId="{BEAF718D-9924-4362-A257-59C91F43B09B}" srcOrd="3" destOrd="0" parTransId="{AA075E47-602B-4208-B8E2-63C012F1CDFD}" sibTransId="{023033E2-5563-4BD7-9FA5-B5F2723A6095}"/>
    <dgm:cxn modelId="{44B23F1D-C81E-4C84-A8B6-BA4D8E688C94}" type="presOf" srcId="{2D2B780B-69F8-4B5F-B24B-ECC92FDE3454}" destId="{25C385C6-1AEF-4178-BD0F-982C6259E6FE}" srcOrd="0" destOrd="0" presId="urn:microsoft.com/office/officeart/2005/8/layout/process1"/>
    <dgm:cxn modelId="{03F2951E-CB0A-454E-9224-F8CC441970B9}" type="presOf" srcId="{21151A49-39B0-4064-8EF5-DC55997B84FD}" destId="{66394902-5427-4602-8C37-15678BBA7CF4}" srcOrd="1" destOrd="0" presId="urn:microsoft.com/office/officeart/2005/8/layout/process1"/>
    <dgm:cxn modelId="{94416E1F-E21D-4E6D-B854-30F9FEF2FE81}" type="presOf" srcId="{9975AB1A-3995-4119-87A2-FB4CB38D255E}" destId="{A60A3DED-CB94-45E6-9DDA-EEAE2F581EEA}" srcOrd="1" destOrd="0" presId="urn:microsoft.com/office/officeart/2005/8/layout/process1"/>
    <dgm:cxn modelId="{93A77024-FE7A-400E-9E27-357E67B3F9EB}" type="presOf" srcId="{4295F966-722C-4D61-93DA-5A2F082BC0F3}" destId="{C27D7350-699F-4476-92D5-4AEEF5E56F30}" srcOrd="0" destOrd="0" presId="urn:microsoft.com/office/officeart/2005/8/layout/process1"/>
    <dgm:cxn modelId="{F8ED5A39-F15B-4BED-82E1-C5B35F02847C}" srcId="{2D2B780B-69F8-4B5F-B24B-ECC92FDE3454}" destId="{4295F966-722C-4D61-93DA-5A2F082BC0F3}" srcOrd="2" destOrd="0" parTransId="{02E7112F-0F3B-40B5-829D-19BFE7E36022}" sibTransId="{9975AB1A-3995-4119-87A2-FB4CB38D255E}"/>
    <dgm:cxn modelId="{E31E5742-284D-4231-A809-A1115593ED04}" type="presOf" srcId="{9975AB1A-3995-4119-87A2-FB4CB38D255E}" destId="{1E7D44ED-41E3-48FA-827C-1EB001E9B2C2}" srcOrd="0" destOrd="0" presId="urn:microsoft.com/office/officeart/2005/8/layout/process1"/>
    <dgm:cxn modelId="{FDCAC568-80DD-48CA-A54A-171E0695A62A}" type="presOf" srcId="{4C2C6C67-386E-463F-8EB2-9BF15461A618}" destId="{038A9A7E-6741-487B-9589-D65E57E78056}" srcOrd="0" destOrd="0" presId="urn:microsoft.com/office/officeart/2005/8/layout/process1"/>
    <dgm:cxn modelId="{4EFD6B76-23DF-4C88-94C5-ABF8D75905FC}" srcId="{2D2B780B-69F8-4B5F-B24B-ECC92FDE3454}" destId="{98831D21-C235-4BB0-8B8A-F287BE132F40}" srcOrd="1" destOrd="0" parTransId="{CF8117EC-1EC5-4654-9EE3-42C95F665920}" sibTransId="{21151A49-39B0-4064-8EF5-DC55997B84FD}"/>
    <dgm:cxn modelId="{68293C5A-C170-4600-BAAA-4080EA161725}" type="presOf" srcId="{98831D21-C235-4BB0-8B8A-F287BE132F40}" destId="{DB331C53-2B90-46AA-85C1-696C7693AB51}" srcOrd="0" destOrd="0" presId="urn:microsoft.com/office/officeart/2005/8/layout/process1"/>
    <dgm:cxn modelId="{6EF7719D-0B78-4F9A-B760-B5A97F4A64C8}" type="presOf" srcId="{A0A3A6FD-C246-479B-A25C-C4878902874D}" destId="{774C5B71-506C-461F-A68B-C26FF3ECD433}" srcOrd="1" destOrd="0" presId="urn:microsoft.com/office/officeart/2005/8/layout/process1"/>
    <dgm:cxn modelId="{74FDF4A5-1E9C-4CC1-B0A4-E15E03A9ABA2}" type="presOf" srcId="{A0A3A6FD-C246-479B-A25C-C4878902874D}" destId="{7C397BB9-C03C-4335-81F4-B2BB4FE0C4DA}" srcOrd="0" destOrd="0" presId="urn:microsoft.com/office/officeart/2005/8/layout/process1"/>
    <dgm:cxn modelId="{47AF1FB3-4D1A-4573-A7FF-EFC9FF797576}" srcId="{2D2B780B-69F8-4B5F-B24B-ECC92FDE3454}" destId="{4C2C6C67-386E-463F-8EB2-9BF15461A618}" srcOrd="0" destOrd="0" parTransId="{6705384A-B8A0-4BAF-9DFC-16043CB82C4C}" sibTransId="{A0A3A6FD-C246-479B-A25C-C4878902874D}"/>
    <dgm:cxn modelId="{32332FB9-9266-4B30-932C-BE251DA8B34C}" type="presOf" srcId="{21151A49-39B0-4064-8EF5-DC55997B84FD}" destId="{81B7D0AB-02AF-4ED3-BCA1-D5F8F8F371B8}" srcOrd="0" destOrd="0" presId="urn:microsoft.com/office/officeart/2005/8/layout/process1"/>
    <dgm:cxn modelId="{F581E5C2-AF3D-45FD-B374-4910504F189D}" type="presParOf" srcId="{25C385C6-1AEF-4178-BD0F-982C6259E6FE}" destId="{038A9A7E-6741-487B-9589-D65E57E78056}" srcOrd="0" destOrd="0" presId="urn:microsoft.com/office/officeart/2005/8/layout/process1"/>
    <dgm:cxn modelId="{8F447AB5-658E-4BE4-94E9-8C20C378D242}" type="presParOf" srcId="{25C385C6-1AEF-4178-BD0F-982C6259E6FE}" destId="{7C397BB9-C03C-4335-81F4-B2BB4FE0C4DA}" srcOrd="1" destOrd="0" presId="urn:microsoft.com/office/officeart/2005/8/layout/process1"/>
    <dgm:cxn modelId="{8864D7F7-5C02-4E97-BA39-C0B667F72C06}" type="presParOf" srcId="{7C397BB9-C03C-4335-81F4-B2BB4FE0C4DA}" destId="{774C5B71-506C-461F-A68B-C26FF3ECD433}" srcOrd="0" destOrd="0" presId="urn:microsoft.com/office/officeart/2005/8/layout/process1"/>
    <dgm:cxn modelId="{179DABFE-6952-45A4-9A85-5582CDC7D46C}" type="presParOf" srcId="{25C385C6-1AEF-4178-BD0F-982C6259E6FE}" destId="{DB331C53-2B90-46AA-85C1-696C7693AB51}" srcOrd="2" destOrd="0" presId="urn:microsoft.com/office/officeart/2005/8/layout/process1"/>
    <dgm:cxn modelId="{6D52D6D6-C99D-4A68-BAE2-2EF018D3FECA}" type="presParOf" srcId="{25C385C6-1AEF-4178-BD0F-982C6259E6FE}" destId="{81B7D0AB-02AF-4ED3-BCA1-D5F8F8F371B8}" srcOrd="3" destOrd="0" presId="urn:microsoft.com/office/officeart/2005/8/layout/process1"/>
    <dgm:cxn modelId="{DC55AED5-E6FB-4085-BE55-7500D30117CA}" type="presParOf" srcId="{81B7D0AB-02AF-4ED3-BCA1-D5F8F8F371B8}" destId="{66394902-5427-4602-8C37-15678BBA7CF4}" srcOrd="0" destOrd="0" presId="urn:microsoft.com/office/officeart/2005/8/layout/process1"/>
    <dgm:cxn modelId="{9E7FCB50-A7DD-4251-AF3B-A857CAA1E0EF}" type="presParOf" srcId="{25C385C6-1AEF-4178-BD0F-982C6259E6FE}" destId="{C27D7350-699F-4476-92D5-4AEEF5E56F30}" srcOrd="4" destOrd="0" presId="urn:microsoft.com/office/officeart/2005/8/layout/process1"/>
    <dgm:cxn modelId="{51538D7B-E73F-47E3-B04B-FBDC0F8EF13E}" type="presParOf" srcId="{25C385C6-1AEF-4178-BD0F-982C6259E6FE}" destId="{1E7D44ED-41E3-48FA-827C-1EB001E9B2C2}" srcOrd="5" destOrd="0" presId="urn:microsoft.com/office/officeart/2005/8/layout/process1"/>
    <dgm:cxn modelId="{9A3E9A69-0B03-46FA-8D8F-402FAD04F3CC}" type="presParOf" srcId="{1E7D44ED-41E3-48FA-827C-1EB001E9B2C2}" destId="{A60A3DED-CB94-45E6-9DDA-EEAE2F581EEA}" srcOrd="0" destOrd="0" presId="urn:microsoft.com/office/officeart/2005/8/layout/process1"/>
    <dgm:cxn modelId="{D205ADCC-315A-4D8D-AA23-52CB1866B842}" type="presParOf" srcId="{25C385C6-1AEF-4178-BD0F-982C6259E6FE}" destId="{9416E3F1-3164-4A95-BB44-C0D56DC6BD09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139E1E-4291-4629-8E2A-43FB7F73B5EA}">
      <dsp:nvSpPr>
        <dsp:cNvPr id="0" name=""/>
        <dsp:cNvSpPr/>
      </dsp:nvSpPr>
      <dsp:spPr>
        <a:xfrm>
          <a:off x="3458" y="166303"/>
          <a:ext cx="1511970" cy="14732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500" b="1" kern="1200" dirty="0"/>
            <a:t>2010 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500" kern="1200" dirty="0" err="1"/>
            <a:t>expansion</a:t>
          </a:r>
          <a:r>
            <a:rPr lang="sk-SK" sz="1500" kern="1200" dirty="0"/>
            <a:t> of </a:t>
          </a:r>
          <a:r>
            <a:rPr lang="sk-SK" sz="1500" kern="1200" dirty="0" err="1"/>
            <a:t>data</a:t>
          </a:r>
          <a:r>
            <a:rPr lang="sk-SK" sz="1500" kern="1200" dirty="0"/>
            <a:t> </a:t>
          </a:r>
          <a:r>
            <a:rPr lang="sk-SK" sz="1500" kern="1200" dirty="0" err="1"/>
            <a:t>collection</a:t>
          </a:r>
          <a:r>
            <a:rPr lang="sk-SK" sz="1500" kern="1200" dirty="0"/>
            <a:t> </a:t>
          </a:r>
          <a:r>
            <a:rPr lang="en-US" sz="1500" kern="1200" dirty="0"/>
            <a:t>of natural gas emissions</a:t>
          </a:r>
          <a:endParaRPr lang="sk-SK" sz="1500" kern="1200" dirty="0"/>
        </a:p>
      </dsp:txBody>
      <dsp:txXfrm>
        <a:off x="46609" y="209454"/>
        <a:ext cx="1425668" cy="1386982"/>
      </dsp:txXfrm>
    </dsp:sp>
    <dsp:sp modelId="{4BFDD650-F208-4B0C-B850-1BF85FB270AE}">
      <dsp:nvSpPr>
        <dsp:cNvPr id="0" name=""/>
        <dsp:cNvSpPr/>
      </dsp:nvSpPr>
      <dsp:spPr>
        <a:xfrm>
          <a:off x="1666625" y="715461"/>
          <a:ext cx="320537" cy="374968"/>
        </a:xfrm>
        <a:prstGeom prst="rightArrow">
          <a:avLst>
            <a:gd name="adj1" fmla="val 60000"/>
            <a:gd name="adj2" fmla="val 50000"/>
          </a:avLst>
        </a:prstGeom>
        <a:solidFill>
          <a:srgbClr val="92D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1700" kern="1200"/>
        </a:p>
      </dsp:txBody>
      <dsp:txXfrm>
        <a:off x="1666625" y="790455"/>
        <a:ext cx="224376" cy="224980"/>
      </dsp:txXfrm>
    </dsp:sp>
    <dsp:sp modelId="{B2524887-A79C-4B55-BB33-20DF06F3B657}">
      <dsp:nvSpPr>
        <dsp:cNvPr id="0" name=""/>
        <dsp:cNvSpPr/>
      </dsp:nvSpPr>
      <dsp:spPr>
        <a:xfrm>
          <a:off x="2120216" y="166303"/>
          <a:ext cx="1511970" cy="14732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500" b="1" kern="1200" dirty="0"/>
            <a:t>2010s 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refining the measurement methodology, analyzing the sources</a:t>
          </a:r>
          <a:endParaRPr lang="sk-SK" sz="1500" kern="1200" dirty="0"/>
        </a:p>
      </dsp:txBody>
      <dsp:txXfrm>
        <a:off x="2163367" y="209454"/>
        <a:ext cx="1425668" cy="1386982"/>
      </dsp:txXfrm>
    </dsp:sp>
    <dsp:sp modelId="{F1ABE7C0-17F8-4428-9856-4FD376A43059}">
      <dsp:nvSpPr>
        <dsp:cNvPr id="0" name=""/>
        <dsp:cNvSpPr/>
      </dsp:nvSpPr>
      <dsp:spPr>
        <a:xfrm>
          <a:off x="3783383" y="715461"/>
          <a:ext cx="320537" cy="374968"/>
        </a:xfrm>
        <a:prstGeom prst="rightArrow">
          <a:avLst>
            <a:gd name="adj1" fmla="val 60000"/>
            <a:gd name="adj2" fmla="val 50000"/>
          </a:avLst>
        </a:prstGeom>
        <a:solidFill>
          <a:schemeClr val="bg2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1700" kern="1200"/>
        </a:p>
      </dsp:txBody>
      <dsp:txXfrm>
        <a:off x="3783383" y="790455"/>
        <a:ext cx="224376" cy="224980"/>
      </dsp:txXfrm>
    </dsp:sp>
    <dsp:sp modelId="{6579B44A-BA2C-48D2-A8F7-450ACC01DBD4}">
      <dsp:nvSpPr>
        <dsp:cNvPr id="0" name=""/>
        <dsp:cNvSpPr/>
      </dsp:nvSpPr>
      <dsp:spPr>
        <a:xfrm>
          <a:off x="4236974" y="166303"/>
          <a:ext cx="1511970" cy="1473284"/>
        </a:xfrm>
        <a:prstGeom prst="roundRect">
          <a:avLst>
            <a:gd name="adj" fmla="val 10000"/>
          </a:avLst>
        </a:prstGeom>
        <a:solidFill>
          <a:schemeClr val="bg2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500" b="1" kern="1200" dirty="0"/>
            <a:t>2018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discussions of emission reduction systems</a:t>
          </a:r>
          <a:endParaRPr lang="sk-SK" sz="1500" kern="1200" dirty="0"/>
        </a:p>
      </dsp:txBody>
      <dsp:txXfrm>
        <a:off x="4280125" y="209454"/>
        <a:ext cx="1425668" cy="1386982"/>
      </dsp:txXfrm>
    </dsp:sp>
    <dsp:sp modelId="{53079009-3CB6-4F6A-BB88-03B4F5FC540B}">
      <dsp:nvSpPr>
        <dsp:cNvPr id="0" name=""/>
        <dsp:cNvSpPr/>
      </dsp:nvSpPr>
      <dsp:spPr>
        <a:xfrm>
          <a:off x="5900141" y="715461"/>
          <a:ext cx="320537" cy="374968"/>
        </a:xfrm>
        <a:prstGeom prst="rightArrow">
          <a:avLst>
            <a:gd name="adj1" fmla="val 60000"/>
            <a:gd name="adj2" fmla="val 50000"/>
          </a:avLst>
        </a:prstGeom>
        <a:solidFill>
          <a:schemeClr val="bg2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1700" kern="1200"/>
        </a:p>
      </dsp:txBody>
      <dsp:txXfrm>
        <a:off x="5900141" y="790455"/>
        <a:ext cx="224376" cy="224980"/>
      </dsp:txXfrm>
    </dsp:sp>
    <dsp:sp modelId="{715EA8CF-AA0E-4558-B25D-30CCEFBB50FB}">
      <dsp:nvSpPr>
        <dsp:cNvPr id="0" name=""/>
        <dsp:cNvSpPr/>
      </dsp:nvSpPr>
      <dsp:spPr>
        <a:xfrm>
          <a:off x="6353732" y="166303"/>
          <a:ext cx="1511970" cy="1473284"/>
        </a:xfrm>
        <a:prstGeom prst="roundRect">
          <a:avLst>
            <a:gd name="adj" fmla="val 10000"/>
          </a:avLst>
        </a:prstGeom>
        <a:solidFill>
          <a:schemeClr val="bg2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500" b="1" kern="1200" dirty="0"/>
            <a:t>2020-21 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two independent studies have been done</a:t>
          </a:r>
          <a:endParaRPr lang="sk-SK" sz="1500" kern="1200" dirty="0"/>
        </a:p>
      </dsp:txBody>
      <dsp:txXfrm>
        <a:off x="6396883" y="209454"/>
        <a:ext cx="1425668" cy="13869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8A9A7E-6741-487B-9589-D65E57E78056}">
      <dsp:nvSpPr>
        <dsp:cNvPr id="0" name=""/>
        <dsp:cNvSpPr/>
      </dsp:nvSpPr>
      <dsp:spPr>
        <a:xfrm>
          <a:off x="3458" y="621469"/>
          <a:ext cx="1511969" cy="1459995"/>
        </a:xfrm>
        <a:prstGeom prst="roundRect">
          <a:avLst>
            <a:gd name="adj" fmla="val 10000"/>
          </a:avLst>
        </a:prstGeom>
        <a:solidFill>
          <a:schemeClr val="bg2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500" b="1" kern="1200" dirty="0"/>
            <a:t>2021-22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500" kern="1200" dirty="0" err="1"/>
            <a:t>implementation</a:t>
          </a:r>
          <a:r>
            <a:rPr lang="sk-SK" sz="1500" kern="1200" dirty="0"/>
            <a:t> of N2 </a:t>
          </a:r>
          <a:r>
            <a:rPr lang="sk-SK" sz="1500" kern="1200" dirty="0" err="1"/>
            <a:t>purge</a:t>
          </a:r>
          <a:r>
            <a:rPr lang="sk-SK" sz="1500" kern="1200" dirty="0"/>
            <a:t> </a:t>
          </a:r>
          <a:r>
            <a:rPr lang="sk-SK" sz="1500" kern="1200" dirty="0" err="1"/>
            <a:t>system</a:t>
          </a:r>
          <a:r>
            <a:rPr lang="sk-SK" sz="1500" kern="1200" dirty="0"/>
            <a:t> on </a:t>
          </a:r>
          <a:r>
            <a:rPr lang="sk-SK" sz="1500" kern="1200" dirty="0" err="1"/>
            <a:t>two</a:t>
          </a:r>
          <a:r>
            <a:rPr lang="sk-SK" sz="1500" kern="1200" dirty="0"/>
            <a:t> </a:t>
          </a:r>
          <a:r>
            <a:rPr lang="sk-SK" sz="1500" kern="1200" dirty="0" err="1"/>
            <a:t>compressor</a:t>
          </a:r>
          <a:r>
            <a:rPr lang="sk-SK" sz="1500" kern="1200" dirty="0"/>
            <a:t> </a:t>
          </a:r>
          <a:r>
            <a:rPr lang="sk-SK" sz="1500" kern="1200" dirty="0" err="1"/>
            <a:t>units</a:t>
          </a:r>
          <a:endParaRPr lang="sk-SK" sz="1500" kern="1200" dirty="0"/>
        </a:p>
      </dsp:txBody>
      <dsp:txXfrm>
        <a:off x="46220" y="664231"/>
        <a:ext cx="1426445" cy="1374471"/>
      </dsp:txXfrm>
    </dsp:sp>
    <dsp:sp modelId="{7C397BB9-C03C-4335-81F4-B2BB4FE0C4DA}">
      <dsp:nvSpPr>
        <dsp:cNvPr id="0" name=""/>
        <dsp:cNvSpPr/>
      </dsp:nvSpPr>
      <dsp:spPr>
        <a:xfrm>
          <a:off x="1666625" y="1163982"/>
          <a:ext cx="320537" cy="374968"/>
        </a:xfrm>
        <a:prstGeom prst="rightArrow">
          <a:avLst>
            <a:gd name="adj1" fmla="val 60000"/>
            <a:gd name="adj2" fmla="val 50000"/>
          </a:avLst>
        </a:prstGeom>
        <a:solidFill>
          <a:schemeClr val="bg2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1200" kern="1200"/>
        </a:p>
      </dsp:txBody>
      <dsp:txXfrm>
        <a:off x="1666625" y="1238976"/>
        <a:ext cx="224376" cy="224980"/>
      </dsp:txXfrm>
    </dsp:sp>
    <dsp:sp modelId="{DB331C53-2B90-46AA-85C1-696C7693AB51}">
      <dsp:nvSpPr>
        <dsp:cNvPr id="0" name=""/>
        <dsp:cNvSpPr/>
      </dsp:nvSpPr>
      <dsp:spPr>
        <a:xfrm>
          <a:off x="2120216" y="621469"/>
          <a:ext cx="1511969" cy="1459995"/>
        </a:xfrm>
        <a:prstGeom prst="roundRect">
          <a:avLst>
            <a:gd name="adj" fmla="val 10000"/>
          </a:avLst>
        </a:prstGeom>
        <a:solidFill>
          <a:schemeClr val="bg2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500" b="1" kern="1200" dirty="0"/>
            <a:t>2022 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basic design documentation for capturing </a:t>
          </a:r>
          <a:r>
            <a:rPr lang="sk-SK" sz="1500" kern="1200" dirty="0" err="1"/>
            <a:t>system</a:t>
          </a:r>
          <a:r>
            <a:rPr lang="sk-SK" sz="1500" kern="1200" dirty="0"/>
            <a:t> </a:t>
          </a:r>
          <a:r>
            <a:rPr lang="sk-SK" sz="1500" kern="1200" dirty="0" err="1"/>
            <a:t>for</a:t>
          </a:r>
          <a:r>
            <a:rPr lang="sk-SK" sz="1500" kern="1200" dirty="0"/>
            <a:t> </a:t>
          </a:r>
          <a:r>
            <a:rPr lang="sk-SK" sz="1500" kern="1200" dirty="0" err="1"/>
            <a:t>three</a:t>
          </a:r>
          <a:r>
            <a:rPr lang="sk-SK" sz="1500" kern="1200" dirty="0"/>
            <a:t> </a:t>
          </a:r>
          <a:r>
            <a:rPr lang="sk-SK" sz="1500" kern="1200" dirty="0" err="1"/>
            <a:t>units</a:t>
          </a:r>
          <a:endParaRPr lang="sk-SK" sz="1500" kern="1200" dirty="0"/>
        </a:p>
      </dsp:txBody>
      <dsp:txXfrm>
        <a:off x="2162978" y="664231"/>
        <a:ext cx="1426445" cy="1374471"/>
      </dsp:txXfrm>
    </dsp:sp>
    <dsp:sp modelId="{81B7D0AB-02AF-4ED3-BCA1-D5F8F8F371B8}">
      <dsp:nvSpPr>
        <dsp:cNvPr id="0" name=""/>
        <dsp:cNvSpPr/>
      </dsp:nvSpPr>
      <dsp:spPr>
        <a:xfrm>
          <a:off x="3783383" y="1163982"/>
          <a:ext cx="320537" cy="374968"/>
        </a:xfrm>
        <a:prstGeom prst="rightArrow">
          <a:avLst>
            <a:gd name="adj1" fmla="val 60000"/>
            <a:gd name="adj2" fmla="val 50000"/>
          </a:avLst>
        </a:prstGeom>
        <a:solidFill>
          <a:schemeClr val="bg2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1200" kern="1200"/>
        </a:p>
      </dsp:txBody>
      <dsp:txXfrm>
        <a:off x="3783383" y="1238976"/>
        <a:ext cx="224376" cy="224980"/>
      </dsp:txXfrm>
    </dsp:sp>
    <dsp:sp modelId="{C27D7350-699F-4476-92D5-4AEEF5E56F30}">
      <dsp:nvSpPr>
        <dsp:cNvPr id="0" name=""/>
        <dsp:cNvSpPr/>
      </dsp:nvSpPr>
      <dsp:spPr>
        <a:xfrm>
          <a:off x="4236973" y="621469"/>
          <a:ext cx="1511969" cy="1459995"/>
        </a:xfrm>
        <a:prstGeom prst="roundRect">
          <a:avLst>
            <a:gd name="adj" fmla="val 10000"/>
          </a:avLst>
        </a:prstGeom>
        <a:solidFill>
          <a:schemeClr val="bg2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500" b="1" kern="1200" dirty="0"/>
            <a:t>2023 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500" kern="1200" dirty="0"/>
            <a:t>FID </a:t>
          </a:r>
          <a:r>
            <a:rPr lang="sk-SK" sz="1500" kern="1200" dirty="0" err="1"/>
            <a:t>for</a:t>
          </a:r>
          <a:r>
            <a:rPr lang="sk-SK" sz="1500" kern="1200" dirty="0"/>
            <a:t> </a:t>
          </a:r>
          <a:r>
            <a:rPr lang="sk-SK" sz="1500" kern="1200" dirty="0" err="1"/>
            <a:t>capturing</a:t>
          </a:r>
          <a:r>
            <a:rPr lang="sk-SK" sz="1500" kern="1200" dirty="0"/>
            <a:t> </a:t>
          </a:r>
          <a:r>
            <a:rPr lang="sk-SK" sz="1500" kern="1200" dirty="0" err="1"/>
            <a:t>system</a:t>
          </a:r>
          <a:endParaRPr lang="sk-SK" sz="1500" kern="1200" dirty="0"/>
        </a:p>
      </dsp:txBody>
      <dsp:txXfrm>
        <a:off x="4279735" y="664231"/>
        <a:ext cx="1426445" cy="1374471"/>
      </dsp:txXfrm>
    </dsp:sp>
    <dsp:sp modelId="{1E7D44ED-41E3-48FA-827C-1EB001E9B2C2}">
      <dsp:nvSpPr>
        <dsp:cNvPr id="0" name=""/>
        <dsp:cNvSpPr/>
      </dsp:nvSpPr>
      <dsp:spPr>
        <a:xfrm>
          <a:off x="5900140" y="1163982"/>
          <a:ext cx="320537" cy="374968"/>
        </a:xfrm>
        <a:prstGeom prst="rightArrow">
          <a:avLst>
            <a:gd name="adj1" fmla="val 60000"/>
            <a:gd name="adj2" fmla="val 50000"/>
          </a:avLst>
        </a:prstGeom>
        <a:solidFill>
          <a:schemeClr val="bg2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1200" kern="1200"/>
        </a:p>
      </dsp:txBody>
      <dsp:txXfrm>
        <a:off x="5900140" y="1238976"/>
        <a:ext cx="224376" cy="224980"/>
      </dsp:txXfrm>
    </dsp:sp>
    <dsp:sp modelId="{9416E3F1-3164-4A95-BB44-C0D56DC6BD09}">
      <dsp:nvSpPr>
        <dsp:cNvPr id="0" name=""/>
        <dsp:cNvSpPr/>
      </dsp:nvSpPr>
      <dsp:spPr>
        <a:xfrm>
          <a:off x="6353731" y="621469"/>
          <a:ext cx="1511969" cy="1459995"/>
        </a:xfrm>
        <a:prstGeom prst="roundRect">
          <a:avLst>
            <a:gd name="adj" fmla="val 10000"/>
          </a:avLst>
        </a:prstGeom>
        <a:solidFill>
          <a:schemeClr val="bg2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500" b="1" kern="1200" dirty="0"/>
            <a:t>2024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implementation of the emission</a:t>
          </a:r>
          <a:r>
            <a:rPr lang="sk-SK" sz="1500" kern="1200" dirty="0"/>
            <a:t>s</a:t>
          </a:r>
          <a:r>
            <a:rPr lang="en-US" sz="1500" kern="1200" dirty="0"/>
            <a:t> capture project</a:t>
          </a:r>
          <a:endParaRPr lang="sk-SK" sz="1500" kern="1200" dirty="0"/>
        </a:p>
      </dsp:txBody>
      <dsp:txXfrm>
        <a:off x="6396493" y="664231"/>
        <a:ext cx="1426445" cy="137447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139E1E-4291-4629-8E2A-43FB7F73B5EA}">
      <dsp:nvSpPr>
        <dsp:cNvPr id="0" name=""/>
        <dsp:cNvSpPr/>
      </dsp:nvSpPr>
      <dsp:spPr>
        <a:xfrm>
          <a:off x="3458" y="166303"/>
          <a:ext cx="1511970" cy="1473284"/>
        </a:xfrm>
        <a:prstGeom prst="roundRect">
          <a:avLst>
            <a:gd name="adj" fmla="val 10000"/>
          </a:avLst>
        </a:prstGeom>
        <a:solidFill>
          <a:schemeClr val="bg2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500" b="1" kern="1200" dirty="0"/>
            <a:t>2010 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500" kern="1200" dirty="0" err="1"/>
            <a:t>expansion</a:t>
          </a:r>
          <a:r>
            <a:rPr lang="sk-SK" sz="1500" kern="1200" dirty="0"/>
            <a:t> of </a:t>
          </a:r>
          <a:r>
            <a:rPr lang="sk-SK" sz="1500" kern="1200" dirty="0" err="1"/>
            <a:t>data</a:t>
          </a:r>
          <a:r>
            <a:rPr lang="sk-SK" sz="1500" kern="1200" dirty="0"/>
            <a:t> </a:t>
          </a:r>
          <a:r>
            <a:rPr lang="sk-SK" sz="1500" kern="1200" dirty="0" err="1"/>
            <a:t>collection</a:t>
          </a:r>
          <a:r>
            <a:rPr lang="sk-SK" sz="1500" kern="1200" dirty="0"/>
            <a:t> </a:t>
          </a:r>
          <a:r>
            <a:rPr lang="en-US" sz="1500" kern="1200" dirty="0"/>
            <a:t>of natural gas emissions</a:t>
          </a:r>
          <a:endParaRPr lang="sk-SK" sz="1500" kern="1200" dirty="0"/>
        </a:p>
      </dsp:txBody>
      <dsp:txXfrm>
        <a:off x="46609" y="209454"/>
        <a:ext cx="1425668" cy="1386982"/>
      </dsp:txXfrm>
    </dsp:sp>
    <dsp:sp modelId="{4BFDD650-F208-4B0C-B850-1BF85FB270AE}">
      <dsp:nvSpPr>
        <dsp:cNvPr id="0" name=""/>
        <dsp:cNvSpPr/>
      </dsp:nvSpPr>
      <dsp:spPr>
        <a:xfrm>
          <a:off x="1666625" y="715461"/>
          <a:ext cx="320537" cy="374968"/>
        </a:xfrm>
        <a:prstGeom prst="rightArrow">
          <a:avLst>
            <a:gd name="adj1" fmla="val 60000"/>
            <a:gd name="adj2" fmla="val 50000"/>
          </a:avLst>
        </a:prstGeom>
        <a:solidFill>
          <a:schemeClr val="bg2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1700" kern="1200"/>
        </a:p>
      </dsp:txBody>
      <dsp:txXfrm>
        <a:off x="1666625" y="790455"/>
        <a:ext cx="224376" cy="224980"/>
      </dsp:txXfrm>
    </dsp:sp>
    <dsp:sp modelId="{B2524887-A79C-4B55-BB33-20DF06F3B657}">
      <dsp:nvSpPr>
        <dsp:cNvPr id="0" name=""/>
        <dsp:cNvSpPr/>
      </dsp:nvSpPr>
      <dsp:spPr>
        <a:xfrm>
          <a:off x="2120216" y="166303"/>
          <a:ext cx="1511970" cy="1473284"/>
        </a:xfrm>
        <a:prstGeom prst="roundRect">
          <a:avLst>
            <a:gd name="adj" fmla="val 10000"/>
          </a:avLst>
        </a:prstGeom>
        <a:solidFill>
          <a:schemeClr val="bg2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500" b="1" kern="1200" dirty="0"/>
            <a:t>2010s 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refining the measurement methodology, analyzing the sources</a:t>
          </a:r>
          <a:endParaRPr lang="sk-SK" sz="1500" kern="1200" dirty="0"/>
        </a:p>
      </dsp:txBody>
      <dsp:txXfrm>
        <a:off x="2163367" y="209454"/>
        <a:ext cx="1425668" cy="1386982"/>
      </dsp:txXfrm>
    </dsp:sp>
    <dsp:sp modelId="{F1ABE7C0-17F8-4428-9856-4FD376A43059}">
      <dsp:nvSpPr>
        <dsp:cNvPr id="0" name=""/>
        <dsp:cNvSpPr/>
      </dsp:nvSpPr>
      <dsp:spPr>
        <a:xfrm>
          <a:off x="3783383" y="715461"/>
          <a:ext cx="320537" cy="374968"/>
        </a:xfrm>
        <a:prstGeom prst="rightArrow">
          <a:avLst>
            <a:gd name="adj1" fmla="val 60000"/>
            <a:gd name="adj2" fmla="val 50000"/>
          </a:avLst>
        </a:prstGeom>
        <a:solidFill>
          <a:srgbClr val="72BF4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1700" kern="1200"/>
        </a:p>
      </dsp:txBody>
      <dsp:txXfrm>
        <a:off x="3783383" y="790455"/>
        <a:ext cx="224376" cy="224980"/>
      </dsp:txXfrm>
    </dsp:sp>
    <dsp:sp modelId="{6579B44A-BA2C-48D2-A8F7-450ACC01DBD4}">
      <dsp:nvSpPr>
        <dsp:cNvPr id="0" name=""/>
        <dsp:cNvSpPr/>
      </dsp:nvSpPr>
      <dsp:spPr>
        <a:xfrm>
          <a:off x="4236974" y="166303"/>
          <a:ext cx="1511970" cy="14732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500" b="1" kern="1200" dirty="0"/>
            <a:t>2018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discussions of emission reduction systems</a:t>
          </a:r>
          <a:endParaRPr lang="sk-SK" sz="1500" kern="1200" dirty="0"/>
        </a:p>
      </dsp:txBody>
      <dsp:txXfrm>
        <a:off x="4280125" y="209454"/>
        <a:ext cx="1425668" cy="1386982"/>
      </dsp:txXfrm>
    </dsp:sp>
    <dsp:sp modelId="{53079009-3CB6-4F6A-BB88-03B4F5FC540B}">
      <dsp:nvSpPr>
        <dsp:cNvPr id="0" name=""/>
        <dsp:cNvSpPr/>
      </dsp:nvSpPr>
      <dsp:spPr>
        <a:xfrm>
          <a:off x="5900141" y="715461"/>
          <a:ext cx="320537" cy="374968"/>
        </a:xfrm>
        <a:prstGeom prst="rightArrow">
          <a:avLst>
            <a:gd name="adj1" fmla="val 60000"/>
            <a:gd name="adj2" fmla="val 50000"/>
          </a:avLst>
        </a:prstGeom>
        <a:solidFill>
          <a:srgbClr val="72BF4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1700" kern="1200" dirty="0"/>
        </a:p>
      </dsp:txBody>
      <dsp:txXfrm>
        <a:off x="5900141" y="790455"/>
        <a:ext cx="224376" cy="224980"/>
      </dsp:txXfrm>
    </dsp:sp>
    <dsp:sp modelId="{715EA8CF-AA0E-4558-B25D-30CCEFBB50FB}">
      <dsp:nvSpPr>
        <dsp:cNvPr id="0" name=""/>
        <dsp:cNvSpPr/>
      </dsp:nvSpPr>
      <dsp:spPr>
        <a:xfrm>
          <a:off x="6353732" y="166303"/>
          <a:ext cx="1511970" cy="14732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500" b="1" kern="1200" dirty="0"/>
            <a:t>2020-21 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two independent studies have been done</a:t>
          </a:r>
          <a:endParaRPr lang="sk-SK" sz="1500" kern="1200" dirty="0"/>
        </a:p>
      </dsp:txBody>
      <dsp:txXfrm>
        <a:off x="6396883" y="209454"/>
        <a:ext cx="1425668" cy="138698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8A9A7E-6741-487B-9589-D65E57E78056}">
      <dsp:nvSpPr>
        <dsp:cNvPr id="0" name=""/>
        <dsp:cNvSpPr/>
      </dsp:nvSpPr>
      <dsp:spPr>
        <a:xfrm>
          <a:off x="3458" y="621469"/>
          <a:ext cx="1511969" cy="14599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500" b="1" kern="1200" dirty="0"/>
            <a:t>2021-22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500" kern="1200" dirty="0" err="1"/>
            <a:t>implementation</a:t>
          </a:r>
          <a:r>
            <a:rPr lang="sk-SK" sz="1500" kern="1200" dirty="0"/>
            <a:t> of N2 </a:t>
          </a:r>
          <a:r>
            <a:rPr lang="sk-SK" sz="1500" kern="1200" dirty="0" err="1"/>
            <a:t>purge</a:t>
          </a:r>
          <a:r>
            <a:rPr lang="sk-SK" sz="1500" kern="1200" dirty="0"/>
            <a:t> </a:t>
          </a:r>
          <a:r>
            <a:rPr lang="sk-SK" sz="1500" kern="1200" dirty="0" err="1"/>
            <a:t>system</a:t>
          </a:r>
          <a:r>
            <a:rPr lang="sk-SK" sz="1500" kern="1200" dirty="0"/>
            <a:t> on </a:t>
          </a:r>
          <a:r>
            <a:rPr lang="sk-SK" sz="1500" kern="1200" dirty="0" err="1"/>
            <a:t>two</a:t>
          </a:r>
          <a:r>
            <a:rPr lang="sk-SK" sz="1500" kern="1200" dirty="0"/>
            <a:t> </a:t>
          </a:r>
          <a:r>
            <a:rPr lang="sk-SK" sz="1500" kern="1200" dirty="0" err="1"/>
            <a:t>compressor</a:t>
          </a:r>
          <a:r>
            <a:rPr lang="sk-SK" sz="1500" kern="1200" dirty="0"/>
            <a:t> </a:t>
          </a:r>
          <a:r>
            <a:rPr lang="sk-SK" sz="1500" kern="1200" dirty="0" err="1"/>
            <a:t>units</a:t>
          </a:r>
          <a:endParaRPr lang="sk-SK" sz="1500" kern="1200" dirty="0"/>
        </a:p>
      </dsp:txBody>
      <dsp:txXfrm>
        <a:off x="46220" y="664231"/>
        <a:ext cx="1426445" cy="1374471"/>
      </dsp:txXfrm>
    </dsp:sp>
    <dsp:sp modelId="{7C397BB9-C03C-4335-81F4-B2BB4FE0C4DA}">
      <dsp:nvSpPr>
        <dsp:cNvPr id="0" name=""/>
        <dsp:cNvSpPr/>
      </dsp:nvSpPr>
      <dsp:spPr>
        <a:xfrm>
          <a:off x="1666625" y="1163982"/>
          <a:ext cx="320537" cy="374968"/>
        </a:xfrm>
        <a:prstGeom prst="rightArrow">
          <a:avLst>
            <a:gd name="adj1" fmla="val 60000"/>
            <a:gd name="adj2" fmla="val 50000"/>
          </a:avLst>
        </a:prstGeom>
        <a:solidFill>
          <a:schemeClr val="bg2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1200" kern="1200"/>
        </a:p>
      </dsp:txBody>
      <dsp:txXfrm>
        <a:off x="1666625" y="1238976"/>
        <a:ext cx="224376" cy="224980"/>
      </dsp:txXfrm>
    </dsp:sp>
    <dsp:sp modelId="{DB331C53-2B90-46AA-85C1-696C7693AB51}">
      <dsp:nvSpPr>
        <dsp:cNvPr id="0" name=""/>
        <dsp:cNvSpPr/>
      </dsp:nvSpPr>
      <dsp:spPr>
        <a:xfrm>
          <a:off x="2120216" y="621469"/>
          <a:ext cx="1511969" cy="1459995"/>
        </a:xfrm>
        <a:prstGeom prst="roundRect">
          <a:avLst>
            <a:gd name="adj" fmla="val 10000"/>
          </a:avLst>
        </a:prstGeom>
        <a:solidFill>
          <a:schemeClr val="bg2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500" b="1" kern="1200" dirty="0"/>
            <a:t>2022 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basic design documentation for capturing </a:t>
          </a:r>
          <a:r>
            <a:rPr lang="sk-SK" sz="1500" kern="1200" dirty="0" err="1"/>
            <a:t>system</a:t>
          </a:r>
          <a:r>
            <a:rPr lang="sk-SK" sz="1500" kern="1200" dirty="0"/>
            <a:t> </a:t>
          </a:r>
          <a:r>
            <a:rPr lang="sk-SK" sz="1500" kern="1200" dirty="0" err="1"/>
            <a:t>for</a:t>
          </a:r>
          <a:r>
            <a:rPr lang="sk-SK" sz="1500" kern="1200" dirty="0"/>
            <a:t> </a:t>
          </a:r>
          <a:r>
            <a:rPr lang="sk-SK" sz="1500" kern="1200" dirty="0" err="1"/>
            <a:t>three</a:t>
          </a:r>
          <a:r>
            <a:rPr lang="sk-SK" sz="1500" kern="1200" dirty="0"/>
            <a:t> </a:t>
          </a:r>
          <a:r>
            <a:rPr lang="sk-SK" sz="1500" kern="1200" dirty="0" err="1"/>
            <a:t>units</a:t>
          </a:r>
          <a:endParaRPr lang="sk-SK" sz="1500" kern="1200" dirty="0"/>
        </a:p>
      </dsp:txBody>
      <dsp:txXfrm>
        <a:off x="2162978" y="664231"/>
        <a:ext cx="1426445" cy="1374471"/>
      </dsp:txXfrm>
    </dsp:sp>
    <dsp:sp modelId="{81B7D0AB-02AF-4ED3-BCA1-D5F8F8F371B8}">
      <dsp:nvSpPr>
        <dsp:cNvPr id="0" name=""/>
        <dsp:cNvSpPr/>
      </dsp:nvSpPr>
      <dsp:spPr>
        <a:xfrm>
          <a:off x="3783383" y="1163982"/>
          <a:ext cx="320537" cy="374968"/>
        </a:xfrm>
        <a:prstGeom prst="rightArrow">
          <a:avLst>
            <a:gd name="adj1" fmla="val 60000"/>
            <a:gd name="adj2" fmla="val 50000"/>
          </a:avLst>
        </a:prstGeom>
        <a:solidFill>
          <a:schemeClr val="bg2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1200" kern="1200" dirty="0"/>
        </a:p>
      </dsp:txBody>
      <dsp:txXfrm>
        <a:off x="3783383" y="1238976"/>
        <a:ext cx="224376" cy="224980"/>
      </dsp:txXfrm>
    </dsp:sp>
    <dsp:sp modelId="{C27D7350-699F-4476-92D5-4AEEF5E56F30}">
      <dsp:nvSpPr>
        <dsp:cNvPr id="0" name=""/>
        <dsp:cNvSpPr/>
      </dsp:nvSpPr>
      <dsp:spPr>
        <a:xfrm>
          <a:off x="4236973" y="621469"/>
          <a:ext cx="1511969" cy="1459995"/>
        </a:xfrm>
        <a:prstGeom prst="roundRect">
          <a:avLst>
            <a:gd name="adj" fmla="val 10000"/>
          </a:avLst>
        </a:prstGeom>
        <a:solidFill>
          <a:schemeClr val="bg2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500" b="1" kern="1200" dirty="0"/>
            <a:t>2023 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500" kern="1200" dirty="0"/>
            <a:t>FID </a:t>
          </a:r>
          <a:r>
            <a:rPr lang="sk-SK" sz="1500" kern="1200" dirty="0" err="1"/>
            <a:t>for</a:t>
          </a:r>
          <a:r>
            <a:rPr lang="sk-SK" sz="1500" kern="1200" dirty="0"/>
            <a:t> </a:t>
          </a:r>
          <a:r>
            <a:rPr lang="sk-SK" sz="1500" kern="1200" dirty="0" err="1"/>
            <a:t>capturing</a:t>
          </a:r>
          <a:r>
            <a:rPr lang="sk-SK" sz="1500" kern="1200" dirty="0"/>
            <a:t> </a:t>
          </a:r>
          <a:r>
            <a:rPr lang="sk-SK" sz="1500" kern="1200" dirty="0" err="1"/>
            <a:t>system</a:t>
          </a:r>
          <a:endParaRPr lang="sk-SK" sz="1500" kern="1200" dirty="0"/>
        </a:p>
      </dsp:txBody>
      <dsp:txXfrm>
        <a:off x="4279735" y="664231"/>
        <a:ext cx="1426445" cy="1374471"/>
      </dsp:txXfrm>
    </dsp:sp>
    <dsp:sp modelId="{1E7D44ED-41E3-48FA-827C-1EB001E9B2C2}">
      <dsp:nvSpPr>
        <dsp:cNvPr id="0" name=""/>
        <dsp:cNvSpPr/>
      </dsp:nvSpPr>
      <dsp:spPr>
        <a:xfrm>
          <a:off x="5900140" y="1163982"/>
          <a:ext cx="320537" cy="374968"/>
        </a:xfrm>
        <a:prstGeom prst="rightArrow">
          <a:avLst>
            <a:gd name="adj1" fmla="val 60000"/>
            <a:gd name="adj2" fmla="val 50000"/>
          </a:avLst>
        </a:prstGeom>
        <a:solidFill>
          <a:schemeClr val="bg2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1200" kern="1200"/>
        </a:p>
      </dsp:txBody>
      <dsp:txXfrm>
        <a:off x="5900140" y="1238976"/>
        <a:ext cx="224376" cy="224980"/>
      </dsp:txXfrm>
    </dsp:sp>
    <dsp:sp modelId="{9416E3F1-3164-4A95-BB44-C0D56DC6BD09}">
      <dsp:nvSpPr>
        <dsp:cNvPr id="0" name=""/>
        <dsp:cNvSpPr/>
      </dsp:nvSpPr>
      <dsp:spPr>
        <a:xfrm>
          <a:off x="6353731" y="621469"/>
          <a:ext cx="1511969" cy="1459995"/>
        </a:xfrm>
        <a:prstGeom prst="roundRect">
          <a:avLst>
            <a:gd name="adj" fmla="val 10000"/>
          </a:avLst>
        </a:prstGeom>
        <a:solidFill>
          <a:schemeClr val="bg2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500" b="1" kern="1200" dirty="0"/>
            <a:t>2024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implementation of the emission</a:t>
          </a:r>
          <a:r>
            <a:rPr lang="sk-SK" sz="1500" kern="1200" dirty="0"/>
            <a:t>s</a:t>
          </a:r>
          <a:r>
            <a:rPr lang="en-US" sz="1500" kern="1200" dirty="0"/>
            <a:t> capture project</a:t>
          </a:r>
          <a:endParaRPr lang="sk-SK" sz="1500" kern="1200" dirty="0"/>
        </a:p>
      </dsp:txBody>
      <dsp:txXfrm>
        <a:off x="6396493" y="664231"/>
        <a:ext cx="1426445" cy="137447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139E1E-4291-4629-8E2A-43FB7F73B5EA}">
      <dsp:nvSpPr>
        <dsp:cNvPr id="0" name=""/>
        <dsp:cNvSpPr/>
      </dsp:nvSpPr>
      <dsp:spPr>
        <a:xfrm>
          <a:off x="3458" y="166303"/>
          <a:ext cx="1511970" cy="1473284"/>
        </a:xfrm>
        <a:prstGeom prst="roundRect">
          <a:avLst>
            <a:gd name="adj" fmla="val 10000"/>
          </a:avLst>
        </a:prstGeom>
        <a:solidFill>
          <a:schemeClr val="bg2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500" b="1" kern="1200" dirty="0"/>
            <a:t>2010 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500" kern="1200" dirty="0" err="1"/>
            <a:t>expansion</a:t>
          </a:r>
          <a:r>
            <a:rPr lang="sk-SK" sz="1500" kern="1200" dirty="0"/>
            <a:t> of </a:t>
          </a:r>
          <a:r>
            <a:rPr lang="sk-SK" sz="1500" kern="1200" dirty="0" err="1"/>
            <a:t>data</a:t>
          </a:r>
          <a:r>
            <a:rPr lang="sk-SK" sz="1500" kern="1200" dirty="0"/>
            <a:t> </a:t>
          </a:r>
          <a:r>
            <a:rPr lang="sk-SK" sz="1500" kern="1200" dirty="0" err="1"/>
            <a:t>collection</a:t>
          </a:r>
          <a:r>
            <a:rPr lang="sk-SK" sz="1500" kern="1200" dirty="0"/>
            <a:t> </a:t>
          </a:r>
          <a:r>
            <a:rPr lang="en-US" sz="1500" kern="1200" dirty="0"/>
            <a:t>of natural gas emissions</a:t>
          </a:r>
          <a:endParaRPr lang="sk-SK" sz="1500" kern="1200" dirty="0"/>
        </a:p>
      </dsp:txBody>
      <dsp:txXfrm>
        <a:off x="46609" y="209454"/>
        <a:ext cx="1425668" cy="1386982"/>
      </dsp:txXfrm>
    </dsp:sp>
    <dsp:sp modelId="{4BFDD650-F208-4B0C-B850-1BF85FB270AE}">
      <dsp:nvSpPr>
        <dsp:cNvPr id="0" name=""/>
        <dsp:cNvSpPr/>
      </dsp:nvSpPr>
      <dsp:spPr>
        <a:xfrm>
          <a:off x="1666625" y="715461"/>
          <a:ext cx="320537" cy="374968"/>
        </a:xfrm>
        <a:prstGeom prst="rightArrow">
          <a:avLst>
            <a:gd name="adj1" fmla="val 60000"/>
            <a:gd name="adj2" fmla="val 50000"/>
          </a:avLst>
        </a:prstGeom>
        <a:solidFill>
          <a:schemeClr val="bg2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1700" kern="1200"/>
        </a:p>
      </dsp:txBody>
      <dsp:txXfrm>
        <a:off x="1666625" y="790455"/>
        <a:ext cx="224376" cy="224980"/>
      </dsp:txXfrm>
    </dsp:sp>
    <dsp:sp modelId="{B2524887-A79C-4B55-BB33-20DF06F3B657}">
      <dsp:nvSpPr>
        <dsp:cNvPr id="0" name=""/>
        <dsp:cNvSpPr/>
      </dsp:nvSpPr>
      <dsp:spPr>
        <a:xfrm>
          <a:off x="2120216" y="166303"/>
          <a:ext cx="1511970" cy="1473284"/>
        </a:xfrm>
        <a:prstGeom prst="roundRect">
          <a:avLst>
            <a:gd name="adj" fmla="val 10000"/>
          </a:avLst>
        </a:prstGeom>
        <a:solidFill>
          <a:srgbClr val="FFFFFF">
            <a:lumMod val="6500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500" b="1" kern="1200" dirty="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2010s 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kern="1200" dirty="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refining the measurement methodology, analyzing the sources</a:t>
          </a:r>
          <a:endParaRPr lang="sk-SK" sz="1500" b="0" kern="1200" dirty="0">
            <a:solidFill>
              <a:srgbClr val="FFFFFF"/>
            </a:solidFill>
            <a:latin typeface="Arial" panose="020B0604020202020204"/>
            <a:ea typeface="+mn-ea"/>
            <a:cs typeface="+mn-cs"/>
          </a:endParaRPr>
        </a:p>
      </dsp:txBody>
      <dsp:txXfrm>
        <a:off x="2163367" y="209454"/>
        <a:ext cx="1425668" cy="1386982"/>
      </dsp:txXfrm>
    </dsp:sp>
    <dsp:sp modelId="{F1ABE7C0-17F8-4428-9856-4FD376A43059}">
      <dsp:nvSpPr>
        <dsp:cNvPr id="0" name=""/>
        <dsp:cNvSpPr/>
      </dsp:nvSpPr>
      <dsp:spPr>
        <a:xfrm>
          <a:off x="3783383" y="715461"/>
          <a:ext cx="320537" cy="374968"/>
        </a:xfrm>
        <a:prstGeom prst="rightArrow">
          <a:avLst>
            <a:gd name="adj1" fmla="val 60000"/>
            <a:gd name="adj2" fmla="val 50000"/>
          </a:avLst>
        </a:prstGeom>
        <a:solidFill>
          <a:schemeClr val="bg2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1700" kern="1200"/>
        </a:p>
      </dsp:txBody>
      <dsp:txXfrm>
        <a:off x="3783383" y="790455"/>
        <a:ext cx="224376" cy="224980"/>
      </dsp:txXfrm>
    </dsp:sp>
    <dsp:sp modelId="{6579B44A-BA2C-48D2-A8F7-450ACC01DBD4}">
      <dsp:nvSpPr>
        <dsp:cNvPr id="0" name=""/>
        <dsp:cNvSpPr/>
      </dsp:nvSpPr>
      <dsp:spPr>
        <a:xfrm>
          <a:off x="4236974" y="166303"/>
          <a:ext cx="1511970" cy="1473284"/>
        </a:xfrm>
        <a:prstGeom prst="roundRect">
          <a:avLst>
            <a:gd name="adj" fmla="val 10000"/>
          </a:avLst>
        </a:prstGeom>
        <a:solidFill>
          <a:srgbClr val="FFFFFF">
            <a:lumMod val="6500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500" b="1" kern="1200" dirty="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2018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kern="1200" dirty="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discussions of emission reduction systems</a:t>
          </a:r>
          <a:endParaRPr lang="sk-SK" sz="1500" b="0" kern="1200" dirty="0">
            <a:solidFill>
              <a:srgbClr val="FFFFFF"/>
            </a:solidFill>
            <a:latin typeface="Arial" panose="020B0604020202020204"/>
            <a:ea typeface="+mn-ea"/>
            <a:cs typeface="+mn-cs"/>
          </a:endParaRPr>
        </a:p>
      </dsp:txBody>
      <dsp:txXfrm>
        <a:off x="4280125" y="209454"/>
        <a:ext cx="1425668" cy="1386982"/>
      </dsp:txXfrm>
    </dsp:sp>
    <dsp:sp modelId="{53079009-3CB6-4F6A-BB88-03B4F5FC540B}">
      <dsp:nvSpPr>
        <dsp:cNvPr id="0" name=""/>
        <dsp:cNvSpPr/>
      </dsp:nvSpPr>
      <dsp:spPr>
        <a:xfrm>
          <a:off x="5900141" y="715461"/>
          <a:ext cx="320537" cy="374968"/>
        </a:xfrm>
        <a:prstGeom prst="rightArrow">
          <a:avLst>
            <a:gd name="adj1" fmla="val 60000"/>
            <a:gd name="adj2" fmla="val 50000"/>
          </a:avLst>
        </a:prstGeom>
        <a:solidFill>
          <a:schemeClr val="bg2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1700" kern="1200"/>
        </a:p>
      </dsp:txBody>
      <dsp:txXfrm>
        <a:off x="5900141" y="790455"/>
        <a:ext cx="224376" cy="224980"/>
      </dsp:txXfrm>
    </dsp:sp>
    <dsp:sp modelId="{715EA8CF-AA0E-4558-B25D-30CCEFBB50FB}">
      <dsp:nvSpPr>
        <dsp:cNvPr id="0" name=""/>
        <dsp:cNvSpPr/>
      </dsp:nvSpPr>
      <dsp:spPr>
        <a:xfrm>
          <a:off x="6353732" y="166303"/>
          <a:ext cx="1511970" cy="1473284"/>
        </a:xfrm>
        <a:prstGeom prst="roundRect">
          <a:avLst>
            <a:gd name="adj" fmla="val 10000"/>
          </a:avLst>
        </a:prstGeom>
        <a:solidFill>
          <a:schemeClr val="bg2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500" b="1" kern="1200" dirty="0"/>
            <a:t>2020-21 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two independent studies have been done</a:t>
          </a:r>
          <a:endParaRPr lang="sk-SK" sz="1500" kern="1200" dirty="0"/>
        </a:p>
      </dsp:txBody>
      <dsp:txXfrm>
        <a:off x="6396883" y="209454"/>
        <a:ext cx="1425668" cy="138698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8A9A7E-6741-487B-9589-D65E57E78056}">
      <dsp:nvSpPr>
        <dsp:cNvPr id="0" name=""/>
        <dsp:cNvSpPr/>
      </dsp:nvSpPr>
      <dsp:spPr>
        <a:xfrm>
          <a:off x="3458" y="621469"/>
          <a:ext cx="1511969" cy="1459995"/>
        </a:xfrm>
        <a:prstGeom prst="roundRect">
          <a:avLst>
            <a:gd name="adj" fmla="val 10000"/>
          </a:avLst>
        </a:prstGeom>
        <a:solidFill>
          <a:schemeClr val="bg2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500" b="1" kern="1200" dirty="0"/>
            <a:t>2021-22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500" kern="1200" dirty="0" err="1"/>
            <a:t>implementation</a:t>
          </a:r>
          <a:r>
            <a:rPr lang="sk-SK" sz="1500" kern="1200" dirty="0"/>
            <a:t> of N2 </a:t>
          </a:r>
          <a:r>
            <a:rPr lang="sk-SK" sz="1500" kern="1200" dirty="0" err="1"/>
            <a:t>purge</a:t>
          </a:r>
          <a:r>
            <a:rPr lang="sk-SK" sz="1500" kern="1200" dirty="0"/>
            <a:t> </a:t>
          </a:r>
          <a:r>
            <a:rPr lang="sk-SK" sz="1500" kern="1200" dirty="0" err="1"/>
            <a:t>system</a:t>
          </a:r>
          <a:r>
            <a:rPr lang="sk-SK" sz="1500" kern="1200" dirty="0"/>
            <a:t> on </a:t>
          </a:r>
          <a:r>
            <a:rPr lang="sk-SK" sz="1500" kern="1200" dirty="0" err="1"/>
            <a:t>two</a:t>
          </a:r>
          <a:r>
            <a:rPr lang="sk-SK" sz="1500" kern="1200" dirty="0"/>
            <a:t> </a:t>
          </a:r>
          <a:r>
            <a:rPr lang="sk-SK" sz="1500" kern="1200" dirty="0" err="1"/>
            <a:t>compressor</a:t>
          </a:r>
          <a:r>
            <a:rPr lang="sk-SK" sz="1500" kern="1200" dirty="0"/>
            <a:t> </a:t>
          </a:r>
          <a:r>
            <a:rPr lang="sk-SK" sz="1500" kern="1200" dirty="0" err="1"/>
            <a:t>units</a:t>
          </a:r>
          <a:endParaRPr lang="sk-SK" sz="1500" kern="1200" dirty="0"/>
        </a:p>
      </dsp:txBody>
      <dsp:txXfrm>
        <a:off x="46220" y="664231"/>
        <a:ext cx="1426445" cy="1374471"/>
      </dsp:txXfrm>
    </dsp:sp>
    <dsp:sp modelId="{7C397BB9-C03C-4335-81F4-B2BB4FE0C4DA}">
      <dsp:nvSpPr>
        <dsp:cNvPr id="0" name=""/>
        <dsp:cNvSpPr/>
      </dsp:nvSpPr>
      <dsp:spPr>
        <a:xfrm>
          <a:off x="1666625" y="1163982"/>
          <a:ext cx="320537" cy="3749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/>
        </a:solidFill>
        <a:ln>
          <a:solidFill>
            <a:schemeClr val="accent3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1200" kern="1200"/>
        </a:p>
      </dsp:txBody>
      <dsp:txXfrm>
        <a:off x="1666625" y="1238976"/>
        <a:ext cx="224376" cy="224980"/>
      </dsp:txXfrm>
    </dsp:sp>
    <dsp:sp modelId="{DB331C53-2B90-46AA-85C1-696C7693AB51}">
      <dsp:nvSpPr>
        <dsp:cNvPr id="0" name=""/>
        <dsp:cNvSpPr/>
      </dsp:nvSpPr>
      <dsp:spPr>
        <a:xfrm>
          <a:off x="2120216" y="621469"/>
          <a:ext cx="1511969" cy="14599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500" b="1" kern="1200" dirty="0"/>
            <a:t>2022 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basic design documentation for capturing </a:t>
          </a:r>
          <a:r>
            <a:rPr lang="sk-SK" sz="1500" kern="1200" dirty="0" err="1"/>
            <a:t>system</a:t>
          </a:r>
          <a:r>
            <a:rPr lang="sk-SK" sz="1500" kern="1200" dirty="0"/>
            <a:t> </a:t>
          </a:r>
          <a:r>
            <a:rPr lang="sk-SK" sz="1500" kern="1200" dirty="0" err="1"/>
            <a:t>for</a:t>
          </a:r>
          <a:r>
            <a:rPr lang="sk-SK" sz="1500" kern="1200" dirty="0"/>
            <a:t> </a:t>
          </a:r>
          <a:r>
            <a:rPr lang="sk-SK" sz="1500" kern="1200" dirty="0" err="1"/>
            <a:t>three</a:t>
          </a:r>
          <a:r>
            <a:rPr lang="sk-SK" sz="1500" kern="1200" dirty="0"/>
            <a:t> </a:t>
          </a:r>
          <a:r>
            <a:rPr lang="sk-SK" sz="1500" kern="1200" dirty="0" err="1"/>
            <a:t>units</a:t>
          </a:r>
          <a:endParaRPr lang="sk-SK" sz="1500" kern="1200" dirty="0"/>
        </a:p>
      </dsp:txBody>
      <dsp:txXfrm>
        <a:off x="2162978" y="664231"/>
        <a:ext cx="1426445" cy="1374471"/>
      </dsp:txXfrm>
    </dsp:sp>
    <dsp:sp modelId="{81B7D0AB-02AF-4ED3-BCA1-D5F8F8F371B8}">
      <dsp:nvSpPr>
        <dsp:cNvPr id="0" name=""/>
        <dsp:cNvSpPr/>
      </dsp:nvSpPr>
      <dsp:spPr>
        <a:xfrm>
          <a:off x="3783383" y="1163982"/>
          <a:ext cx="320537" cy="3749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1200" kern="1200"/>
        </a:p>
      </dsp:txBody>
      <dsp:txXfrm>
        <a:off x="3783383" y="1238976"/>
        <a:ext cx="224376" cy="224980"/>
      </dsp:txXfrm>
    </dsp:sp>
    <dsp:sp modelId="{C27D7350-699F-4476-92D5-4AEEF5E56F30}">
      <dsp:nvSpPr>
        <dsp:cNvPr id="0" name=""/>
        <dsp:cNvSpPr/>
      </dsp:nvSpPr>
      <dsp:spPr>
        <a:xfrm>
          <a:off x="4236973" y="621469"/>
          <a:ext cx="1511969" cy="14599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500" b="1" kern="1200" dirty="0"/>
            <a:t>2023 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500" kern="1200" dirty="0"/>
            <a:t>FID </a:t>
          </a:r>
          <a:r>
            <a:rPr lang="sk-SK" sz="1500" kern="1200" dirty="0" err="1"/>
            <a:t>for</a:t>
          </a:r>
          <a:r>
            <a:rPr lang="sk-SK" sz="1500" kern="1200" dirty="0"/>
            <a:t> </a:t>
          </a:r>
          <a:r>
            <a:rPr lang="sk-SK" sz="1500" kern="1200" dirty="0" err="1"/>
            <a:t>capturing</a:t>
          </a:r>
          <a:r>
            <a:rPr lang="sk-SK" sz="1500" kern="1200" dirty="0"/>
            <a:t> </a:t>
          </a:r>
          <a:r>
            <a:rPr lang="sk-SK" sz="1500" kern="1200" dirty="0" err="1"/>
            <a:t>system</a:t>
          </a:r>
          <a:endParaRPr lang="sk-SK" sz="1500" kern="1200" dirty="0"/>
        </a:p>
      </dsp:txBody>
      <dsp:txXfrm>
        <a:off x="4279735" y="664231"/>
        <a:ext cx="1426445" cy="1374471"/>
      </dsp:txXfrm>
    </dsp:sp>
    <dsp:sp modelId="{1E7D44ED-41E3-48FA-827C-1EB001E9B2C2}">
      <dsp:nvSpPr>
        <dsp:cNvPr id="0" name=""/>
        <dsp:cNvSpPr/>
      </dsp:nvSpPr>
      <dsp:spPr>
        <a:xfrm>
          <a:off x="5900140" y="1163982"/>
          <a:ext cx="320537" cy="3749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1200" kern="1200"/>
        </a:p>
      </dsp:txBody>
      <dsp:txXfrm>
        <a:off x="5900140" y="1238976"/>
        <a:ext cx="224376" cy="224980"/>
      </dsp:txXfrm>
    </dsp:sp>
    <dsp:sp modelId="{9416E3F1-3164-4A95-BB44-C0D56DC6BD09}">
      <dsp:nvSpPr>
        <dsp:cNvPr id="0" name=""/>
        <dsp:cNvSpPr/>
      </dsp:nvSpPr>
      <dsp:spPr>
        <a:xfrm>
          <a:off x="6353731" y="621469"/>
          <a:ext cx="1511969" cy="14599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500" b="1" kern="1200" dirty="0"/>
            <a:t>2024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implementation of the emission</a:t>
          </a:r>
          <a:r>
            <a:rPr lang="sk-SK" sz="1500" kern="1200" dirty="0"/>
            <a:t>s</a:t>
          </a:r>
          <a:r>
            <a:rPr lang="en-US" sz="1500" kern="1200" dirty="0"/>
            <a:t> capture project</a:t>
          </a:r>
          <a:endParaRPr lang="sk-SK" sz="1500" kern="1200" dirty="0"/>
        </a:p>
      </dsp:txBody>
      <dsp:txXfrm>
        <a:off x="6396493" y="664231"/>
        <a:ext cx="1426445" cy="13744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339D0D-A280-9845-8E2D-3445B79AAA86}" type="datetime1">
              <a:rPr lang="cs-CZ" smtClean="0"/>
              <a:t>31.05.2023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F805B4-37A9-4A6C-9E1F-0DFDC96B5D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8690635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5EF2D1-2052-C34A-9454-862B38489127}" type="datetime1">
              <a:rPr lang="cs-CZ" smtClean="0"/>
              <a:t>31.05.2023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BF2C9D-B4C9-4899-8303-1C40FBA97D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0907714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5">
            <a:extLst>
              <a:ext uri="{FF2B5EF4-FFF2-40B4-BE49-F238E27FC236}">
                <a16:creationId xmlns:a16="http://schemas.microsoft.com/office/drawing/2014/main" id="{5C69205D-13A5-5A44-852B-A9DFBB3898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95"/>
          <a:stretch/>
        </p:blipFill>
        <p:spPr>
          <a:xfrm>
            <a:off x="2757055" y="18828"/>
            <a:ext cx="9434945" cy="6839172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814389" y="2464848"/>
            <a:ext cx="7454007" cy="949127"/>
          </a:xfrm>
        </p:spPr>
        <p:txBody>
          <a:bodyPr anchor="b">
            <a:normAutofit/>
          </a:bodyPr>
          <a:lstStyle>
            <a:lvl1pPr>
              <a:defRPr sz="3200" b="1" cap="all" baseline="0">
                <a:solidFill>
                  <a:srgbClr val="72BF44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NÁZOV PREZENTÁCIE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814387" y="3456505"/>
            <a:ext cx="8717540" cy="646331"/>
          </a:xfrm>
        </p:spPr>
        <p:txBody>
          <a:bodyPr anchor="t">
            <a:noAutofit/>
          </a:bodyPr>
          <a:lstStyle>
            <a:lvl1pPr marL="0" indent="0">
              <a:buNone/>
              <a:defRPr sz="2400" b="0" cap="all" baseline="0">
                <a:solidFill>
                  <a:srgbClr val="72BF4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PODNADPIS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814387" y="4416394"/>
            <a:ext cx="7454007" cy="231345"/>
          </a:xfrm>
        </p:spPr>
        <p:txBody>
          <a:bodyPr wrap="square" anchor="ctr">
            <a:spAutoFit/>
          </a:bodyPr>
          <a:lstStyle>
            <a:lvl1pPr marL="0" indent="0">
              <a:lnSpc>
                <a:spcPct val="50000"/>
              </a:lnSpc>
              <a:buNone/>
              <a:defRPr sz="1600" b="0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err="1"/>
              <a:t>Meno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814385" y="4585954"/>
            <a:ext cx="2743200" cy="365125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fld id="{43EADD91-5677-6140-9BE4-FC4D388F3DC2}" type="datetime1">
              <a:rPr lang="cs-CZ" smtClean="0"/>
              <a:pPr/>
              <a:t>31.05.2023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95659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982133" y="631827"/>
            <a:ext cx="10255211" cy="384174"/>
          </a:xfrm>
        </p:spPr>
        <p:txBody>
          <a:bodyPr>
            <a:normAutofit/>
          </a:bodyPr>
          <a:lstStyle>
            <a:lvl1pPr>
              <a:defRPr sz="1400" cap="all" baseline="0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 err="1"/>
              <a:t>Názov</a:t>
            </a:r>
            <a:r>
              <a:rPr lang="cs-CZ" dirty="0"/>
              <a:t> grafu / podstránky</a:t>
            </a:r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3"/>
          </p:nvPr>
        </p:nvSpPr>
        <p:spPr>
          <a:xfrm>
            <a:off x="982133" y="1270000"/>
            <a:ext cx="10255211" cy="8255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10" name="Zástupný symbol pro graf 9"/>
          <p:cNvSpPr>
            <a:spLocks noGrp="1"/>
          </p:cNvSpPr>
          <p:nvPr>
            <p:ph type="chart" sz="quarter" idx="14"/>
          </p:nvPr>
        </p:nvSpPr>
        <p:spPr>
          <a:xfrm>
            <a:off x="982133" y="2374900"/>
            <a:ext cx="4927600" cy="28448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k-SK"/>
              <a:t>Ak chcete pridať graf, kliknite na ikonu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5"/>
          </p:nvPr>
        </p:nvSpPr>
        <p:spPr>
          <a:xfrm>
            <a:off x="6163733" y="2362200"/>
            <a:ext cx="5073651" cy="28575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11" name="Zástupný symbol pro datum 4"/>
          <p:cNvSpPr>
            <a:spLocks noGrp="1"/>
          </p:cNvSpPr>
          <p:nvPr>
            <p:ph type="dt" sz="half" idx="19"/>
          </p:nvPr>
        </p:nvSpPr>
        <p:spPr>
          <a:xfrm>
            <a:off x="1393569" y="6356352"/>
            <a:ext cx="2743200" cy="365125"/>
          </a:xfrm>
        </p:spPr>
        <p:txBody>
          <a:bodyPr/>
          <a:lstStyle>
            <a:lvl1pPr>
              <a:defRPr sz="1000"/>
            </a:lvl1pPr>
          </a:lstStyle>
          <a:p>
            <a:r>
              <a:rPr lang="cs-CZ"/>
              <a:t>| </a:t>
            </a:r>
            <a:fld id="{103A4A3A-4D59-A14A-8156-6E47C3FCDB5A}" type="datetime1">
              <a:rPr lang="cs-CZ" smtClean="0"/>
              <a:t>31.05.2023</a:t>
            </a:fld>
            <a:endParaRPr lang="cs-CZ" dirty="0"/>
          </a:p>
        </p:txBody>
      </p:sp>
      <p:sp>
        <p:nvSpPr>
          <p:cNvPr id="12" name="Zástupný symbol pro číslo snímku 10"/>
          <p:cNvSpPr>
            <a:spLocks noGrp="1"/>
          </p:cNvSpPr>
          <p:nvPr>
            <p:ph type="sldNum" sz="quarter" idx="12"/>
          </p:nvPr>
        </p:nvSpPr>
        <p:spPr>
          <a:xfrm>
            <a:off x="990607" y="6356352"/>
            <a:ext cx="611037" cy="365125"/>
          </a:xfrm>
        </p:spPr>
        <p:txBody>
          <a:bodyPr/>
          <a:lstStyle>
            <a:lvl1pPr algn="r">
              <a:defRPr sz="1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A1CCE83-2C51-433C-92AC-22AAA9585990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13" name="Obrázek 6">
            <a:extLst>
              <a:ext uri="{FF2B5EF4-FFF2-40B4-BE49-F238E27FC236}">
                <a16:creationId xmlns:a16="http://schemas.microsoft.com/office/drawing/2014/main" id="{38AE7863-EF25-B649-B198-670F8D423D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343" y="5903343"/>
            <a:ext cx="954657" cy="954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118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982133" y="631827"/>
            <a:ext cx="10255211" cy="384174"/>
          </a:xfrm>
        </p:spPr>
        <p:txBody>
          <a:bodyPr>
            <a:normAutofit/>
          </a:bodyPr>
          <a:lstStyle>
            <a:lvl1pPr>
              <a:defRPr sz="1400" cap="all" baseline="0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 err="1"/>
              <a:t>Názov</a:t>
            </a:r>
            <a:r>
              <a:rPr lang="cs-CZ" dirty="0"/>
              <a:t> grafu / podstránky</a:t>
            </a:r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3"/>
          </p:nvPr>
        </p:nvSpPr>
        <p:spPr>
          <a:xfrm>
            <a:off x="982133" y="1270000"/>
            <a:ext cx="10255211" cy="8255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10" name="Zástupný symbol pro graf 9"/>
          <p:cNvSpPr>
            <a:spLocks noGrp="1"/>
          </p:cNvSpPr>
          <p:nvPr>
            <p:ph type="chart" sz="quarter" idx="14"/>
          </p:nvPr>
        </p:nvSpPr>
        <p:spPr>
          <a:xfrm>
            <a:off x="982133" y="2374900"/>
            <a:ext cx="10255211" cy="28448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k-SK"/>
              <a:t>Ak chcete pridať graf, kliknite na ikonu</a:t>
            </a:r>
            <a:endParaRPr lang="cs-CZ" dirty="0"/>
          </a:p>
        </p:txBody>
      </p:sp>
      <p:sp>
        <p:nvSpPr>
          <p:cNvPr id="11" name="Zástupný symbol pro datum 4"/>
          <p:cNvSpPr>
            <a:spLocks noGrp="1"/>
          </p:cNvSpPr>
          <p:nvPr>
            <p:ph type="dt" sz="half" idx="19"/>
          </p:nvPr>
        </p:nvSpPr>
        <p:spPr>
          <a:xfrm>
            <a:off x="1393569" y="6356352"/>
            <a:ext cx="2743200" cy="365125"/>
          </a:xfrm>
        </p:spPr>
        <p:txBody>
          <a:bodyPr/>
          <a:lstStyle>
            <a:lvl1pPr>
              <a:defRPr sz="1000"/>
            </a:lvl1pPr>
          </a:lstStyle>
          <a:p>
            <a:r>
              <a:rPr lang="cs-CZ"/>
              <a:t>| </a:t>
            </a:r>
            <a:fld id="{783A899C-6EA2-2B4E-8B5A-F07BA0F4A943}" type="datetime1">
              <a:rPr lang="cs-CZ" smtClean="0"/>
              <a:t>31.05.2023</a:t>
            </a:fld>
            <a:endParaRPr lang="cs-CZ" dirty="0"/>
          </a:p>
        </p:txBody>
      </p:sp>
      <p:sp>
        <p:nvSpPr>
          <p:cNvPr id="12" name="Zástupný symbol pro číslo snímku 10"/>
          <p:cNvSpPr>
            <a:spLocks noGrp="1"/>
          </p:cNvSpPr>
          <p:nvPr>
            <p:ph type="sldNum" sz="quarter" idx="12"/>
          </p:nvPr>
        </p:nvSpPr>
        <p:spPr>
          <a:xfrm>
            <a:off x="990607" y="6356352"/>
            <a:ext cx="611037" cy="365125"/>
          </a:xfrm>
        </p:spPr>
        <p:txBody>
          <a:bodyPr/>
          <a:lstStyle>
            <a:lvl1pPr algn="r">
              <a:defRPr sz="1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A1CCE83-2C51-433C-92AC-22AAA9585990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8" name="Obrázek 6">
            <a:extLst>
              <a:ext uri="{FF2B5EF4-FFF2-40B4-BE49-F238E27FC236}">
                <a16:creationId xmlns:a16="http://schemas.microsoft.com/office/drawing/2014/main" id="{C36FFC9E-B6AA-3D49-BB69-C1F762CA6A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343" y="5903343"/>
            <a:ext cx="954657" cy="954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159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kuje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5">
            <a:extLst>
              <a:ext uri="{FF2B5EF4-FFF2-40B4-BE49-F238E27FC236}">
                <a16:creationId xmlns:a16="http://schemas.microsoft.com/office/drawing/2014/main" id="{64802271-972C-2345-89AC-7FEC42EF1E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95"/>
          <a:stretch/>
        </p:blipFill>
        <p:spPr>
          <a:xfrm>
            <a:off x="2757055" y="18828"/>
            <a:ext cx="9434945" cy="6839172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814389" y="2996198"/>
            <a:ext cx="7454007" cy="949127"/>
          </a:xfrm>
        </p:spPr>
        <p:txBody>
          <a:bodyPr anchor="b">
            <a:normAutofit/>
          </a:bodyPr>
          <a:lstStyle>
            <a:lvl1pPr>
              <a:defRPr sz="3200" b="1" cap="all" baseline="0">
                <a:solidFill>
                  <a:srgbClr val="72BF44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 err="1"/>
              <a:t>Ďakujeme</a:t>
            </a:r>
            <a:r>
              <a:rPr lang="cs-CZ" dirty="0"/>
              <a:t> </a:t>
            </a:r>
            <a:br>
              <a:rPr lang="cs-CZ" dirty="0"/>
            </a:br>
            <a:r>
              <a:rPr lang="cs-CZ" dirty="0"/>
              <a:t>za </a:t>
            </a:r>
            <a:r>
              <a:rPr lang="cs-CZ" dirty="0" err="1"/>
              <a:t>pozornosť</a:t>
            </a:r>
            <a:endParaRPr lang="cs-CZ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text 10"/>
          <p:cNvSpPr>
            <a:spLocks noGrp="1"/>
          </p:cNvSpPr>
          <p:nvPr>
            <p:ph type="body" sz="quarter" idx="13"/>
          </p:nvPr>
        </p:nvSpPr>
        <p:spPr>
          <a:xfrm>
            <a:off x="977659" y="1802924"/>
            <a:ext cx="10259684" cy="307777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FontTx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15" name="Zástupný symbol pro datum 4"/>
          <p:cNvSpPr>
            <a:spLocks noGrp="1"/>
          </p:cNvSpPr>
          <p:nvPr>
            <p:ph type="dt" sz="half" idx="19"/>
          </p:nvPr>
        </p:nvSpPr>
        <p:spPr>
          <a:xfrm>
            <a:off x="1390857" y="6356352"/>
            <a:ext cx="2743200" cy="365125"/>
          </a:xfrm>
        </p:spPr>
        <p:txBody>
          <a:bodyPr/>
          <a:lstStyle>
            <a:lvl1pPr>
              <a:defRPr sz="1000"/>
            </a:lvl1pPr>
          </a:lstStyle>
          <a:p>
            <a:r>
              <a:rPr lang="cs-CZ"/>
              <a:t>| </a:t>
            </a:r>
            <a:fld id="{2363F63A-EE01-7946-90BE-666E333689FE}" type="datetime1">
              <a:rPr lang="cs-CZ" smtClean="0"/>
              <a:t>31.05.2023</a:t>
            </a:fld>
            <a:endParaRPr lang="cs-CZ" dirty="0"/>
          </a:p>
        </p:txBody>
      </p:sp>
      <p:sp>
        <p:nvSpPr>
          <p:cNvPr id="16" name="Zástupný symbol pro číslo snímku 10"/>
          <p:cNvSpPr>
            <a:spLocks noGrp="1"/>
          </p:cNvSpPr>
          <p:nvPr>
            <p:ph type="sldNum" sz="quarter" idx="12"/>
          </p:nvPr>
        </p:nvSpPr>
        <p:spPr>
          <a:xfrm>
            <a:off x="990607" y="6356352"/>
            <a:ext cx="611037" cy="365125"/>
          </a:xfrm>
        </p:spPr>
        <p:txBody>
          <a:bodyPr/>
          <a:lstStyle>
            <a:lvl1pPr algn="r">
              <a:defRPr sz="1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A1CCE83-2C51-433C-92AC-22AAA9585990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8" name="Obrázek 6">
            <a:extLst>
              <a:ext uri="{FF2B5EF4-FFF2-40B4-BE49-F238E27FC236}">
                <a16:creationId xmlns:a16="http://schemas.microsoft.com/office/drawing/2014/main" id="{F81E38FF-04FA-1C42-B94B-1DB43BE351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343" y="5903343"/>
            <a:ext cx="954657" cy="954657"/>
          </a:xfrm>
          <a:prstGeom prst="rect">
            <a:avLst/>
          </a:prstGeom>
        </p:spPr>
      </p:pic>
      <p:sp>
        <p:nvSpPr>
          <p:cNvPr id="9" name="Zástupný symbol pro text 3">
            <a:extLst>
              <a:ext uri="{FF2B5EF4-FFF2-40B4-BE49-F238E27FC236}">
                <a16:creationId xmlns:a16="http://schemas.microsoft.com/office/drawing/2014/main" id="{9B0F1D80-E085-D445-9CA1-08DE2A87A9D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0" y="573669"/>
            <a:ext cx="11237384" cy="785921"/>
          </a:xfrm>
          <a:solidFill>
            <a:schemeClr val="accent4">
              <a:lumMod val="75000"/>
            </a:schemeClr>
          </a:solidFill>
        </p:spPr>
        <p:txBody>
          <a:bodyPr lIns="828000" tIns="288000" bIns="216000">
            <a:spAutoFit/>
          </a:bodyPr>
          <a:lstStyle>
            <a:lvl1pPr marL="0" indent="0">
              <a:spcBef>
                <a:spcPts val="600"/>
              </a:spcBef>
              <a:spcAft>
                <a:spcPts val="600"/>
              </a:spcAft>
              <a:buFontTx/>
              <a:buNone/>
              <a:defRPr sz="2000" cap="all" baseline="0">
                <a:solidFill>
                  <a:schemeClr val="tx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cs-CZ" dirty="0"/>
              <a:t>OBSAH</a:t>
            </a:r>
          </a:p>
        </p:txBody>
      </p:sp>
    </p:spTree>
    <p:extLst>
      <p:ext uri="{BB962C8B-B14F-4D97-AF65-F5344CB8AC3E}">
        <p14:creationId xmlns:p14="http://schemas.microsoft.com/office/powerpoint/2010/main" val="2837913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u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abulku 2"/>
          <p:cNvSpPr>
            <a:spLocks noGrp="1"/>
          </p:cNvSpPr>
          <p:nvPr>
            <p:ph type="tbl" sz="quarter" idx="16"/>
          </p:nvPr>
        </p:nvSpPr>
        <p:spPr>
          <a:xfrm>
            <a:off x="977904" y="1854199"/>
            <a:ext cx="10259439" cy="3748804"/>
          </a:xfrm>
          <a:noFill/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sk-SK"/>
              <a:t>Ak chcete pridať tabuľku, kliknite na ikonu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9" hasCustomPrompt="1"/>
          </p:nvPr>
        </p:nvSpPr>
        <p:spPr>
          <a:xfrm>
            <a:off x="0" y="573669"/>
            <a:ext cx="11237384" cy="785921"/>
          </a:xfrm>
          <a:solidFill>
            <a:schemeClr val="accent4">
              <a:lumMod val="75000"/>
            </a:schemeClr>
          </a:solidFill>
        </p:spPr>
        <p:txBody>
          <a:bodyPr lIns="828000" tIns="288000" bIns="216000">
            <a:spAutoFit/>
          </a:bodyPr>
          <a:lstStyle>
            <a:lvl1pPr marL="0" indent="0">
              <a:spcBef>
                <a:spcPts val="600"/>
              </a:spcBef>
              <a:spcAft>
                <a:spcPts val="600"/>
              </a:spcAft>
              <a:buFontTx/>
              <a:buNone/>
              <a:defRPr sz="2000" cap="all" baseline="0">
                <a:solidFill>
                  <a:schemeClr val="tx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cs-CZ" dirty="0" err="1"/>
              <a:t>Tabuľka</a:t>
            </a:r>
            <a:endParaRPr lang="cs-CZ" dirty="0"/>
          </a:p>
        </p:txBody>
      </p:sp>
      <p:sp>
        <p:nvSpPr>
          <p:cNvPr id="13" name="Zástupný symbol pro datum 4"/>
          <p:cNvSpPr>
            <a:spLocks noGrp="1"/>
          </p:cNvSpPr>
          <p:nvPr>
            <p:ph type="dt" sz="half" idx="20"/>
          </p:nvPr>
        </p:nvSpPr>
        <p:spPr>
          <a:xfrm>
            <a:off x="1393569" y="6356352"/>
            <a:ext cx="2743200" cy="365125"/>
          </a:xfrm>
        </p:spPr>
        <p:txBody>
          <a:bodyPr/>
          <a:lstStyle>
            <a:lvl1pPr>
              <a:defRPr sz="1000"/>
            </a:lvl1pPr>
          </a:lstStyle>
          <a:p>
            <a:r>
              <a:rPr lang="cs-CZ"/>
              <a:t>| </a:t>
            </a:r>
            <a:fld id="{2363F63A-EE01-7946-90BE-666E333689FE}" type="datetime1">
              <a:rPr lang="cs-CZ" smtClean="0"/>
              <a:t>31.05.2023</a:t>
            </a:fld>
            <a:endParaRPr lang="cs-CZ" dirty="0"/>
          </a:p>
        </p:txBody>
      </p:sp>
      <p:sp>
        <p:nvSpPr>
          <p:cNvPr id="14" name="Zástupný symbol pro číslo snímku 10"/>
          <p:cNvSpPr>
            <a:spLocks noGrp="1"/>
          </p:cNvSpPr>
          <p:nvPr>
            <p:ph type="sldNum" sz="quarter" idx="12"/>
          </p:nvPr>
        </p:nvSpPr>
        <p:spPr>
          <a:xfrm>
            <a:off x="990607" y="6356352"/>
            <a:ext cx="611037" cy="365125"/>
          </a:xfrm>
        </p:spPr>
        <p:txBody>
          <a:bodyPr/>
          <a:lstStyle>
            <a:lvl1pPr algn="r">
              <a:defRPr sz="1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A1CCE83-2C51-433C-92AC-22AAA9585990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8" name="Obrázek 6">
            <a:extLst>
              <a:ext uri="{FF2B5EF4-FFF2-40B4-BE49-F238E27FC236}">
                <a16:creationId xmlns:a16="http://schemas.microsoft.com/office/drawing/2014/main" id="{67B3A305-34C6-1045-8731-F6E353345B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343" y="5903343"/>
            <a:ext cx="954657" cy="954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068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áklad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ástupný symbol pro text 10"/>
          <p:cNvSpPr>
            <a:spLocks noGrp="1"/>
          </p:cNvSpPr>
          <p:nvPr>
            <p:ph type="body" sz="quarter" idx="13"/>
          </p:nvPr>
        </p:nvSpPr>
        <p:spPr>
          <a:xfrm>
            <a:off x="990606" y="1777041"/>
            <a:ext cx="10246738" cy="892552"/>
          </a:xfrm>
        </p:spPr>
        <p:txBody>
          <a:bodyPr wrap="square">
            <a:spAutoFit/>
          </a:bodyPr>
          <a:lstStyle>
            <a:lvl1pPr marL="228600" indent="-228600">
              <a:lnSpc>
                <a:spcPct val="100000"/>
              </a:lnSpc>
              <a:spcBef>
                <a:spcPts val="600"/>
              </a:spcBef>
              <a:buClr>
                <a:srgbClr val="72BF44"/>
              </a:buClr>
              <a:buFont typeface="Wingdings" panose="05000000000000000000" pitchFamily="2" charset="2"/>
              <a:buChar char="§"/>
              <a:defRPr sz="1400"/>
            </a:lvl1pPr>
            <a:lvl2pPr>
              <a:lnSpc>
                <a:spcPct val="100000"/>
              </a:lnSpc>
              <a:spcBef>
                <a:spcPts val="600"/>
              </a:spcBef>
              <a:buClr>
                <a:srgbClr val="72BF44"/>
              </a:buClr>
              <a:defRPr sz="1400"/>
            </a:lvl2pPr>
            <a:lvl3pPr marL="1143000" indent="-228600">
              <a:lnSpc>
                <a:spcPct val="100000"/>
              </a:lnSpc>
              <a:spcBef>
                <a:spcPts val="600"/>
              </a:spcBef>
              <a:buClr>
                <a:srgbClr val="72BF44"/>
              </a:buClr>
              <a:buFont typeface="Courier New" panose="02070309020205020404" pitchFamily="49" charset="0"/>
              <a:buChar char="o"/>
              <a:defRPr sz="1400"/>
            </a:lvl3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9"/>
          </p:nvPr>
        </p:nvSpPr>
        <p:spPr>
          <a:xfrm>
            <a:off x="1393569" y="6356352"/>
            <a:ext cx="2743200" cy="365125"/>
          </a:xfrm>
        </p:spPr>
        <p:txBody>
          <a:bodyPr/>
          <a:lstStyle>
            <a:lvl1pPr>
              <a:defRPr sz="1000"/>
            </a:lvl1pPr>
          </a:lstStyle>
          <a:p>
            <a:r>
              <a:rPr lang="cs-CZ"/>
              <a:t>| </a:t>
            </a:r>
            <a:fld id="{2363F63A-EE01-7946-90BE-666E333689FE}" type="datetime1">
              <a:rPr lang="cs-CZ" smtClean="0"/>
              <a:t>31.05.2023</a:t>
            </a:fld>
            <a:endParaRPr lang="cs-CZ" dirty="0"/>
          </a:p>
        </p:txBody>
      </p:sp>
      <p:sp>
        <p:nvSpPr>
          <p:cNvPr id="9" name="Zástupný symbol pro číslo snímku 10"/>
          <p:cNvSpPr>
            <a:spLocks noGrp="1"/>
          </p:cNvSpPr>
          <p:nvPr>
            <p:ph type="sldNum" sz="quarter" idx="12"/>
          </p:nvPr>
        </p:nvSpPr>
        <p:spPr>
          <a:xfrm>
            <a:off x="990607" y="6356352"/>
            <a:ext cx="611037" cy="365125"/>
          </a:xfrm>
        </p:spPr>
        <p:txBody>
          <a:bodyPr/>
          <a:lstStyle>
            <a:lvl1pPr algn="r">
              <a:defRPr sz="1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A1CCE83-2C51-433C-92AC-22AAA9585990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0" name="Zástupný symbol pro text 3">
            <a:extLst>
              <a:ext uri="{FF2B5EF4-FFF2-40B4-BE49-F238E27FC236}">
                <a16:creationId xmlns:a16="http://schemas.microsoft.com/office/drawing/2014/main" id="{7C5A724E-DA8E-284E-BD6E-88052E9171E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0" y="573669"/>
            <a:ext cx="11237384" cy="785921"/>
          </a:xfrm>
          <a:solidFill>
            <a:schemeClr val="accent4">
              <a:lumMod val="75000"/>
            </a:schemeClr>
          </a:solidFill>
        </p:spPr>
        <p:txBody>
          <a:bodyPr lIns="828000" tIns="288000" bIns="216000">
            <a:spAutoFit/>
          </a:bodyPr>
          <a:lstStyle>
            <a:lvl1pPr marL="0" indent="0">
              <a:spcBef>
                <a:spcPts val="600"/>
              </a:spcBef>
              <a:spcAft>
                <a:spcPts val="600"/>
              </a:spcAft>
              <a:buFontTx/>
              <a:buNone/>
              <a:defRPr sz="2000" cap="all" baseline="0">
                <a:solidFill>
                  <a:schemeClr val="tx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cs-CZ" dirty="0"/>
              <a:t>NADPIS</a:t>
            </a:r>
          </a:p>
        </p:txBody>
      </p:sp>
      <p:pic>
        <p:nvPicPr>
          <p:cNvPr id="11" name="Obrázek 6">
            <a:extLst>
              <a:ext uri="{FF2B5EF4-FFF2-40B4-BE49-F238E27FC236}">
                <a16:creationId xmlns:a16="http://schemas.microsoft.com/office/drawing/2014/main" id="{736BA6C0-959B-8948-93CB-48AA4C0881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343" y="5903343"/>
            <a:ext cx="954657" cy="954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728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5">
            <a:extLst>
              <a:ext uri="{FF2B5EF4-FFF2-40B4-BE49-F238E27FC236}">
                <a16:creationId xmlns:a16="http://schemas.microsoft.com/office/drawing/2014/main" id="{EA7DAF90-49D3-1042-96EE-9317B01788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14" b="16003"/>
          <a:stretch/>
        </p:blipFill>
        <p:spPr>
          <a:xfrm>
            <a:off x="7180" y="0"/>
            <a:ext cx="12184820" cy="664535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798024" y="2589167"/>
            <a:ext cx="6783185" cy="1101264"/>
          </a:xfrm>
        </p:spPr>
        <p:txBody>
          <a:bodyPr anchor="t" anchorCtr="0">
            <a:spAutoFit/>
          </a:bodyPr>
          <a:lstStyle>
            <a:lvl1pPr>
              <a:lnSpc>
                <a:spcPct val="80000"/>
              </a:lnSpc>
              <a:defRPr sz="8000" cap="all" baseline="0">
                <a:latin typeface="Arial Black" panose="020B0A04020102020204" pitchFamily="34" charset="0"/>
              </a:defRPr>
            </a:lvl1pPr>
          </a:lstStyle>
          <a:p>
            <a:r>
              <a:rPr lang="cs-CZ" dirty="0"/>
              <a:t>01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0" hasCustomPrompt="1"/>
          </p:nvPr>
        </p:nvSpPr>
        <p:spPr>
          <a:xfrm>
            <a:off x="802220" y="3701018"/>
            <a:ext cx="6800849" cy="535531"/>
          </a:xfrm>
        </p:spPr>
        <p:txBody>
          <a:bodyPr anchor="ctr" anchorCtr="0">
            <a:spAutoFit/>
          </a:bodyPr>
          <a:lstStyle>
            <a:lvl1pPr marL="0" indent="0">
              <a:buFontTx/>
              <a:buNone/>
              <a:defRPr sz="3200" b="0" i="0"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2BF44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dirty="0"/>
              <a:t>PODNADPIS</a:t>
            </a:r>
          </a:p>
        </p:txBody>
      </p:sp>
      <p:sp>
        <p:nvSpPr>
          <p:cNvPr id="3" name="Pravouholník 2">
            <a:extLst>
              <a:ext uri="{FF2B5EF4-FFF2-40B4-BE49-F238E27FC236}">
                <a16:creationId xmlns:a16="http://schemas.microsoft.com/office/drawing/2014/main" id="{0FEB68E3-2F4E-2E4A-ABDB-82AC2B72AD8B}"/>
              </a:ext>
            </a:extLst>
          </p:cNvPr>
          <p:cNvSpPr/>
          <p:nvPr userDrawn="1"/>
        </p:nvSpPr>
        <p:spPr>
          <a:xfrm>
            <a:off x="1" y="5231219"/>
            <a:ext cx="12184820" cy="16267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68957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graf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rázku 2"/>
          <p:cNvSpPr>
            <a:spLocks noGrp="1"/>
          </p:cNvSpPr>
          <p:nvPr>
            <p:ph type="pic" idx="1"/>
          </p:nvPr>
        </p:nvSpPr>
        <p:spPr>
          <a:xfrm>
            <a:off x="977659" y="767751"/>
            <a:ext cx="10259683" cy="511501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Kliknutím na ikonu pridáte obrázok</a:t>
            </a:r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 hasCustomPrompt="1"/>
          </p:nvPr>
        </p:nvSpPr>
        <p:spPr>
          <a:xfrm>
            <a:off x="979259" y="5233037"/>
            <a:ext cx="3930637" cy="385472"/>
          </a:xfrm>
          <a:solidFill>
            <a:srgbClr val="72BF44"/>
          </a:solidFill>
        </p:spPr>
        <p:txBody>
          <a:bodyPr wrap="square" tIns="144000" bIns="7200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cs-CZ" dirty="0" err="1"/>
              <a:t>Názov</a:t>
            </a:r>
            <a:r>
              <a:rPr lang="cs-CZ" dirty="0"/>
              <a:t> fotografie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977659" y="5629574"/>
            <a:ext cx="3932237" cy="253191"/>
          </a:xfrm>
          <a:solidFill>
            <a:srgbClr val="72BF44"/>
          </a:solidFill>
        </p:spPr>
        <p:txBody>
          <a:bodyPr tIns="54000" bIns="216000"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Popis fotografie</a:t>
            </a:r>
          </a:p>
        </p:txBody>
      </p:sp>
      <p:sp>
        <p:nvSpPr>
          <p:cNvPr id="9" name="Zástupný symbol pro datum 4"/>
          <p:cNvSpPr>
            <a:spLocks noGrp="1"/>
          </p:cNvSpPr>
          <p:nvPr>
            <p:ph type="dt" sz="half" idx="19"/>
          </p:nvPr>
        </p:nvSpPr>
        <p:spPr>
          <a:xfrm>
            <a:off x="1393569" y="6356352"/>
            <a:ext cx="2743200" cy="365125"/>
          </a:xfrm>
        </p:spPr>
        <p:txBody>
          <a:bodyPr/>
          <a:lstStyle>
            <a:lvl1pPr>
              <a:defRPr sz="1000"/>
            </a:lvl1pPr>
          </a:lstStyle>
          <a:p>
            <a:r>
              <a:rPr lang="cs-CZ"/>
              <a:t>| </a:t>
            </a:r>
            <a:fld id="{16F15EBE-C22A-BB4C-B05E-69C375D934D6}" type="datetime1">
              <a:rPr lang="cs-CZ" smtClean="0"/>
              <a:t>31.05.2023</a:t>
            </a:fld>
            <a:endParaRPr lang="cs-CZ" dirty="0"/>
          </a:p>
        </p:txBody>
      </p:sp>
      <p:sp>
        <p:nvSpPr>
          <p:cNvPr id="11" name="Zástupný symbol pro číslo snímku 10"/>
          <p:cNvSpPr>
            <a:spLocks noGrp="1"/>
          </p:cNvSpPr>
          <p:nvPr>
            <p:ph type="sldNum" sz="quarter" idx="12"/>
          </p:nvPr>
        </p:nvSpPr>
        <p:spPr>
          <a:xfrm>
            <a:off x="990607" y="6356352"/>
            <a:ext cx="611037" cy="365125"/>
          </a:xfrm>
        </p:spPr>
        <p:txBody>
          <a:bodyPr/>
          <a:lstStyle>
            <a:lvl1pPr algn="r">
              <a:defRPr sz="1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A1CCE83-2C51-433C-92AC-22AAA9585990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10" name="Obrázek 6">
            <a:extLst>
              <a:ext uri="{FF2B5EF4-FFF2-40B4-BE49-F238E27FC236}">
                <a16:creationId xmlns:a16="http://schemas.microsoft.com/office/drawing/2014/main" id="{2C876E2A-636B-7B45-9ECA-54ABD1D37F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343" y="5903343"/>
            <a:ext cx="954657" cy="954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614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954805" y="2257727"/>
            <a:ext cx="4773137" cy="3040476"/>
          </a:xfrm>
        </p:spPr>
        <p:txBody>
          <a:bodyPr anchor="t">
            <a:noAutofit/>
          </a:bodyPr>
          <a:lstStyle>
            <a:lvl1pPr marL="0" indent="0" algn="l">
              <a:buClr>
                <a:srgbClr val="72BF44"/>
              </a:buClr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Kliknutím vložíte text.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954805" y="1681166"/>
            <a:ext cx="4773137" cy="354671"/>
          </a:xfrm>
        </p:spPr>
        <p:txBody>
          <a:bodyPr anchor="b">
            <a:normAutofit/>
          </a:bodyPr>
          <a:lstStyle>
            <a:lvl1pPr marL="0" indent="0">
              <a:buNone/>
              <a:defRPr sz="1400" b="1" cap="all" baseline="0">
                <a:latin typeface="Arial Black" panose="020B0A04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Podnadpis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1" y="1681166"/>
            <a:ext cx="5065144" cy="354671"/>
          </a:xfrm>
        </p:spPr>
        <p:txBody>
          <a:bodyPr anchor="b">
            <a:normAutofit/>
          </a:bodyPr>
          <a:lstStyle>
            <a:lvl1pPr marL="0" indent="0">
              <a:buNone/>
              <a:defRPr sz="1400" b="1" cap="all" baseline="0">
                <a:latin typeface="Arial Black" panose="020B0A04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Podnadpis</a:t>
            </a:r>
          </a:p>
        </p:txBody>
      </p:sp>
      <p:sp>
        <p:nvSpPr>
          <p:cNvPr id="16" name="Zástupný symbol pro text 15"/>
          <p:cNvSpPr>
            <a:spLocks noGrp="1"/>
          </p:cNvSpPr>
          <p:nvPr>
            <p:ph type="body" sz="quarter" idx="13" hasCustomPrompt="1"/>
          </p:nvPr>
        </p:nvSpPr>
        <p:spPr>
          <a:xfrm>
            <a:off x="6172200" y="2257731"/>
            <a:ext cx="5064995" cy="304047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/>
              <a:t>Kliknutím vložíte text.</a:t>
            </a:r>
          </a:p>
        </p:txBody>
      </p:sp>
      <p:sp>
        <p:nvSpPr>
          <p:cNvPr id="12" name="Zástupný symbol pro datum 4"/>
          <p:cNvSpPr>
            <a:spLocks noGrp="1"/>
          </p:cNvSpPr>
          <p:nvPr>
            <p:ph type="dt" sz="half" idx="19"/>
          </p:nvPr>
        </p:nvSpPr>
        <p:spPr>
          <a:xfrm>
            <a:off x="1393569" y="6356352"/>
            <a:ext cx="2743200" cy="365125"/>
          </a:xfrm>
        </p:spPr>
        <p:txBody>
          <a:bodyPr/>
          <a:lstStyle>
            <a:lvl1pPr>
              <a:defRPr sz="1000"/>
            </a:lvl1pPr>
          </a:lstStyle>
          <a:p>
            <a:r>
              <a:rPr lang="cs-CZ"/>
              <a:t>| </a:t>
            </a:r>
            <a:fld id="{27A104E7-B8AB-4F45-A612-A86E87D89EFE}" type="datetime1">
              <a:rPr lang="cs-CZ" smtClean="0"/>
              <a:t>31.05.2023</a:t>
            </a:fld>
            <a:endParaRPr lang="cs-CZ" dirty="0"/>
          </a:p>
        </p:txBody>
      </p:sp>
      <p:sp>
        <p:nvSpPr>
          <p:cNvPr id="15" name="Zástupný symbol pro číslo snímku 10"/>
          <p:cNvSpPr>
            <a:spLocks noGrp="1"/>
          </p:cNvSpPr>
          <p:nvPr>
            <p:ph type="sldNum" sz="quarter" idx="12"/>
          </p:nvPr>
        </p:nvSpPr>
        <p:spPr>
          <a:xfrm>
            <a:off x="990607" y="6356352"/>
            <a:ext cx="611037" cy="365125"/>
          </a:xfrm>
        </p:spPr>
        <p:txBody>
          <a:bodyPr/>
          <a:lstStyle>
            <a:lvl1pPr algn="r">
              <a:defRPr sz="1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A1CCE83-2C51-433C-92AC-22AAA9585990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1" name="Zástupný symbol pro text 3">
            <a:extLst>
              <a:ext uri="{FF2B5EF4-FFF2-40B4-BE49-F238E27FC236}">
                <a16:creationId xmlns:a16="http://schemas.microsoft.com/office/drawing/2014/main" id="{D3C35477-BAF0-9449-81CA-00C5FC88C8B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0" y="573669"/>
            <a:ext cx="11237384" cy="785921"/>
          </a:xfrm>
          <a:solidFill>
            <a:schemeClr val="accent4">
              <a:lumMod val="75000"/>
            </a:schemeClr>
          </a:solidFill>
        </p:spPr>
        <p:txBody>
          <a:bodyPr lIns="828000" tIns="288000" bIns="216000">
            <a:spAutoFit/>
          </a:bodyPr>
          <a:lstStyle>
            <a:lvl1pPr marL="0" indent="0">
              <a:spcBef>
                <a:spcPts val="600"/>
              </a:spcBef>
              <a:spcAft>
                <a:spcPts val="600"/>
              </a:spcAft>
              <a:buFontTx/>
              <a:buNone/>
              <a:defRPr sz="2000" cap="all" baseline="0">
                <a:solidFill>
                  <a:schemeClr val="tx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cs-CZ" dirty="0"/>
              <a:t>NADPIS</a:t>
            </a:r>
          </a:p>
        </p:txBody>
      </p:sp>
      <p:pic>
        <p:nvPicPr>
          <p:cNvPr id="13" name="Obrázek 6">
            <a:extLst>
              <a:ext uri="{FF2B5EF4-FFF2-40B4-BE49-F238E27FC236}">
                <a16:creationId xmlns:a16="http://schemas.microsoft.com/office/drawing/2014/main" id="{4B8B9553-E78D-8945-B336-EE4D073C19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343" y="5903343"/>
            <a:ext cx="954657" cy="954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493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954804" y="2257727"/>
            <a:ext cx="2967341" cy="3040476"/>
          </a:xfrm>
        </p:spPr>
        <p:txBody>
          <a:bodyPr anchor="t">
            <a:normAutofit/>
          </a:bodyPr>
          <a:lstStyle>
            <a:lvl1pPr marL="0" indent="0" algn="l">
              <a:buClr>
                <a:srgbClr val="72BF44"/>
              </a:buClr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Kliknutím vložíte text.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954803" y="1681166"/>
            <a:ext cx="2967340" cy="354671"/>
          </a:xfrm>
        </p:spPr>
        <p:txBody>
          <a:bodyPr anchor="b">
            <a:normAutofit/>
          </a:bodyPr>
          <a:lstStyle>
            <a:lvl1pPr marL="0" indent="0">
              <a:buNone/>
              <a:defRPr sz="1400" b="1" cap="all" baseline="0">
                <a:latin typeface="Arial Black" panose="020B0A04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Podnadpis</a:t>
            </a:r>
          </a:p>
        </p:txBody>
      </p:sp>
      <p:sp>
        <p:nvSpPr>
          <p:cNvPr id="16" name="Zástupný symbol pro text 15"/>
          <p:cNvSpPr>
            <a:spLocks noGrp="1"/>
          </p:cNvSpPr>
          <p:nvPr>
            <p:ph type="body" sz="quarter" idx="13" hasCustomPrompt="1"/>
          </p:nvPr>
        </p:nvSpPr>
        <p:spPr>
          <a:xfrm>
            <a:off x="4400915" y="2257731"/>
            <a:ext cx="3190335" cy="3040475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/>
              <a:t>Kliknutím vložíte text.</a:t>
            </a:r>
          </a:p>
        </p:txBody>
      </p:sp>
      <p:sp>
        <p:nvSpPr>
          <p:cNvPr id="9" name="Zástupný symbol pro text 4"/>
          <p:cNvSpPr>
            <a:spLocks noGrp="1"/>
          </p:cNvSpPr>
          <p:nvPr>
            <p:ph type="body" sz="quarter" idx="14" hasCustomPrompt="1"/>
          </p:nvPr>
        </p:nvSpPr>
        <p:spPr>
          <a:xfrm>
            <a:off x="8047011" y="1698418"/>
            <a:ext cx="3190335" cy="354671"/>
          </a:xfrm>
        </p:spPr>
        <p:txBody>
          <a:bodyPr anchor="b">
            <a:normAutofit/>
          </a:bodyPr>
          <a:lstStyle>
            <a:lvl1pPr marL="0" indent="0">
              <a:buNone/>
              <a:defRPr sz="1400" b="1" cap="all" baseline="0">
                <a:latin typeface="Arial Black" panose="020B0A04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Podnadpis</a:t>
            </a:r>
          </a:p>
        </p:txBody>
      </p:sp>
      <p:sp>
        <p:nvSpPr>
          <p:cNvPr id="11" name="Zástupný symbol pro text 2"/>
          <p:cNvSpPr>
            <a:spLocks noGrp="1"/>
          </p:cNvSpPr>
          <p:nvPr>
            <p:ph type="body" idx="15" hasCustomPrompt="1"/>
          </p:nvPr>
        </p:nvSpPr>
        <p:spPr>
          <a:xfrm>
            <a:off x="4400917" y="1693608"/>
            <a:ext cx="3190335" cy="354671"/>
          </a:xfrm>
        </p:spPr>
        <p:txBody>
          <a:bodyPr anchor="b">
            <a:normAutofit/>
          </a:bodyPr>
          <a:lstStyle>
            <a:lvl1pPr marL="0" indent="0">
              <a:buNone/>
              <a:defRPr sz="1400" b="1" cap="all" baseline="0">
                <a:latin typeface="Arial Black" panose="020B0A04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Podnadpis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6" hasCustomPrompt="1"/>
          </p:nvPr>
        </p:nvSpPr>
        <p:spPr>
          <a:xfrm>
            <a:off x="8047569" y="2257425"/>
            <a:ext cx="3189627" cy="3040063"/>
          </a:xfrm>
        </p:spPr>
        <p:txBody>
          <a:bodyPr>
            <a:normAutofit/>
          </a:bodyPr>
          <a:lstStyle>
            <a:lvl1pPr marL="0" indent="0">
              <a:buNone/>
              <a:defRPr sz="14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cs-CZ" dirty="0"/>
              <a:t>Kliknutím vložte text.</a:t>
            </a:r>
          </a:p>
        </p:txBody>
      </p:sp>
      <p:sp>
        <p:nvSpPr>
          <p:cNvPr id="13" name="Zástupný symbol pro datum 4"/>
          <p:cNvSpPr>
            <a:spLocks noGrp="1"/>
          </p:cNvSpPr>
          <p:nvPr>
            <p:ph type="dt" sz="half" idx="19"/>
          </p:nvPr>
        </p:nvSpPr>
        <p:spPr>
          <a:xfrm>
            <a:off x="1393569" y="6356352"/>
            <a:ext cx="2743200" cy="365125"/>
          </a:xfrm>
        </p:spPr>
        <p:txBody>
          <a:bodyPr/>
          <a:lstStyle>
            <a:lvl1pPr>
              <a:defRPr sz="1000"/>
            </a:lvl1pPr>
          </a:lstStyle>
          <a:p>
            <a:r>
              <a:rPr lang="cs-CZ"/>
              <a:t>| </a:t>
            </a:r>
            <a:fld id="{9376D90D-6BC8-974C-B808-CBB4526FF0D0}" type="datetime1">
              <a:rPr lang="cs-CZ" smtClean="0"/>
              <a:t>31.05.2023</a:t>
            </a:fld>
            <a:endParaRPr lang="cs-CZ" dirty="0"/>
          </a:p>
        </p:txBody>
      </p:sp>
      <p:sp>
        <p:nvSpPr>
          <p:cNvPr id="14" name="Zástupný symbol pro číslo snímku 10"/>
          <p:cNvSpPr>
            <a:spLocks noGrp="1"/>
          </p:cNvSpPr>
          <p:nvPr>
            <p:ph type="sldNum" sz="quarter" idx="12"/>
          </p:nvPr>
        </p:nvSpPr>
        <p:spPr>
          <a:xfrm>
            <a:off x="990607" y="6356352"/>
            <a:ext cx="611037" cy="365125"/>
          </a:xfrm>
        </p:spPr>
        <p:txBody>
          <a:bodyPr/>
          <a:lstStyle>
            <a:lvl1pPr algn="r">
              <a:defRPr sz="1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A1CCE83-2C51-433C-92AC-22AAA9585990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5" name="Zástupný symbol pro text 3">
            <a:extLst>
              <a:ext uri="{FF2B5EF4-FFF2-40B4-BE49-F238E27FC236}">
                <a16:creationId xmlns:a16="http://schemas.microsoft.com/office/drawing/2014/main" id="{B3717B62-14BE-044F-B060-9456929A657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0" y="573669"/>
            <a:ext cx="11237384" cy="785921"/>
          </a:xfrm>
          <a:solidFill>
            <a:schemeClr val="accent4">
              <a:lumMod val="75000"/>
            </a:schemeClr>
          </a:solidFill>
        </p:spPr>
        <p:txBody>
          <a:bodyPr lIns="828000" tIns="288000" bIns="216000">
            <a:spAutoFit/>
          </a:bodyPr>
          <a:lstStyle>
            <a:lvl1pPr marL="0" indent="0">
              <a:spcBef>
                <a:spcPts val="600"/>
              </a:spcBef>
              <a:spcAft>
                <a:spcPts val="600"/>
              </a:spcAft>
              <a:buFontTx/>
              <a:buNone/>
              <a:defRPr sz="2000" cap="all" baseline="0">
                <a:solidFill>
                  <a:schemeClr val="tx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cs-CZ" dirty="0"/>
              <a:t>NADPIS</a:t>
            </a:r>
          </a:p>
        </p:txBody>
      </p:sp>
      <p:pic>
        <p:nvPicPr>
          <p:cNvPr id="17" name="Obrázek 6">
            <a:extLst>
              <a:ext uri="{FF2B5EF4-FFF2-40B4-BE49-F238E27FC236}">
                <a16:creationId xmlns:a16="http://schemas.microsoft.com/office/drawing/2014/main" id="{C7F7347E-9319-1C46-A508-65A6959E10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343" y="5903343"/>
            <a:ext cx="954657" cy="954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546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982133" y="631827"/>
            <a:ext cx="10255211" cy="384174"/>
          </a:xfrm>
        </p:spPr>
        <p:txBody>
          <a:bodyPr>
            <a:normAutofit/>
          </a:bodyPr>
          <a:lstStyle>
            <a:lvl1pPr>
              <a:defRPr sz="1400" cap="all" baseline="0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 err="1"/>
              <a:t>Názov</a:t>
            </a:r>
            <a:r>
              <a:rPr lang="cs-CZ" dirty="0"/>
              <a:t> grafu / podstránky</a:t>
            </a:r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3"/>
          </p:nvPr>
        </p:nvSpPr>
        <p:spPr>
          <a:xfrm>
            <a:off x="982133" y="1270000"/>
            <a:ext cx="10255211" cy="8255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10" name="Zástupný symbol pro graf 9"/>
          <p:cNvSpPr>
            <a:spLocks noGrp="1"/>
          </p:cNvSpPr>
          <p:nvPr>
            <p:ph type="chart" sz="quarter" idx="14"/>
          </p:nvPr>
        </p:nvSpPr>
        <p:spPr>
          <a:xfrm>
            <a:off x="982133" y="2374900"/>
            <a:ext cx="10255251" cy="28448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k-SK"/>
              <a:t>Ak chcete pridať graf, kliknite na ikonu</a:t>
            </a:r>
            <a:endParaRPr lang="cs-CZ" dirty="0"/>
          </a:p>
        </p:txBody>
      </p:sp>
      <p:sp>
        <p:nvSpPr>
          <p:cNvPr id="11" name="Zástupný symbol pro datum 4"/>
          <p:cNvSpPr>
            <a:spLocks noGrp="1"/>
          </p:cNvSpPr>
          <p:nvPr>
            <p:ph type="dt" sz="half" idx="19"/>
          </p:nvPr>
        </p:nvSpPr>
        <p:spPr>
          <a:xfrm>
            <a:off x="1393569" y="6356352"/>
            <a:ext cx="2743200" cy="365125"/>
          </a:xfrm>
        </p:spPr>
        <p:txBody>
          <a:bodyPr/>
          <a:lstStyle>
            <a:lvl1pPr>
              <a:defRPr sz="1000"/>
            </a:lvl1pPr>
          </a:lstStyle>
          <a:p>
            <a:r>
              <a:rPr lang="cs-CZ"/>
              <a:t>| </a:t>
            </a:r>
            <a:fld id="{8DEDF48C-746A-8447-B06F-EECD99BEC05B}" type="datetime1">
              <a:rPr lang="cs-CZ" smtClean="0"/>
              <a:t>31.05.2023</a:t>
            </a:fld>
            <a:endParaRPr lang="cs-CZ" dirty="0"/>
          </a:p>
        </p:txBody>
      </p:sp>
      <p:sp>
        <p:nvSpPr>
          <p:cNvPr id="12" name="Zástupný symbol pro číslo snímku 10"/>
          <p:cNvSpPr>
            <a:spLocks noGrp="1"/>
          </p:cNvSpPr>
          <p:nvPr>
            <p:ph type="sldNum" sz="quarter" idx="12"/>
          </p:nvPr>
        </p:nvSpPr>
        <p:spPr>
          <a:xfrm>
            <a:off x="990607" y="6356352"/>
            <a:ext cx="611037" cy="365125"/>
          </a:xfrm>
        </p:spPr>
        <p:txBody>
          <a:bodyPr/>
          <a:lstStyle>
            <a:lvl1pPr algn="r">
              <a:defRPr sz="1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A1CCE83-2C51-433C-92AC-22AAA9585990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8" name="Obrázek 6">
            <a:extLst>
              <a:ext uri="{FF2B5EF4-FFF2-40B4-BE49-F238E27FC236}">
                <a16:creationId xmlns:a16="http://schemas.microsoft.com/office/drawing/2014/main" id="{E7D4DAB9-F61E-1947-83B3-569AD5D966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343" y="5903343"/>
            <a:ext cx="954657" cy="954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290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5082397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EADD91-5677-6140-9BE4-FC4D388F3DC2}" type="datetime1">
              <a:rPr lang="cs-CZ" smtClean="0"/>
              <a:t>31.05.2023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38200" y="63563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Meno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1CCE83-2C51-433C-92AC-22AAA95859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6530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49" r:id="rId2"/>
    <p:sldLayoutId id="2147483675" r:id="rId3"/>
    <p:sldLayoutId id="2147483667" r:id="rId4"/>
    <p:sldLayoutId id="2147483660" r:id="rId5"/>
    <p:sldLayoutId id="2147483668" r:id="rId6"/>
    <p:sldLayoutId id="2147483670" r:id="rId7"/>
    <p:sldLayoutId id="2147483671" r:id="rId8"/>
    <p:sldLayoutId id="2147483673" r:id="rId9"/>
    <p:sldLayoutId id="2147483674" r:id="rId10"/>
    <p:sldLayoutId id="2147483676" r:id="rId11"/>
    <p:sldLayoutId id="2147483677" r:id="rId1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72BF44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7328E1-3FFB-AD7A-3205-E6BDC381D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389" y="2464848"/>
            <a:ext cx="8344851" cy="949127"/>
          </a:xfrm>
        </p:spPr>
        <p:txBody>
          <a:bodyPr>
            <a:normAutofit fontScale="90000"/>
          </a:bodyPr>
          <a:lstStyle/>
          <a:p>
            <a:r>
              <a:rPr lang="sk-SK" dirty="0" err="1"/>
              <a:t>reducing</a:t>
            </a:r>
            <a:r>
              <a:rPr lang="en-US" dirty="0"/>
              <a:t> natural gas emissions</a:t>
            </a:r>
            <a:r>
              <a:rPr lang="sk-SK" dirty="0"/>
              <a:t> at nafta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6D6DAEC-9B60-2CED-165B-810600981F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47AA53F-C75C-51B1-087F-0BEB96BCB5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k-SK" dirty="0"/>
              <a:t>Lukáš Andelek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46CA7E4C-3943-F72C-3BD0-C27590008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ADD91-5677-6140-9BE4-FC4D388F3DC2}" type="datetime1">
              <a:rPr lang="cs-CZ" smtClean="0"/>
              <a:pPr/>
              <a:t>31.05.2023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054812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51EC8912-B278-4EA4-0B3D-384D960DE6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76456799"/>
              </p:ext>
            </p:extLst>
          </p:nvPr>
        </p:nvGraphicFramePr>
        <p:xfrm>
          <a:off x="1390857" y="1623109"/>
          <a:ext cx="7869161" cy="18058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85D50FD7-C33D-B14E-EE14-06362767B28C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cs-CZ"/>
              <a:t>| </a:t>
            </a:r>
            <a:fld id="{2363F63A-EE01-7946-90BE-666E333689FE}" type="datetime1">
              <a:rPr lang="cs-CZ" smtClean="0"/>
              <a:t>31.05.2023</a:t>
            </a:fld>
            <a:endParaRPr lang="cs-CZ" dirty="0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C88375C3-9A44-A99E-CA2E-BFBD06168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CCE83-2C51-433C-92AC-22AAA9585990}" type="slidenum">
              <a:rPr lang="cs-CZ" smtClean="0"/>
              <a:pPr/>
              <a:t>10</a:t>
            </a:fld>
            <a:endParaRPr lang="cs-CZ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42F5929A-5953-E37D-033A-3D44D809B3E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0" y="573669"/>
            <a:ext cx="11237384" cy="785921"/>
          </a:xfrm>
        </p:spPr>
        <p:txBody>
          <a:bodyPr/>
          <a:lstStyle/>
          <a:p>
            <a:r>
              <a:rPr lang="sk-SK" dirty="0" err="1"/>
              <a:t>Milestones</a:t>
            </a:r>
            <a:endParaRPr lang="sk-SK" dirty="0"/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D55A814E-51E6-0D2F-AB51-B8DD169576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59300079"/>
              </p:ext>
            </p:extLst>
          </p:nvPr>
        </p:nvGraphicFramePr>
        <p:xfrm>
          <a:off x="2455772" y="3330179"/>
          <a:ext cx="7869160" cy="27029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2" name="Skupina 1">
            <a:extLst>
              <a:ext uri="{FF2B5EF4-FFF2-40B4-BE49-F238E27FC236}">
                <a16:creationId xmlns:a16="http://schemas.microsoft.com/office/drawing/2014/main" id="{716A1B2F-E397-1195-5A0A-A754AD2BF32D}"/>
              </a:ext>
            </a:extLst>
          </p:cNvPr>
          <p:cNvGrpSpPr/>
          <p:nvPr/>
        </p:nvGrpSpPr>
        <p:grpSpPr>
          <a:xfrm>
            <a:off x="1976290" y="4494162"/>
            <a:ext cx="320537" cy="374968"/>
            <a:chOff x="1666625" y="1163982"/>
            <a:chExt cx="320537" cy="374968"/>
          </a:xfrm>
          <a:solidFill>
            <a:schemeClr val="bg2">
              <a:lumMod val="85000"/>
            </a:schemeClr>
          </a:solidFill>
        </p:grpSpPr>
        <p:sp>
          <p:nvSpPr>
            <p:cNvPr id="6" name="Šípka: doprava 5">
              <a:extLst>
                <a:ext uri="{FF2B5EF4-FFF2-40B4-BE49-F238E27FC236}">
                  <a16:creationId xmlns:a16="http://schemas.microsoft.com/office/drawing/2014/main" id="{AFD7F27A-1667-3BA1-F817-34E5FBE7D5A8}"/>
                </a:ext>
              </a:extLst>
            </p:cNvPr>
            <p:cNvSpPr/>
            <p:nvPr/>
          </p:nvSpPr>
          <p:spPr>
            <a:xfrm>
              <a:off x="1666625" y="1163982"/>
              <a:ext cx="320537" cy="374968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Šípka: doprava 4">
              <a:extLst>
                <a:ext uri="{FF2B5EF4-FFF2-40B4-BE49-F238E27FC236}">
                  <a16:creationId xmlns:a16="http://schemas.microsoft.com/office/drawing/2014/main" id="{EE714EF5-5593-8B0F-09B4-9204CED0EDCD}"/>
                </a:ext>
              </a:extLst>
            </p:cNvPr>
            <p:cNvSpPr txBox="1"/>
            <p:nvPr/>
          </p:nvSpPr>
          <p:spPr>
            <a:xfrm>
              <a:off x="1666625" y="1238976"/>
              <a:ext cx="224376" cy="22498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sk-SK" sz="1200" kern="1200"/>
            </a:p>
          </p:txBody>
        </p:sp>
      </p:grpSp>
      <p:grpSp>
        <p:nvGrpSpPr>
          <p:cNvPr id="8" name="Skupina 7">
            <a:extLst>
              <a:ext uri="{FF2B5EF4-FFF2-40B4-BE49-F238E27FC236}">
                <a16:creationId xmlns:a16="http://schemas.microsoft.com/office/drawing/2014/main" id="{460AB14E-77C2-5D4C-7574-4192AC98AE83}"/>
              </a:ext>
            </a:extLst>
          </p:cNvPr>
          <p:cNvGrpSpPr/>
          <p:nvPr/>
        </p:nvGrpSpPr>
        <p:grpSpPr>
          <a:xfrm>
            <a:off x="9406900" y="2338570"/>
            <a:ext cx="320537" cy="374968"/>
            <a:chOff x="1666625" y="1163982"/>
            <a:chExt cx="320537" cy="374968"/>
          </a:xfrm>
          <a:solidFill>
            <a:schemeClr val="bg2">
              <a:lumMod val="85000"/>
            </a:schemeClr>
          </a:solidFill>
        </p:grpSpPr>
        <p:sp>
          <p:nvSpPr>
            <p:cNvPr id="9" name="Šípka: doprava 8">
              <a:extLst>
                <a:ext uri="{FF2B5EF4-FFF2-40B4-BE49-F238E27FC236}">
                  <a16:creationId xmlns:a16="http://schemas.microsoft.com/office/drawing/2014/main" id="{E3FB747E-905B-0C3F-E1D8-7C8F4E331A6B}"/>
                </a:ext>
              </a:extLst>
            </p:cNvPr>
            <p:cNvSpPr/>
            <p:nvPr/>
          </p:nvSpPr>
          <p:spPr>
            <a:xfrm>
              <a:off x="1666625" y="1163982"/>
              <a:ext cx="320537" cy="374968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Šípka: doprava 4">
              <a:extLst>
                <a:ext uri="{FF2B5EF4-FFF2-40B4-BE49-F238E27FC236}">
                  <a16:creationId xmlns:a16="http://schemas.microsoft.com/office/drawing/2014/main" id="{D5CAD522-E3CD-F507-C7AC-68EB208D5CF3}"/>
                </a:ext>
              </a:extLst>
            </p:cNvPr>
            <p:cNvSpPr txBox="1"/>
            <p:nvPr/>
          </p:nvSpPr>
          <p:spPr>
            <a:xfrm>
              <a:off x="1666625" y="1238976"/>
              <a:ext cx="224376" cy="22498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sk-SK" sz="1200" kern="1200"/>
            </a:p>
          </p:txBody>
        </p:sp>
      </p:grpSp>
    </p:spTree>
    <p:extLst>
      <p:ext uri="{BB962C8B-B14F-4D97-AF65-F5344CB8AC3E}">
        <p14:creationId xmlns:p14="http://schemas.microsoft.com/office/powerpoint/2010/main" val="13664862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>
            <a:extLst>
              <a:ext uri="{FF2B5EF4-FFF2-40B4-BE49-F238E27FC236}">
                <a16:creationId xmlns:a16="http://schemas.microsoft.com/office/drawing/2014/main" id="{4F912261-AB13-3F9A-C416-6DE10A28B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8394" y="1869507"/>
            <a:ext cx="10255211" cy="1326698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rgbClr val="72BF44"/>
                </a:solidFill>
              </a:rPr>
              <a:t>How can we prevent all</a:t>
            </a:r>
            <a:r>
              <a:rPr lang="sk-SK" sz="2400" dirty="0">
                <a:solidFill>
                  <a:srgbClr val="72BF44"/>
                </a:solidFill>
              </a:rPr>
              <a:t> </a:t>
            </a:r>
            <a:r>
              <a:rPr lang="sk-SK" sz="2400" dirty="0" err="1">
                <a:solidFill>
                  <a:srgbClr val="72BF44"/>
                </a:solidFill>
              </a:rPr>
              <a:t>vented</a:t>
            </a:r>
            <a:r>
              <a:rPr lang="en-US" sz="2400" dirty="0">
                <a:solidFill>
                  <a:srgbClr val="72BF44"/>
                </a:solidFill>
              </a:rPr>
              <a:t> emissions?</a:t>
            </a:r>
            <a:endParaRPr lang="sk-SK" sz="2400" dirty="0">
              <a:solidFill>
                <a:srgbClr val="72BF4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7950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C5824B-697A-9E49-67EB-178B97128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0E3C331-D936-1B46-DB51-21CC5FB2CF7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graf 3">
            <a:extLst>
              <a:ext uri="{FF2B5EF4-FFF2-40B4-BE49-F238E27FC236}">
                <a16:creationId xmlns:a16="http://schemas.microsoft.com/office/drawing/2014/main" id="{83088C53-E185-7E20-A410-EC6B573B430F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/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39C6BD15-4438-4D05-86B4-C334BBA39110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cs-CZ"/>
              <a:t>| </a:t>
            </a:r>
            <a:fld id="{8DEDF48C-746A-8447-B06F-EECD99BEC05B}" type="datetime1">
              <a:rPr lang="cs-CZ" smtClean="0"/>
              <a:t>31.05.2023</a:t>
            </a:fld>
            <a:endParaRPr lang="cs-CZ" dirty="0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D85D815F-18E9-6E2A-46E3-D9A5649CC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CCE83-2C51-433C-92AC-22AAA9585990}" type="slidenum">
              <a:rPr lang="cs-CZ" smtClean="0"/>
              <a:pPr/>
              <a:t>12</a:t>
            </a:fld>
            <a:endParaRPr lang="cs-CZ" dirty="0"/>
          </a:p>
        </p:txBody>
      </p:sp>
      <p:pic>
        <p:nvPicPr>
          <p:cNvPr id="7" name="Obrázok 6" descr="Obrázok, na ktorom je tráva, mapa, exteriér, letecký&#10;&#10;Automaticky generovaný popis">
            <a:extLst>
              <a:ext uri="{FF2B5EF4-FFF2-40B4-BE49-F238E27FC236}">
                <a16:creationId xmlns:a16="http://schemas.microsoft.com/office/drawing/2014/main" id="{52244DB2-52DD-2432-7BD4-529027D6A4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78" t="22278" r="4655" b="5896"/>
          <a:stretch/>
        </p:blipFill>
        <p:spPr>
          <a:xfrm>
            <a:off x="0" y="-9000"/>
            <a:ext cx="12367791" cy="6867000"/>
          </a:xfrm>
          <a:prstGeom prst="rect">
            <a:avLst/>
          </a:prstGeom>
        </p:spPr>
      </p:pic>
      <p:sp>
        <p:nvSpPr>
          <p:cNvPr id="8" name="BlokTextu 7">
            <a:extLst>
              <a:ext uri="{FF2B5EF4-FFF2-40B4-BE49-F238E27FC236}">
                <a16:creationId xmlns:a16="http://schemas.microsoft.com/office/drawing/2014/main" id="{DAB206D5-C7B1-2712-9323-F57720B288D0}"/>
              </a:ext>
            </a:extLst>
          </p:cNvPr>
          <p:cNvSpPr txBox="1"/>
          <p:nvPr/>
        </p:nvSpPr>
        <p:spPr>
          <a:xfrm>
            <a:off x="2527042" y="5326390"/>
            <a:ext cx="71379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dirty="0" err="1">
                <a:solidFill>
                  <a:schemeClr val="bg1"/>
                </a:solidFill>
              </a:rPr>
              <a:t>Central</a:t>
            </a:r>
            <a:r>
              <a:rPr lang="sk-SK" sz="2800" dirty="0">
                <a:solidFill>
                  <a:schemeClr val="bg1"/>
                </a:solidFill>
              </a:rPr>
              <a:t> </a:t>
            </a:r>
            <a:r>
              <a:rPr lang="sk-SK" sz="2800" dirty="0" err="1">
                <a:solidFill>
                  <a:schemeClr val="bg1"/>
                </a:solidFill>
              </a:rPr>
              <a:t>Area</a:t>
            </a:r>
            <a:r>
              <a:rPr lang="sk-SK" sz="2800" dirty="0">
                <a:solidFill>
                  <a:schemeClr val="bg1"/>
                </a:solidFill>
              </a:rPr>
              <a:t> of UGS Gajary – </a:t>
            </a:r>
            <a:r>
              <a:rPr lang="sk-SK" sz="2800" dirty="0" err="1">
                <a:solidFill>
                  <a:schemeClr val="bg1"/>
                </a:solidFill>
              </a:rPr>
              <a:t>báden</a:t>
            </a:r>
            <a:r>
              <a:rPr lang="sk-SK" sz="2800" dirty="0">
                <a:solidFill>
                  <a:schemeClr val="bg1"/>
                </a:solidFill>
              </a:rPr>
              <a:t> (CAG)</a:t>
            </a:r>
          </a:p>
        </p:txBody>
      </p:sp>
    </p:spTree>
    <p:extLst>
      <p:ext uri="{BB962C8B-B14F-4D97-AF65-F5344CB8AC3E}">
        <p14:creationId xmlns:p14="http://schemas.microsoft.com/office/powerpoint/2010/main" val="16831524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621C980A-4A18-752F-C99B-4F8032A8B7E7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cs-CZ" dirty="0"/>
              <a:t>| </a:t>
            </a:r>
            <a:fld id="{2363F63A-EE01-7946-90BE-666E333689FE}" type="datetime1">
              <a:rPr lang="cs-CZ" smtClean="0"/>
              <a:t>31.05.2023</a:t>
            </a:fld>
            <a:endParaRPr lang="cs-CZ" dirty="0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42796E3C-2C41-1A00-0B8A-FEE38D2E0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CCE83-2C51-433C-92AC-22AAA9585990}" type="slidenum">
              <a:rPr lang="cs-CZ" smtClean="0"/>
              <a:pPr/>
              <a:t>13</a:t>
            </a:fld>
            <a:endParaRPr lang="cs-CZ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6D6336EE-3C8D-DB22-48DC-BBFF761567E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sk-SK" dirty="0" err="1"/>
              <a:t>Capturing</a:t>
            </a:r>
            <a:r>
              <a:rPr lang="sk-SK" dirty="0"/>
              <a:t> </a:t>
            </a:r>
            <a:r>
              <a:rPr lang="sk-SK" dirty="0" err="1"/>
              <a:t>system</a:t>
            </a:r>
            <a:r>
              <a:rPr lang="sk-SK" dirty="0"/>
              <a:t> in CAG</a:t>
            </a:r>
          </a:p>
        </p:txBody>
      </p:sp>
      <p:sp>
        <p:nvSpPr>
          <p:cNvPr id="8" name="Zástupný text 1">
            <a:extLst>
              <a:ext uri="{FF2B5EF4-FFF2-40B4-BE49-F238E27FC236}">
                <a16:creationId xmlns:a16="http://schemas.microsoft.com/office/drawing/2014/main" id="{FA944634-8835-036A-4F74-E949219F40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41709" y="1429003"/>
            <a:ext cx="10259684" cy="4063164"/>
          </a:xfrm>
        </p:spPr>
        <p:txBody>
          <a:bodyPr/>
          <a:lstStyle/>
          <a:p>
            <a:r>
              <a:rPr lang="sk-SK" sz="1600" b="1" dirty="0" err="1"/>
              <a:t>Challenges</a:t>
            </a:r>
            <a:endParaRPr lang="sk-SK" sz="1600" b="1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1600" dirty="0" err="1"/>
              <a:t>How</a:t>
            </a:r>
            <a:r>
              <a:rPr lang="sk-SK" sz="1600" dirty="0"/>
              <a:t> to </a:t>
            </a:r>
            <a:r>
              <a:rPr lang="sk-SK" sz="1600" dirty="0" err="1"/>
              <a:t>capture</a:t>
            </a:r>
            <a:r>
              <a:rPr lang="en-US" sz="1600" dirty="0"/>
              <a:t> the emissions </a:t>
            </a:r>
            <a:r>
              <a:rPr lang="sk-SK" sz="1600" dirty="0" err="1"/>
              <a:t>from</a:t>
            </a:r>
            <a:r>
              <a:rPr lang="sk-SK" sz="1600" dirty="0"/>
              <a:t> </a:t>
            </a:r>
            <a:r>
              <a:rPr lang="sk-SK" sz="1600" dirty="0" err="1"/>
              <a:t>two</a:t>
            </a:r>
            <a:r>
              <a:rPr lang="sk-SK" sz="1600" dirty="0"/>
              <a:t> </a:t>
            </a:r>
            <a:r>
              <a:rPr lang="sk-SK" sz="1600" dirty="0" err="1"/>
              <a:t>sources</a:t>
            </a:r>
            <a:r>
              <a:rPr lang="sk-SK" sz="1600" dirty="0"/>
              <a:t> and p</a:t>
            </a:r>
            <a:r>
              <a:rPr lang="en-US" sz="1600" dirty="0" err="1"/>
              <a:t>revent</a:t>
            </a:r>
            <a:r>
              <a:rPr lang="en-US" sz="1600" dirty="0"/>
              <a:t> the necessity of </a:t>
            </a:r>
            <a:r>
              <a:rPr lang="sk-SK" sz="1600" dirty="0" err="1"/>
              <a:t>purging</a:t>
            </a:r>
            <a:r>
              <a:rPr lang="sk-SK" sz="1600" dirty="0"/>
              <a:t>?</a:t>
            </a:r>
            <a:endParaRPr lang="en-US" sz="16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1600" dirty="0" err="1"/>
              <a:t>How</a:t>
            </a:r>
            <a:r>
              <a:rPr lang="sk-SK" sz="1600" dirty="0"/>
              <a:t> to </a:t>
            </a:r>
            <a:r>
              <a:rPr lang="sk-SK" sz="1600" dirty="0" err="1"/>
              <a:t>implement</a:t>
            </a:r>
            <a:r>
              <a:rPr lang="sk-SK" sz="1600" dirty="0"/>
              <a:t> </a:t>
            </a:r>
            <a:r>
              <a:rPr lang="sk-SK" sz="1600" dirty="0" err="1"/>
              <a:t>this</a:t>
            </a:r>
            <a:r>
              <a:rPr lang="sk-SK" sz="1600" dirty="0"/>
              <a:t> </a:t>
            </a:r>
            <a:r>
              <a:rPr lang="sk-SK" sz="1600" dirty="0" err="1"/>
              <a:t>system</a:t>
            </a:r>
            <a:r>
              <a:rPr lang="sk-SK" sz="1600" dirty="0"/>
              <a:t> </a:t>
            </a:r>
            <a:r>
              <a:rPr lang="sk-SK" sz="1600" dirty="0" err="1"/>
              <a:t>for</a:t>
            </a:r>
            <a:r>
              <a:rPr lang="sk-SK" sz="1600" dirty="0"/>
              <a:t> </a:t>
            </a:r>
            <a:r>
              <a:rPr lang="sk-SK" sz="1600" dirty="0" err="1"/>
              <a:t>three</a:t>
            </a:r>
            <a:r>
              <a:rPr lang="sk-SK" sz="1600" dirty="0"/>
              <a:t> </a:t>
            </a:r>
            <a:r>
              <a:rPr lang="sk-SK" sz="1600" dirty="0" err="1"/>
              <a:t>compressor</a:t>
            </a:r>
            <a:r>
              <a:rPr lang="sk-SK" sz="1600" dirty="0"/>
              <a:t> </a:t>
            </a:r>
            <a:r>
              <a:rPr lang="sk-SK" sz="1600" dirty="0" err="1"/>
              <a:t>units</a:t>
            </a:r>
            <a:r>
              <a:rPr lang="sk-SK" sz="1600" dirty="0"/>
              <a:t> (</a:t>
            </a:r>
            <a:r>
              <a:rPr lang="sk-SK" sz="1600" dirty="0" err="1"/>
              <a:t>five</a:t>
            </a:r>
            <a:r>
              <a:rPr lang="sk-SK" sz="1600" dirty="0"/>
              <a:t> </a:t>
            </a:r>
            <a:r>
              <a:rPr lang="sk-SK" sz="1600" dirty="0" err="1"/>
              <a:t>compressors</a:t>
            </a:r>
            <a:r>
              <a:rPr lang="sk-SK" sz="1600" dirty="0"/>
              <a:t> in </a:t>
            </a:r>
            <a:r>
              <a:rPr lang="sk-SK" sz="1600" dirty="0" err="1"/>
              <a:t>total</a:t>
            </a:r>
            <a:r>
              <a:rPr lang="sk-SK" sz="1600" dirty="0"/>
              <a:t>)?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1600" dirty="0" err="1"/>
              <a:t>Depressurization</a:t>
            </a:r>
            <a:r>
              <a:rPr lang="sk-SK" sz="1600" dirty="0"/>
              <a:t> </a:t>
            </a:r>
            <a:r>
              <a:rPr lang="sk-SK" sz="1600" dirty="0" err="1"/>
              <a:t>time</a:t>
            </a:r>
            <a:r>
              <a:rPr lang="sk-SK" sz="1600" dirty="0"/>
              <a:t>, </a:t>
            </a:r>
            <a:r>
              <a:rPr lang="sk-SK" sz="1600" dirty="0" err="1"/>
              <a:t>safety</a:t>
            </a:r>
            <a:r>
              <a:rPr lang="sk-SK" sz="1600" dirty="0"/>
              <a:t>, variability, ...</a:t>
            </a:r>
          </a:p>
          <a:p>
            <a:endParaRPr lang="sk-SK" sz="1600" dirty="0"/>
          </a:p>
          <a:p>
            <a:r>
              <a:rPr lang="sk-SK" sz="1600" b="1" dirty="0" err="1"/>
              <a:t>Tasks</a:t>
            </a:r>
            <a:endParaRPr lang="sk-SK" sz="1600" b="1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1600" dirty="0" err="1"/>
              <a:t>Prevent</a:t>
            </a:r>
            <a:r>
              <a:rPr lang="sk-SK" sz="1600" dirty="0"/>
              <a:t> </a:t>
            </a:r>
            <a:r>
              <a:rPr lang="sk-SK" sz="1600" dirty="0" err="1"/>
              <a:t>the</a:t>
            </a:r>
            <a:r>
              <a:rPr lang="sk-SK" sz="1600" dirty="0"/>
              <a:t> </a:t>
            </a:r>
            <a:r>
              <a:rPr lang="sk-SK" sz="1600" dirty="0" err="1"/>
              <a:t>necessity</a:t>
            </a:r>
            <a:r>
              <a:rPr lang="sk-SK" sz="1600" dirty="0"/>
              <a:t> of </a:t>
            </a:r>
            <a:r>
              <a:rPr lang="sk-SK" sz="1600" dirty="0" err="1"/>
              <a:t>the</a:t>
            </a:r>
            <a:r>
              <a:rPr lang="sk-SK" sz="1600" dirty="0"/>
              <a:t> </a:t>
            </a:r>
            <a:r>
              <a:rPr lang="sk-SK" sz="1600" dirty="0" err="1"/>
              <a:t>purging</a:t>
            </a:r>
            <a:endParaRPr lang="sk-SK" sz="16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1600" dirty="0" err="1"/>
              <a:t>Depressurization</a:t>
            </a:r>
            <a:r>
              <a:rPr lang="sk-SK" sz="1600" dirty="0"/>
              <a:t> </a:t>
            </a:r>
            <a:r>
              <a:rPr lang="sk-SK" sz="1600" dirty="0" err="1"/>
              <a:t>without</a:t>
            </a:r>
            <a:r>
              <a:rPr lang="sk-SK" sz="1600" dirty="0"/>
              <a:t> </a:t>
            </a:r>
            <a:r>
              <a:rPr lang="sk-SK" sz="1600" dirty="0" err="1"/>
              <a:t>emissions</a:t>
            </a:r>
            <a:endParaRPr lang="sk-SK" sz="16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1600" dirty="0" err="1"/>
              <a:t>Capturing</a:t>
            </a:r>
            <a:r>
              <a:rPr lang="sk-SK" sz="1600" dirty="0"/>
              <a:t> </a:t>
            </a:r>
            <a:r>
              <a:rPr lang="sk-SK" sz="1600" dirty="0" err="1"/>
              <a:t>the</a:t>
            </a:r>
            <a:r>
              <a:rPr lang="sk-SK" sz="1600" dirty="0"/>
              <a:t> </a:t>
            </a:r>
            <a:r>
              <a:rPr lang="sk-SK" sz="1600" dirty="0" err="1"/>
              <a:t>dry</a:t>
            </a:r>
            <a:r>
              <a:rPr lang="sk-SK" sz="1600" dirty="0"/>
              <a:t> </a:t>
            </a:r>
            <a:r>
              <a:rPr lang="sk-SK" sz="1600" dirty="0" err="1"/>
              <a:t>gas</a:t>
            </a:r>
            <a:r>
              <a:rPr lang="sk-SK" sz="1600" dirty="0"/>
              <a:t> </a:t>
            </a:r>
            <a:r>
              <a:rPr lang="sk-SK" sz="1600" dirty="0" err="1"/>
              <a:t>seal</a:t>
            </a:r>
            <a:r>
              <a:rPr lang="sk-SK" sz="1600" dirty="0"/>
              <a:t> </a:t>
            </a:r>
            <a:r>
              <a:rPr lang="sk-SK" sz="1600" dirty="0" err="1"/>
              <a:t>vents</a:t>
            </a:r>
            <a:endParaRPr lang="sk-SK" sz="16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1600" dirty="0"/>
              <a:t>Variability and </a:t>
            </a:r>
            <a:r>
              <a:rPr lang="sk-SK" sz="1600" dirty="0" err="1"/>
              <a:t>safety</a:t>
            </a:r>
            <a:r>
              <a:rPr lang="sk-SK" sz="1600" dirty="0"/>
              <a:t> of </a:t>
            </a:r>
            <a:r>
              <a:rPr lang="sk-SK" sz="1600" dirty="0" err="1"/>
              <a:t>the</a:t>
            </a:r>
            <a:r>
              <a:rPr lang="sk-SK" sz="1600" dirty="0"/>
              <a:t> </a:t>
            </a:r>
            <a:r>
              <a:rPr lang="sk-SK" sz="1600" dirty="0" err="1"/>
              <a:t>system</a:t>
            </a:r>
            <a:r>
              <a:rPr lang="sk-SK" sz="1600" dirty="0"/>
              <a:t> </a:t>
            </a:r>
            <a:r>
              <a:rPr lang="sk-SK" sz="1600" dirty="0" err="1"/>
              <a:t>operation</a:t>
            </a:r>
            <a:endParaRPr lang="sk-SK" sz="1600" dirty="0"/>
          </a:p>
        </p:txBody>
      </p:sp>
    </p:spTree>
    <p:extLst>
      <p:ext uri="{BB962C8B-B14F-4D97-AF65-F5344CB8AC3E}">
        <p14:creationId xmlns:p14="http://schemas.microsoft.com/office/powerpoint/2010/main" val="23999923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621C980A-4A18-752F-C99B-4F8032A8B7E7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cs-CZ" dirty="0"/>
              <a:t>| </a:t>
            </a:r>
            <a:fld id="{2363F63A-EE01-7946-90BE-666E333689FE}" type="datetime1">
              <a:rPr lang="cs-CZ" smtClean="0"/>
              <a:t>31.05.2023</a:t>
            </a:fld>
            <a:endParaRPr lang="cs-CZ" dirty="0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42796E3C-2C41-1A00-0B8A-FEE38D2E0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CCE83-2C51-433C-92AC-22AAA9585990}" type="slidenum">
              <a:rPr lang="cs-CZ" smtClean="0"/>
              <a:pPr/>
              <a:t>14</a:t>
            </a:fld>
            <a:endParaRPr lang="cs-CZ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6D6336EE-3C8D-DB22-48DC-BBFF761567E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sk-SK" dirty="0" err="1"/>
              <a:t>Capturing</a:t>
            </a:r>
            <a:r>
              <a:rPr lang="sk-SK" dirty="0"/>
              <a:t> </a:t>
            </a:r>
            <a:r>
              <a:rPr lang="sk-SK" dirty="0" err="1"/>
              <a:t>system</a:t>
            </a:r>
            <a:r>
              <a:rPr lang="sk-SK" dirty="0"/>
              <a:t> in CAG</a:t>
            </a:r>
          </a:p>
        </p:txBody>
      </p:sp>
      <p:sp>
        <p:nvSpPr>
          <p:cNvPr id="8" name="Zástupný text 1">
            <a:extLst>
              <a:ext uri="{FF2B5EF4-FFF2-40B4-BE49-F238E27FC236}">
                <a16:creationId xmlns:a16="http://schemas.microsoft.com/office/drawing/2014/main" id="{FA944634-8835-036A-4F74-E949219F40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77659" y="1811803"/>
            <a:ext cx="5118341" cy="4447371"/>
          </a:xfrm>
        </p:spPr>
        <p:txBody>
          <a:bodyPr/>
          <a:lstStyle/>
          <a:p>
            <a:r>
              <a:rPr lang="sk-SK" sz="1600" b="1" dirty="0" err="1"/>
              <a:t>Operation</a:t>
            </a:r>
            <a:r>
              <a:rPr lang="sk-SK" sz="1600" b="1" dirty="0"/>
              <a:t> </a:t>
            </a:r>
            <a:r>
              <a:rPr lang="sk-SK" sz="1600" b="1" dirty="0" err="1"/>
              <a:t>procedure</a:t>
            </a:r>
            <a:endParaRPr lang="sk-SK" sz="1600" b="1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1600" dirty="0" err="1"/>
              <a:t>Stopping</a:t>
            </a:r>
            <a:r>
              <a:rPr lang="sk-SK" sz="1600" dirty="0"/>
              <a:t> </a:t>
            </a:r>
            <a:r>
              <a:rPr lang="sk-SK" sz="1600" dirty="0" err="1"/>
              <a:t>the</a:t>
            </a:r>
            <a:r>
              <a:rPr lang="sk-SK" sz="1600" dirty="0"/>
              <a:t> </a:t>
            </a:r>
            <a:r>
              <a:rPr lang="sk-SK" sz="1600" dirty="0" err="1"/>
              <a:t>compressor</a:t>
            </a:r>
            <a:r>
              <a:rPr lang="sk-SK" sz="1600" dirty="0"/>
              <a:t> </a:t>
            </a:r>
            <a:r>
              <a:rPr lang="sk-SK" sz="1600" dirty="0" err="1"/>
              <a:t>unit</a:t>
            </a:r>
            <a:endParaRPr lang="sk-SK" sz="16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1600" dirty="0" err="1"/>
              <a:t>Releasing</a:t>
            </a:r>
            <a:r>
              <a:rPr lang="sk-SK" sz="1600" dirty="0"/>
              <a:t> </a:t>
            </a:r>
            <a:r>
              <a:rPr lang="sk-SK" sz="1600" dirty="0" err="1"/>
              <a:t>into</a:t>
            </a:r>
            <a:r>
              <a:rPr lang="sk-SK" sz="1600" dirty="0"/>
              <a:t> </a:t>
            </a:r>
            <a:r>
              <a:rPr lang="sk-SK" sz="1600" dirty="0" err="1"/>
              <a:t>suction</a:t>
            </a:r>
            <a:r>
              <a:rPr lang="sk-SK" sz="1600" dirty="0"/>
              <a:t> </a:t>
            </a:r>
            <a:r>
              <a:rPr lang="sk-SK" sz="1600" dirty="0" err="1"/>
              <a:t>collector</a:t>
            </a:r>
            <a:r>
              <a:rPr lang="sk-SK" sz="1600" dirty="0"/>
              <a:t> </a:t>
            </a:r>
            <a:r>
              <a:rPr lang="sk-SK" sz="1600" dirty="0" err="1"/>
              <a:t>without</a:t>
            </a:r>
            <a:r>
              <a:rPr lang="sk-SK" sz="1600" dirty="0"/>
              <a:t> </a:t>
            </a:r>
            <a:r>
              <a:rPr lang="sk-SK" sz="1600" dirty="0" err="1"/>
              <a:t>recompression</a:t>
            </a:r>
            <a:r>
              <a:rPr lang="sk-SK" sz="1600" dirty="0"/>
              <a:t> </a:t>
            </a:r>
            <a:r>
              <a:rPr lang="sk-SK" sz="1600" dirty="0" err="1"/>
              <a:t>system</a:t>
            </a:r>
            <a:endParaRPr lang="sk-SK" sz="16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Depressurizing the compressor </a:t>
            </a:r>
            <a:r>
              <a:rPr lang="sk-SK" sz="1600" dirty="0" err="1"/>
              <a:t>circuit</a:t>
            </a:r>
            <a:r>
              <a:rPr lang="sk-SK" sz="1600" dirty="0"/>
              <a:t> </a:t>
            </a:r>
            <a:r>
              <a:rPr lang="en-US" sz="1600" dirty="0"/>
              <a:t>to low pressure</a:t>
            </a:r>
            <a:r>
              <a:rPr lang="sk-SK" sz="1600" dirty="0"/>
              <a:t> by </a:t>
            </a:r>
            <a:r>
              <a:rPr lang="sk-SK" sz="1600" dirty="0" err="1"/>
              <a:t>recompression</a:t>
            </a:r>
            <a:r>
              <a:rPr lang="sk-SK" sz="1600" dirty="0"/>
              <a:t> </a:t>
            </a:r>
            <a:r>
              <a:rPr lang="sk-SK" sz="1600" dirty="0" err="1"/>
              <a:t>system</a:t>
            </a:r>
            <a:endParaRPr lang="sk-SK" sz="16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1600" dirty="0" err="1"/>
              <a:t>Injecting</a:t>
            </a:r>
            <a:r>
              <a:rPr lang="en-US" sz="1600" dirty="0"/>
              <a:t> nitrogen and venting to maintain</a:t>
            </a:r>
            <a:r>
              <a:rPr lang="sk-SK" sz="1600" dirty="0"/>
              <a:t> </a:t>
            </a:r>
            <a:r>
              <a:rPr lang="en-US" sz="1600" dirty="0"/>
              <a:t>overpressure</a:t>
            </a:r>
            <a:endParaRPr lang="sk-SK" sz="16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1600" dirty="0" err="1"/>
              <a:t>Start-up</a:t>
            </a:r>
            <a:r>
              <a:rPr lang="sk-SK" sz="1600" dirty="0"/>
              <a:t> </a:t>
            </a:r>
            <a:r>
              <a:rPr lang="sk-SK" sz="1600" dirty="0" err="1"/>
              <a:t>without</a:t>
            </a:r>
            <a:r>
              <a:rPr lang="sk-SK" sz="1600" dirty="0"/>
              <a:t> </a:t>
            </a:r>
            <a:r>
              <a:rPr lang="sk-SK" sz="1600" dirty="0" err="1"/>
              <a:t>purging</a:t>
            </a:r>
            <a:endParaRPr lang="sk-SK" sz="16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1600" dirty="0" err="1"/>
              <a:t>Capturing</a:t>
            </a:r>
            <a:r>
              <a:rPr lang="sk-SK" sz="1600" dirty="0"/>
              <a:t> </a:t>
            </a:r>
            <a:r>
              <a:rPr lang="sk-SK" sz="1600" dirty="0" err="1"/>
              <a:t>the</a:t>
            </a:r>
            <a:r>
              <a:rPr lang="sk-SK" sz="1600" dirty="0"/>
              <a:t> DGS </a:t>
            </a:r>
            <a:r>
              <a:rPr lang="sk-SK" sz="1600" dirty="0" err="1"/>
              <a:t>vents</a:t>
            </a:r>
            <a:r>
              <a:rPr lang="sk-SK" sz="1600" dirty="0"/>
              <a:t> </a:t>
            </a:r>
            <a:r>
              <a:rPr lang="sk-SK" sz="1600" dirty="0" err="1"/>
              <a:t>during</a:t>
            </a:r>
            <a:r>
              <a:rPr lang="sk-SK" sz="1600" dirty="0"/>
              <a:t> </a:t>
            </a:r>
            <a:r>
              <a:rPr lang="sk-SK" sz="1600" dirty="0" err="1"/>
              <a:t>the</a:t>
            </a:r>
            <a:r>
              <a:rPr lang="sk-SK" sz="1600" dirty="0"/>
              <a:t> </a:t>
            </a:r>
            <a:r>
              <a:rPr lang="sk-SK" sz="1600" dirty="0" err="1"/>
              <a:t>operation</a:t>
            </a:r>
            <a:endParaRPr lang="sk-SK" sz="1600" dirty="0"/>
          </a:p>
          <a:p>
            <a:endParaRPr lang="sk-SK" sz="1600" dirty="0"/>
          </a:p>
        </p:txBody>
      </p:sp>
      <p:pic>
        <p:nvPicPr>
          <p:cNvPr id="2" name="Obrázok 1" descr="Obrázok, na ktorom je priemysel, konštruktérstvo, oceľ, píšťala&#10;&#10;Automaticky generovaný popis">
            <a:extLst>
              <a:ext uri="{FF2B5EF4-FFF2-40B4-BE49-F238E27FC236}">
                <a16:creationId xmlns:a16="http://schemas.microsoft.com/office/drawing/2014/main" id="{2FE252FC-4784-34B6-9ADF-6A2958C824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058" y="1703048"/>
            <a:ext cx="5349268" cy="4011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4657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Obdĺžnik 154">
            <a:extLst>
              <a:ext uri="{FF2B5EF4-FFF2-40B4-BE49-F238E27FC236}">
                <a16:creationId xmlns:a16="http://schemas.microsoft.com/office/drawing/2014/main" id="{DA7DE86A-7D6A-4FB4-9FE4-35735B2743E3}"/>
              </a:ext>
            </a:extLst>
          </p:cNvPr>
          <p:cNvSpPr/>
          <p:nvPr/>
        </p:nvSpPr>
        <p:spPr>
          <a:xfrm>
            <a:off x="9320280" y="5310398"/>
            <a:ext cx="1478557" cy="828632"/>
          </a:xfrm>
          <a:prstGeom prst="rect">
            <a:avLst/>
          </a:prstGeom>
          <a:gradFill>
            <a:gsLst>
              <a:gs pos="0">
                <a:srgbClr val="FFC00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23" name="Obrázok 22">
            <a:extLst>
              <a:ext uri="{FF2B5EF4-FFF2-40B4-BE49-F238E27FC236}">
                <a16:creationId xmlns:a16="http://schemas.microsoft.com/office/drawing/2014/main" id="{2E79834E-6E08-4EE5-82C0-DA341CAF57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40" y="5201071"/>
            <a:ext cx="2651238" cy="1047286"/>
          </a:xfrm>
          <a:prstGeom prst="rect">
            <a:avLst/>
          </a:prstGeom>
        </p:spPr>
      </p:pic>
      <p:sp>
        <p:nvSpPr>
          <p:cNvPr id="4" name="Zástupný symbol pro datum 3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cs-CZ" dirty="0"/>
              <a:t>| </a:t>
            </a:r>
            <a:fld id="{2363F63A-EE01-7946-90BE-666E333689FE}" type="datetime1">
              <a:rPr lang="cs-CZ" smtClean="0"/>
              <a:t>31.05.2023</a:t>
            </a:fld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CCE83-2C51-433C-92AC-22AAA9585990}" type="slidenum">
              <a:rPr lang="cs-CZ" smtClean="0"/>
              <a:pPr/>
              <a:t>15</a:t>
            </a:fld>
            <a:endParaRPr lang="cs-CZ" dirty="0"/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FAE90B1F-65BC-ED4A-9C68-8D4834EB4E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sk-SK" dirty="0" err="1"/>
              <a:t>Principal</a:t>
            </a:r>
            <a:r>
              <a:rPr lang="sk-SK" dirty="0"/>
              <a:t> </a:t>
            </a:r>
            <a:r>
              <a:rPr lang="sk-SK" dirty="0" err="1"/>
              <a:t>scheme</a:t>
            </a:r>
            <a:endParaRPr lang="sk-SK" dirty="0"/>
          </a:p>
        </p:txBody>
      </p:sp>
      <p:pic>
        <p:nvPicPr>
          <p:cNvPr id="12" name="Obrázok 11" descr="Obrázok, na ktorom je text, ClipArt&#10;&#10;Automaticky generovaný popis">
            <a:extLst>
              <a:ext uri="{FF2B5EF4-FFF2-40B4-BE49-F238E27FC236}">
                <a16:creationId xmlns:a16="http://schemas.microsoft.com/office/drawing/2014/main" id="{0A4F9EFE-A26F-41F2-9CBD-27DC941FA1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89" y="1791840"/>
            <a:ext cx="3524222" cy="1045959"/>
          </a:xfrm>
          <a:prstGeom prst="rect">
            <a:avLst/>
          </a:prstGeom>
        </p:spPr>
      </p:pic>
      <p:pic>
        <p:nvPicPr>
          <p:cNvPr id="15" name="Obrázok 14" descr="Obrázok, na ktorom je text, ClipArt&#10;&#10;Automaticky generovaný popis">
            <a:extLst>
              <a:ext uri="{FF2B5EF4-FFF2-40B4-BE49-F238E27FC236}">
                <a16:creationId xmlns:a16="http://schemas.microsoft.com/office/drawing/2014/main" id="{8A6E791D-65F3-42DB-BEDB-5C753CFD7E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84" y="3497222"/>
            <a:ext cx="3524222" cy="1045959"/>
          </a:xfrm>
          <a:prstGeom prst="rect">
            <a:avLst/>
          </a:prstGeom>
        </p:spPr>
      </p:pic>
      <p:cxnSp>
        <p:nvCxnSpPr>
          <p:cNvPr id="35" name="Rovná spojnica 34">
            <a:extLst>
              <a:ext uri="{FF2B5EF4-FFF2-40B4-BE49-F238E27FC236}">
                <a16:creationId xmlns:a16="http://schemas.microsoft.com/office/drawing/2014/main" id="{2F99BB6C-3739-404F-B114-7DB9F821AE07}"/>
              </a:ext>
            </a:extLst>
          </p:cNvPr>
          <p:cNvCxnSpPr/>
          <p:nvPr/>
        </p:nvCxnSpPr>
        <p:spPr>
          <a:xfrm flipV="1">
            <a:off x="3023969" y="2949734"/>
            <a:ext cx="1733550" cy="8063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Rovná spojnica 35">
            <a:extLst>
              <a:ext uri="{FF2B5EF4-FFF2-40B4-BE49-F238E27FC236}">
                <a16:creationId xmlns:a16="http://schemas.microsoft.com/office/drawing/2014/main" id="{B39B3700-B93F-4CBB-BD5D-0C278DD8CA00}"/>
              </a:ext>
            </a:extLst>
          </p:cNvPr>
          <p:cNvCxnSpPr>
            <a:cxnSpLocks/>
          </p:cNvCxnSpPr>
          <p:nvPr/>
        </p:nvCxnSpPr>
        <p:spPr>
          <a:xfrm>
            <a:off x="3662362" y="2508490"/>
            <a:ext cx="1095157" cy="0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ovná spojnica 36">
            <a:extLst>
              <a:ext uri="{FF2B5EF4-FFF2-40B4-BE49-F238E27FC236}">
                <a16:creationId xmlns:a16="http://schemas.microsoft.com/office/drawing/2014/main" id="{585901E5-9B61-46B3-9787-A460776A2BDF}"/>
              </a:ext>
            </a:extLst>
          </p:cNvPr>
          <p:cNvCxnSpPr>
            <a:cxnSpLocks/>
          </p:cNvCxnSpPr>
          <p:nvPr/>
        </p:nvCxnSpPr>
        <p:spPr>
          <a:xfrm flipV="1">
            <a:off x="3023969" y="2508490"/>
            <a:ext cx="0" cy="470552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Rovná spojnica 39">
            <a:extLst>
              <a:ext uri="{FF2B5EF4-FFF2-40B4-BE49-F238E27FC236}">
                <a16:creationId xmlns:a16="http://schemas.microsoft.com/office/drawing/2014/main" id="{ABF78806-EC1E-4B26-B62C-F4F2CF1E4C3E}"/>
              </a:ext>
            </a:extLst>
          </p:cNvPr>
          <p:cNvCxnSpPr/>
          <p:nvPr/>
        </p:nvCxnSpPr>
        <p:spPr>
          <a:xfrm flipV="1">
            <a:off x="3058047" y="4644410"/>
            <a:ext cx="1733550" cy="8063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Rovná spojnica 40">
            <a:extLst>
              <a:ext uri="{FF2B5EF4-FFF2-40B4-BE49-F238E27FC236}">
                <a16:creationId xmlns:a16="http://schemas.microsoft.com/office/drawing/2014/main" id="{B8E9544D-DB62-4313-BF2E-3819EA527F2B}"/>
              </a:ext>
            </a:extLst>
          </p:cNvPr>
          <p:cNvCxnSpPr>
            <a:cxnSpLocks/>
          </p:cNvCxnSpPr>
          <p:nvPr/>
        </p:nvCxnSpPr>
        <p:spPr>
          <a:xfrm flipV="1">
            <a:off x="3704983" y="4203166"/>
            <a:ext cx="1078225" cy="4027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Rovná spojnica 41">
            <a:extLst>
              <a:ext uri="{FF2B5EF4-FFF2-40B4-BE49-F238E27FC236}">
                <a16:creationId xmlns:a16="http://schemas.microsoft.com/office/drawing/2014/main" id="{15FCA929-4BA2-4813-9048-EFEABF5AF81C}"/>
              </a:ext>
            </a:extLst>
          </p:cNvPr>
          <p:cNvCxnSpPr>
            <a:cxnSpLocks/>
          </p:cNvCxnSpPr>
          <p:nvPr/>
        </p:nvCxnSpPr>
        <p:spPr>
          <a:xfrm flipV="1">
            <a:off x="3057525" y="4199025"/>
            <a:ext cx="0" cy="470552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ovná spojnica 15">
            <a:extLst>
              <a:ext uri="{FF2B5EF4-FFF2-40B4-BE49-F238E27FC236}">
                <a16:creationId xmlns:a16="http://schemas.microsoft.com/office/drawing/2014/main" id="{0AEA3545-6333-4EFE-AC36-2EA0A75DA8C1}"/>
              </a:ext>
            </a:extLst>
          </p:cNvPr>
          <p:cNvCxnSpPr>
            <a:cxnSpLocks/>
          </p:cNvCxnSpPr>
          <p:nvPr/>
        </p:nvCxnSpPr>
        <p:spPr>
          <a:xfrm>
            <a:off x="2863186" y="5891626"/>
            <a:ext cx="1936800" cy="0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ovná spojnica 16">
            <a:extLst>
              <a:ext uri="{FF2B5EF4-FFF2-40B4-BE49-F238E27FC236}">
                <a16:creationId xmlns:a16="http://schemas.microsoft.com/office/drawing/2014/main" id="{FDB087A0-A542-45AF-B724-BB8E38B03758}"/>
              </a:ext>
            </a:extLst>
          </p:cNvPr>
          <p:cNvCxnSpPr>
            <a:cxnSpLocks/>
          </p:cNvCxnSpPr>
          <p:nvPr/>
        </p:nvCxnSpPr>
        <p:spPr>
          <a:xfrm>
            <a:off x="4757519" y="2508490"/>
            <a:ext cx="42467" cy="3573528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BlokTextu 7">
            <a:extLst>
              <a:ext uri="{FF2B5EF4-FFF2-40B4-BE49-F238E27FC236}">
                <a16:creationId xmlns:a16="http://schemas.microsoft.com/office/drawing/2014/main" id="{91677032-3324-4EE6-974E-3A5B7E5216D4}"/>
              </a:ext>
            </a:extLst>
          </p:cNvPr>
          <p:cNvSpPr txBox="1"/>
          <p:nvPr/>
        </p:nvSpPr>
        <p:spPr>
          <a:xfrm>
            <a:off x="1073791" y="1422508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/>
              <a:t>TKG1</a:t>
            </a:r>
          </a:p>
        </p:txBody>
      </p:sp>
      <p:sp>
        <p:nvSpPr>
          <p:cNvPr id="20" name="BlokTextu 19">
            <a:extLst>
              <a:ext uri="{FF2B5EF4-FFF2-40B4-BE49-F238E27FC236}">
                <a16:creationId xmlns:a16="http://schemas.microsoft.com/office/drawing/2014/main" id="{7A80128C-7BEB-4D35-9B64-A7F018FD930E}"/>
              </a:ext>
            </a:extLst>
          </p:cNvPr>
          <p:cNvSpPr txBox="1"/>
          <p:nvPr/>
        </p:nvSpPr>
        <p:spPr>
          <a:xfrm>
            <a:off x="1073791" y="3031646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/>
              <a:t>TKG2</a:t>
            </a:r>
          </a:p>
        </p:txBody>
      </p:sp>
      <p:sp>
        <p:nvSpPr>
          <p:cNvPr id="21" name="BlokTextu 20">
            <a:extLst>
              <a:ext uri="{FF2B5EF4-FFF2-40B4-BE49-F238E27FC236}">
                <a16:creationId xmlns:a16="http://schemas.microsoft.com/office/drawing/2014/main" id="{E44DD7DD-78A1-4C23-87B3-63A3716C8084}"/>
              </a:ext>
            </a:extLst>
          </p:cNvPr>
          <p:cNvSpPr txBox="1"/>
          <p:nvPr/>
        </p:nvSpPr>
        <p:spPr>
          <a:xfrm>
            <a:off x="1073791" y="4723745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/>
              <a:t>TKG3</a:t>
            </a:r>
          </a:p>
        </p:txBody>
      </p:sp>
      <p:cxnSp>
        <p:nvCxnSpPr>
          <p:cNvPr id="22" name="Rovná spojnica 21">
            <a:extLst>
              <a:ext uri="{FF2B5EF4-FFF2-40B4-BE49-F238E27FC236}">
                <a16:creationId xmlns:a16="http://schemas.microsoft.com/office/drawing/2014/main" id="{811287B6-590D-4A03-8330-BF46FB200ABC}"/>
              </a:ext>
            </a:extLst>
          </p:cNvPr>
          <p:cNvCxnSpPr>
            <a:cxnSpLocks/>
          </p:cNvCxnSpPr>
          <p:nvPr/>
        </p:nvCxnSpPr>
        <p:spPr>
          <a:xfrm flipV="1">
            <a:off x="4801399" y="6056074"/>
            <a:ext cx="3667287" cy="8552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bdĺžnik: zaoblené rohy 9">
            <a:extLst>
              <a:ext uri="{FF2B5EF4-FFF2-40B4-BE49-F238E27FC236}">
                <a16:creationId xmlns:a16="http://schemas.microsoft.com/office/drawing/2014/main" id="{BA3AAF4F-4FB0-4107-828A-EC1C8994EC44}"/>
              </a:ext>
            </a:extLst>
          </p:cNvPr>
          <p:cNvSpPr/>
          <p:nvPr/>
        </p:nvSpPr>
        <p:spPr>
          <a:xfrm>
            <a:off x="8011486" y="2631266"/>
            <a:ext cx="914400" cy="2483227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cxnSp>
        <p:nvCxnSpPr>
          <p:cNvPr id="25" name="Rovná spojnica 24">
            <a:extLst>
              <a:ext uri="{FF2B5EF4-FFF2-40B4-BE49-F238E27FC236}">
                <a16:creationId xmlns:a16="http://schemas.microsoft.com/office/drawing/2014/main" id="{0C149607-4EB4-4093-9231-2E354785C2EA}"/>
              </a:ext>
            </a:extLst>
          </p:cNvPr>
          <p:cNvCxnSpPr>
            <a:cxnSpLocks/>
            <a:endCxn id="10" idx="2"/>
          </p:cNvCxnSpPr>
          <p:nvPr/>
        </p:nvCxnSpPr>
        <p:spPr>
          <a:xfrm flipV="1">
            <a:off x="8468686" y="5114493"/>
            <a:ext cx="0" cy="988941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ovná spojnica 28">
            <a:extLst>
              <a:ext uri="{FF2B5EF4-FFF2-40B4-BE49-F238E27FC236}">
                <a16:creationId xmlns:a16="http://schemas.microsoft.com/office/drawing/2014/main" id="{CC643130-20F0-42F1-9ED5-78339191BB3F}"/>
              </a:ext>
            </a:extLst>
          </p:cNvPr>
          <p:cNvCxnSpPr>
            <a:cxnSpLocks/>
          </p:cNvCxnSpPr>
          <p:nvPr/>
        </p:nvCxnSpPr>
        <p:spPr>
          <a:xfrm>
            <a:off x="3014728" y="1621845"/>
            <a:ext cx="2584914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ovná spojnica 33">
            <a:extLst>
              <a:ext uri="{FF2B5EF4-FFF2-40B4-BE49-F238E27FC236}">
                <a16:creationId xmlns:a16="http://schemas.microsoft.com/office/drawing/2014/main" id="{8697D533-47BC-4D23-AA0E-5CA0D887CA0B}"/>
              </a:ext>
            </a:extLst>
          </p:cNvPr>
          <p:cNvCxnSpPr>
            <a:cxnSpLocks/>
          </p:cNvCxnSpPr>
          <p:nvPr/>
        </p:nvCxnSpPr>
        <p:spPr>
          <a:xfrm flipV="1">
            <a:off x="3014552" y="1607174"/>
            <a:ext cx="0" cy="531572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ovná spojnica 37">
            <a:extLst>
              <a:ext uri="{FF2B5EF4-FFF2-40B4-BE49-F238E27FC236}">
                <a16:creationId xmlns:a16="http://schemas.microsoft.com/office/drawing/2014/main" id="{2503A271-BD5B-4471-A4EF-B594086D44CA}"/>
              </a:ext>
            </a:extLst>
          </p:cNvPr>
          <p:cNvCxnSpPr>
            <a:cxnSpLocks/>
          </p:cNvCxnSpPr>
          <p:nvPr/>
        </p:nvCxnSpPr>
        <p:spPr>
          <a:xfrm>
            <a:off x="3662362" y="1803960"/>
            <a:ext cx="1957388" cy="1531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Rovná spojnica 38">
            <a:extLst>
              <a:ext uri="{FF2B5EF4-FFF2-40B4-BE49-F238E27FC236}">
                <a16:creationId xmlns:a16="http://schemas.microsoft.com/office/drawing/2014/main" id="{2C5760CC-13E6-4A89-B053-43629B80E2FC}"/>
              </a:ext>
            </a:extLst>
          </p:cNvPr>
          <p:cNvCxnSpPr>
            <a:cxnSpLocks/>
          </p:cNvCxnSpPr>
          <p:nvPr/>
        </p:nvCxnSpPr>
        <p:spPr>
          <a:xfrm flipV="1">
            <a:off x="3662186" y="1789289"/>
            <a:ext cx="0" cy="349457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Rovná spojnica 42">
            <a:extLst>
              <a:ext uri="{FF2B5EF4-FFF2-40B4-BE49-F238E27FC236}">
                <a16:creationId xmlns:a16="http://schemas.microsoft.com/office/drawing/2014/main" id="{C66E8F68-7607-4CBE-A2DD-3114F41E72FC}"/>
              </a:ext>
            </a:extLst>
          </p:cNvPr>
          <p:cNvCxnSpPr>
            <a:cxnSpLocks/>
          </p:cNvCxnSpPr>
          <p:nvPr/>
        </p:nvCxnSpPr>
        <p:spPr>
          <a:xfrm>
            <a:off x="3057349" y="3355979"/>
            <a:ext cx="2227539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Rovná spojnica 43">
            <a:extLst>
              <a:ext uri="{FF2B5EF4-FFF2-40B4-BE49-F238E27FC236}">
                <a16:creationId xmlns:a16="http://schemas.microsoft.com/office/drawing/2014/main" id="{2C24D745-8BDE-4BCB-9261-A00083FD39EB}"/>
              </a:ext>
            </a:extLst>
          </p:cNvPr>
          <p:cNvCxnSpPr>
            <a:cxnSpLocks/>
          </p:cNvCxnSpPr>
          <p:nvPr/>
        </p:nvCxnSpPr>
        <p:spPr>
          <a:xfrm flipV="1">
            <a:off x="3057349" y="3355979"/>
            <a:ext cx="0" cy="470412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Rovná spojnica 44">
            <a:extLst>
              <a:ext uri="{FF2B5EF4-FFF2-40B4-BE49-F238E27FC236}">
                <a16:creationId xmlns:a16="http://schemas.microsoft.com/office/drawing/2014/main" id="{BE3BB3E2-FE8E-4A68-88AD-DE957CF9E458}"/>
              </a:ext>
            </a:extLst>
          </p:cNvPr>
          <p:cNvCxnSpPr>
            <a:cxnSpLocks/>
          </p:cNvCxnSpPr>
          <p:nvPr/>
        </p:nvCxnSpPr>
        <p:spPr>
          <a:xfrm>
            <a:off x="3705159" y="3538094"/>
            <a:ext cx="1319847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Rovná spojnica 45">
            <a:extLst>
              <a:ext uri="{FF2B5EF4-FFF2-40B4-BE49-F238E27FC236}">
                <a16:creationId xmlns:a16="http://schemas.microsoft.com/office/drawing/2014/main" id="{E9806C1E-ECA6-4D73-B422-89F67A6B2FD4}"/>
              </a:ext>
            </a:extLst>
          </p:cNvPr>
          <p:cNvCxnSpPr>
            <a:cxnSpLocks/>
          </p:cNvCxnSpPr>
          <p:nvPr/>
        </p:nvCxnSpPr>
        <p:spPr>
          <a:xfrm flipV="1">
            <a:off x="3704983" y="3523423"/>
            <a:ext cx="0" cy="30296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Rovná spojnica 46">
            <a:extLst>
              <a:ext uri="{FF2B5EF4-FFF2-40B4-BE49-F238E27FC236}">
                <a16:creationId xmlns:a16="http://schemas.microsoft.com/office/drawing/2014/main" id="{871C6598-DD8B-46AB-9B1D-C1D1A4BC02F8}"/>
              </a:ext>
            </a:extLst>
          </p:cNvPr>
          <p:cNvCxnSpPr>
            <a:cxnSpLocks/>
          </p:cNvCxnSpPr>
          <p:nvPr/>
        </p:nvCxnSpPr>
        <p:spPr>
          <a:xfrm>
            <a:off x="2863362" y="5003804"/>
            <a:ext cx="2161644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Rovná spojnica 47">
            <a:extLst>
              <a:ext uri="{FF2B5EF4-FFF2-40B4-BE49-F238E27FC236}">
                <a16:creationId xmlns:a16="http://schemas.microsoft.com/office/drawing/2014/main" id="{CCDF155A-528F-4803-80A0-1F948BF2ACF6}"/>
              </a:ext>
            </a:extLst>
          </p:cNvPr>
          <p:cNvCxnSpPr>
            <a:cxnSpLocks/>
          </p:cNvCxnSpPr>
          <p:nvPr/>
        </p:nvCxnSpPr>
        <p:spPr>
          <a:xfrm flipV="1">
            <a:off x="2863186" y="4989133"/>
            <a:ext cx="0" cy="531572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Rovná spojnica 48">
            <a:extLst>
              <a:ext uri="{FF2B5EF4-FFF2-40B4-BE49-F238E27FC236}">
                <a16:creationId xmlns:a16="http://schemas.microsoft.com/office/drawing/2014/main" id="{13EFBF4E-02AC-4F22-AC64-C0B853994ACF}"/>
              </a:ext>
            </a:extLst>
          </p:cNvPr>
          <p:cNvCxnSpPr>
            <a:cxnSpLocks/>
          </p:cNvCxnSpPr>
          <p:nvPr/>
        </p:nvCxnSpPr>
        <p:spPr>
          <a:xfrm flipH="1" flipV="1">
            <a:off x="5603429" y="1604453"/>
            <a:ext cx="8787" cy="3399351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Rovná spojnica 59">
            <a:extLst>
              <a:ext uri="{FF2B5EF4-FFF2-40B4-BE49-F238E27FC236}">
                <a16:creationId xmlns:a16="http://schemas.microsoft.com/office/drawing/2014/main" id="{2AA19C31-4B97-466B-92B7-56018EB1EA35}"/>
              </a:ext>
            </a:extLst>
          </p:cNvPr>
          <p:cNvCxnSpPr>
            <a:cxnSpLocks/>
          </p:cNvCxnSpPr>
          <p:nvPr/>
        </p:nvCxnSpPr>
        <p:spPr>
          <a:xfrm>
            <a:off x="4853053" y="3537267"/>
            <a:ext cx="765639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Rovná spojnica 64">
            <a:extLst>
              <a:ext uri="{FF2B5EF4-FFF2-40B4-BE49-F238E27FC236}">
                <a16:creationId xmlns:a16="http://schemas.microsoft.com/office/drawing/2014/main" id="{CD29EF16-3F72-4C22-A53B-2876ECBCAFDC}"/>
              </a:ext>
            </a:extLst>
          </p:cNvPr>
          <p:cNvCxnSpPr>
            <a:cxnSpLocks/>
          </p:cNvCxnSpPr>
          <p:nvPr/>
        </p:nvCxnSpPr>
        <p:spPr>
          <a:xfrm>
            <a:off x="4853053" y="3355979"/>
            <a:ext cx="746589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Rovná spojnica 65">
            <a:extLst>
              <a:ext uri="{FF2B5EF4-FFF2-40B4-BE49-F238E27FC236}">
                <a16:creationId xmlns:a16="http://schemas.microsoft.com/office/drawing/2014/main" id="{3BD01EAD-215F-4929-AF2F-B93247440C31}"/>
              </a:ext>
            </a:extLst>
          </p:cNvPr>
          <p:cNvCxnSpPr>
            <a:cxnSpLocks/>
          </p:cNvCxnSpPr>
          <p:nvPr/>
        </p:nvCxnSpPr>
        <p:spPr>
          <a:xfrm>
            <a:off x="4853053" y="5003804"/>
            <a:ext cx="765639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Rovná spojnica 69">
            <a:extLst>
              <a:ext uri="{FF2B5EF4-FFF2-40B4-BE49-F238E27FC236}">
                <a16:creationId xmlns:a16="http://schemas.microsoft.com/office/drawing/2014/main" id="{D6041A91-70B5-40C3-951C-C548206D1F4D}"/>
              </a:ext>
            </a:extLst>
          </p:cNvPr>
          <p:cNvCxnSpPr>
            <a:cxnSpLocks/>
          </p:cNvCxnSpPr>
          <p:nvPr/>
        </p:nvCxnSpPr>
        <p:spPr>
          <a:xfrm>
            <a:off x="5612216" y="2579467"/>
            <a:ext cx="543983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Rovná spojnica 77">
            <a:extLst>
              <a:ext uri="{FF2B5EF4-FFF2-40B4-BE49-F238E27FC236}">
                <a16:creationId xmlns:a16="http://schemas.microsoft.com/office/drawing/2014/main" id="{A860C156-BCA5-480D-A705-0035B0289614}"/>
              </a:ext>
            </a:extLst>
          </p:cNvPr>
          <p:cNvCxnSpPr>
            <a:cxnSpLocks/>
          </p:cNvCxnSpPr>
          <p:nvPr/>
        </p:nvCxnSpPr>
        <p:spPr>
          <a:xfrm>
            <a:off x="6951685" y="2568206"/>
            <a:ext cx="485513" cy="1147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9" name="Skupina 88">
            <a:extLst>
              <a:ext uri="{FF2B5EF4-FFF2-40B4-BE49-F238E27FC236}">
                <a16:creationId xmlns:a16="http://schemas.microsoft.com/office/drawing/2014/main" id="{2D2E719D-18FF-466B-83A9-139E800D67C6}"/>
              </a:ext>
            </a:extLst>
          </p:cNvPr>
          <p:cNvGrpSpPr/>
          <p:nvPr/>
        </p:nvGrpSpPr>
        <p:grpSpPr>
          <a:xfrm>
            <a:off x="6154024" y="1794771"/>
            <a:ext cx="787848" cy="1004313"/>
            <a:chOff x="6146352" y="3640097"/>
            <a:chExt cx="787848" cy="1004313"/>
          </a:xfrm>
          <a:solidFill>
            <a:schemeClr val="bg1"/>
          </a:solidFill>
        </p:grpSpPr>
        <p:sp>
          <p:nvSpPr>
            <p:cNvPr id="76" name="Vývojový diagram: zlúčenie 75">
              <a:extLst>
                <a:ext uri="{FF2B5EF4-FFF2-40B4-BE49-F238E27FC236}">
                  <a16:creationId xmlns:a16="http://schemas.microsoft.com/office/drawing/2014/main" id="{06720192-9746-4D4E-8E8A-8E1ED0ECFAF7}"/>
                </a:ext>
              </a:extLst>
            </p:cNvPr>
            <p:cNvSpPr/>
            <p:nvPr/>
          </p:nvSpPr>
          <p:spPr>
            <a:xfrm>
              <a:off x="6260923" y="4430275"/>
              <a:ext cx="221604" cy="214135"/>
            </a:xfrm>
            <a:prstGeom prst="flowChartMerg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73" name="Vývojový diagram: porovnanie 72">
              <a:extLst>
                <a:ext uri="{FF2B5EF4-FFF2-40B4-BE49-F238E27FC236}">
                  <a16:creationId xmlns:a16="http://schemas.microsoft.com/office/drawing/2014/main" id="{AF2AE26E-4DD8-4E53-A597-D4477EA06CD0}"/>
                </a:ext>
              </a:extLst>
            </p:cNvPr>
            <p:cNvSpPr/>
            <p:nvPr/>
          </p:nvSpPr>
          <p:spPr>
            <a:xfrm rot="5400000">
              <a:off x="6220180" y="4196822"/>
              <a:ext cx="301107" cy="448764"/>
            </a:xfrm>
            <a:prstGeom prst="flowChartCollat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>
                <a:solidFill>
                  <a:schemeClr val="tx1"/>
                </a:solidFill>
              </a:endParaRPr>
            </a:p>
          </p:txBody>
        </p:sp>
        <p:sp>
          <p:nvSpPr>
            <p:cNvPr id="75" name="Kruh s výrezom 74">
              <a:extLst>
                <a:ext uri="{FF2B5EF4-FFF2-40B4-BE49-F238E27FC236}">
                  <a16:creationId xmlns:a16="http://schemas.microsoft.com/office/drawing/2014/main" id="{2C119FF6-2C7D-4B3B-B80A-583F7C055BD5}"/>
                </a:ext>
              </a:extLst>
            </p:cNvPr>
            <p:cNvSpPr/>
            <p:nvPr/>
          </p:nvSpPr>
          <p:spPr>
            <a:xfrm rot="5400000">
              <a:off x="6214791" y="3869599"/>
              <a:ext cx="311883" cy="382354"/>
            </a:xfrm>
            <a:prstGeom prst="pie">
              <a:avLst>
                <a:gd name="adj1" fmla="val 5559747"/>
                <a:gd name="adj2" fmla="val 16200000"/>
              </a:avLst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>
                <a:solidFill>
                  <a:schemeClr val="tx1"/>
                </a:solidFill>
              </a:endParaRPr>
            </a:p>
          </p:txBody>
        </p:sp>
        <p:cxnSp>
          <p:nvCxnSpPr>
            <p:cNvPr id="77" name="Rovná spojnica 76">
              <a:extLst>
                <a:ext uri="{FF2B5EF4-FFF2-40B4-BE49-F238E27FC236}">
                  <a16:creationId xmlns:a16="http://schemas.microsoft.com/office/drawing/2014/main" id="{03F9B86E-171A-48AF-A3EA-87972492E43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62458" y="4060273"/>
              <a:ext cx="0" cy="349457"/>
            </a:xfrm>
            <a:prstGeom prst="line">
              <a:avLst/>
            </a:prstGeom>
            <a:grpFill/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Rovná spojnica 79">
              <a:extLst>
                <a:ext uri="{FF2B5EF4-FFF2-40B4-BE49-F238E27FC236}">
                  <a16:creationId xmlns:a16="http://schemas.microsoft.com/office/drawing/2014/main" id="{F80B099C-EA5B-46D5-92BB-F5BD2D67567C}"/>
                </a:ext>
              </a:extLst>
            </p:cNvPr>
            <p:cNvCxnSpPr>
              <a:cxnSpLocks/>
            </p:cNvCxnSpPr>
            <p:nvPr/>
          </p:nvCxnSpPr>
          <p:spPr>
            <a:xfrm>
              <a:off x="6352294" y="3644141"/>
              <a:ext cx="581906" cy="0"/>
            </a:xfrm>
            <a:prstGeom prst="line">
              <a:avLst/>
            </a:prstGeom>
            <a:grpFill/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Rovná spojnica 80">
              <a:extLst>
                <a:ext uri="{FF2B5EF4-FFF2-40B4-BE49-F238E27FC236}">
                  <a16:creationId xmlns:a16="http://schemas.microsoft.com/office/drawing/2014/main" id="{4CE3DEFE-B79D-4F18-808C-884C9F752F2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62458" y="3640097"/>
              <a:ext cx="0" cy="264737"/>
            </a:xfrm>
            <a:prstGeom prst="line">
              <a:avLst/>
            </a:prstGeom>
            <a:grpFill/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Rovná spojovacia šípka 84">
              <a:extLst>
                <a:ext uri="{FF2B5EF4-FFF2-40B4-BE49-F238E27FC236}">
                  <a16:creationId xmlns:a16="http://schemas.microsoft.com/office/drawing/2014/main" id="{580B640C-3E48-4C7F-BA66-3FDD1B38DBE3}"/>
                </a:ext>
              </a:extLst>
            </p:cNvPr>
            <p:cNvCxnSpPr>
              <a:cxnSpLocks/>
            </p:cNvCxnSpPr>
            <p:nvPr/>
          </p:nvCxnSpPr>
          <p:spPr>
            <a:xfrm>
              <a:off x="6934200" y="3640097"/>
              <a:ext cx="0" cy="769633"/>
            </a:xfrm>
            <a:prstGeom prst="straightConnector1">
              <a:avLst/>
            </a:prstGeom>
            <a:grpFill/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1" name="Rovná spojnica 90">
            <a:extLst>
              <a:ext uri="{FF2B5EF4-FFF2-40B4-BE49-F238E27FC236}">
                <a16:creationId xmlns:a16="http://schemas.microsoft.com/office/drawing/2014/main" id="{50F538FD-F9E0-4DD8-BC6E-B2BE84107F74}"/>
              </a:ext>
            </a:extLst>
          </p:cNvPr>
          <p:cNvCxnSpPr>
            <a:cxnSpLocks/>
          </p:cNvCxnSpPr>
          <p:nvPr/>
        </p:nvCxnSpPr>
        <p:spPr>
          <a:xfrm>
            <a:off x="9660513" y="3696018"/>
            <a:ext cx="183616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Rovná spojnica 92">
            <a:extLst>
              <a:ext uri="{FF2B5EF4-FFF2-40B4-BE49-F238E27FC236}">
                <a16:creationId xmlns:a16="http://schemas.microsoft.com/office/drawing/2014/main" id="{8602CBF7-B185-4EBF-9DDF-5A6A85FA6A7B}"/>
              </a:ext>
            </a:extLst>
          </p:cNvPr>
          <p:cNvCxnSpPr>
            <a:cxnSpLocks/>
          </p:cNvCxnSpPr>
          <p:nvPr/>
        </p:nvCxnSpPr>
        <p:spPr>
          <a:xfrm flipV="1">
            <a:off x="9932872" y="4201364"/>
            <a:ext cx="1789086" cy="582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pojnica: zakrivená 94">
            <a:extLst>
              <a:ext uri="{FF2B5EF4-FFF2-40B4-BE49-F238E27FC236}">
                <a16:creationId xmlns:a16="http://schemas.microsoft.com/office/drawing/2014/main" id="{149A38A4-09F8-4639-928B-6550C126C217}"/>
              </a:ext>
            </a:extLst>
          </p:cNvPr>
          <p:cNvCxnSpPr>
            <a:cxnSpLocks/>
          </p:cNvCxnSpPr>
          <p:nvPr/>
        </p:nvCxnSpPr>
        <p:spPr>
          <a:xfrm rot="16200000" flipH="1">
            <a:off x="9212363" y="3797404"/>
            <a:ext cx="1168659" cy="348558"/>
          </a:xfrm>
          <a:prstGeom prst="curvedConnector3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pojnica: zakrivená 96">
            <a:extLst>
              <a:ext uri="{FF2B5EF4-FFF2-40B4-BE49-F238E27FC236}">
                <a16:creationId xmlns:a16="http://schemas.microsoft.com/office/drawing/2014/main" id="{FF9B6D1D-70FB-4B16-9A9D-7F8B21C12417}"/>
              </a:ext>
            </a:extLst>
          </p:cNvPr>
          <p:cNvCxnSpPr>
            <a:cxnSpLocks/>
          </p:cNvCxnSpPr>
          <p:nvPr/>
        </p:nvCxnSpPr>
        <p:spPr>
          <a:xfrm rot="16200000" flipH="1">
            <a:off x="11052634" y="3867139"/>
            <a:ext cx="1168659" cy="348558"/>
          </a:xfrm>
          <a:prstGeom prst="curvedConnector3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Rovná spojnica 100">
            <a:extLst>
              <a:ext uri="{FF2B5EF4-FFF2-40B4-BE49-F238E27FC236}">
                <a16:creationId xmlns:a16="http://schemas.microsoft.com/office/drawing/2014/main" id="{6484F64C-C2BE-4788-A65F-081C79AA18C6}"/>
              </a:ext>
            </a:extLst>
          </p:cNvPr>
          <p:cNvCxnSpPr>
            <a:cxnSpLocks/>
          </p:cNvCxnSpPr>
          <p:nvPr/>
        </p:nvCxnSpPr>
        <p:spPr>
          <a:xfrm>
            <a:off x="9660513" y="3951111"/>
            <a:ext cx="2160255" cy="1522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Rovná spojnica 103">
            <a:extLst>
              <a:ext uri="{FF2B5EF4-FFF2-40B4-BE49-F238E27FC236}">
                <a16:creationId xmlns:a16="http://schemas.microsoft.com/office/drawing/2014/main" id="{7C255592-A188-4A90-BC00-781E7B4AD663}"/>
              </a:ext>
            </a:extLst>
          </p:cNvPr>
          <p:cNvCxnSpPr>
            <a:cxnSpLocks/>
          </p:cNvCxnSpPr>
          <p:nvPr/>
        </p:nvCxnSpPr>
        <p:spPr>
          <a:xfrm>
            <a:off x="8468686" y="1885080"/>
            <a:ext cx="2109908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Rovná spojnica 105">
            <a:extLst>
              <a:ext uri="{FF2B5EF4-FFF2-40B4-BE49-F238E27FC236}">
                <a16:creationId xmlns:a16="http://schemas.microsoft.com/office/drawing/2014/main" id="{826742E4-CEE5-467A-868E-F554C72D27DA}"/>
              </a:ext>
            </a:extLst>
          </p:cNvPr>
          <p:cNvCxnSpPr>
            <a:cxnSpLocks/>
            <a:stCxn id="10" idx="0"/>
          </p:cNvCxnSpPr>
          <p:nvPr/>
        </p:nvCxnSpPr>
        <p:spPr>
          <a:xfrm flipV="1">
            <a:off x="8468686" y="1885080"/>
            <a:ext cx="0" cy="746186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Rovná spojovacia šípka 108">
            <a:extLst>
              <a:ext uri="{FF2B5EF4-FFF2-40B4-BE49-F238E27FC236}">
                <a16:creationId xmlns:a16="http://schemas.microsoft.com/office/drawing/2014/main" id="{D12BF76A-77DA-4D0F-B6DE-19FAF12A864E}"/>
              </a:ext>
            </a:extLst>
          </p:cNvPr>
          <p:cNvCxnSpPr>
            <a:cxnSpLocks/>
          </p:cNvCxnSpPr>
          <p:nvPr/>
        </p:nvCxnSpPr>
        <p:spPr>
          <a:xfrm>
            <a:off x="10568817" y="3183953"/>
            <a:ext cx="1519" cy="49600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0" name="Skupina 129">
            <a:extLst>
              <a:ext uri="{FF2B5EF4-FFF2-40B4-BE49-F238E27FC236}">
                <a16:creationId xmlns:a16="http://schemas.microsoft.com/office/drawing/2014/main" id="{2C53F8C4-E031-4D4F-BAE4-C64E3E699A10}"/>
              </a:ext>
            </a:extLst>
          </p:cNvPr>
          <p:cNvGrpSpPr/>
          <p:nvPr/>
        </p:nvGrpSpPr>
        <p:grpSpPr>
          <a:xfrm>
            <a:off x="10177520" y="2524924"/>
            <a:ext cx="737635" cy="685149"/>
            <a:chOff x="10206095" y="2543974"/>
            <a:chExt cx="737635" cy="685149"/>
          </a:xfrm>
          <a:solidFill>
            <a:schemeClr val="bg1"/>
          </a:solidFill>
        </p:grpSpPr>
        <p:sp>
          <p:nvSpPr>
            <p:cNvPr id="112" name="Vývojový diagram: spojnica 111">
              <a:extLst>
                <a:ext uri="{FF2B5EF4-FFF2-40B4-BE49-F238E27FC236}">
                  <a16:creationId xmlns:a16="http://schemas.microsoft.com/office/drawing/2014/main" id="{76957629-D28F-4908-9EA3-EB915F367379}"/>
                </a:ext>
              </a:extLst>
            </p:cNvPr>
            <p:cNvSpPr/>
            <p:nvPr/>
          </p:nvSpPr>
          <p:spPr>
            <a:xfrm>
              <a:off x="10206095" y="2543974"/>
              <a:ext cx="737635" cy="685149"/>
            </a:xfrm>
            <a:prstGeom prst="flowChartConnector">
              <a:avLst/>
            </a:prstGeom>
            <a:grp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cxnSp>
          <p:nvCxnSpPr>
            <p:cNvPr id="114" name="Rovná spojnica 113">
              <a:extLst>
                <a:ext uri="{FF2B5EF4-FFF2-40B4-BE49-F238E27FC236}">
                  <a16:creationId xmlns:a16="http://schemas.microsoft.com/office/drawing/2014/main" id="{92ECB6DD-8AF7-4DC6-85C8-34DA9878CE47}"/>
                </a:ext>
              </a:extLst>
            </p:cNvPr>
            <p:cNvCxnSpPr>
              <a:cxnSpLocks/>
              <a:endCxn id="112" idx="7"/>
            </p:cNvCxnSpPr>
            <p:nvPr/>
          </p:nvCxnSpPr>
          <p:spPr>
            <a:xfrm flipV="1">
              <a:off x="10756444" y="2644312"/>
              <a:ext cx="79262" cy="558692"/>
            </a:xfrm>
            <a:prstGeom prst="line">
              <a:avLst/>
            </a:prstGeom>
            <a:grpFill/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Rovná spojnica 114">
              <a:extLst>
                <a:ext uri="{FF2B5EF4-FFF2-40B4-BE49-F238E27FC236}">
                  <a16:creationId xmlns:a16="http://schemas.microsoft.com/office/drawing/2014/main" id="{20A73387-68D5-479F-BDE4-3B882507475E}"/>
                </a:ext>
              </a:extLst>
            </p:cNvPr>
            <p:cNvCxnSpPr>
              <a:cxnSpLocks/>
              <a:endCxn id="112" idx="1"/>
            </p:cNvCxnSpPr>
            <p:nvPr/>
          </p:nvCxnSpPr>
          <p:spPr>
            <a:xfrm flipH="1" flipV="1">
              <a:off x="10314119" y="2644312"/>
              <a:ext cx="131365" cy="558691"/>
            </a:xfrm>
            <a:prstGeom prst="line">
              <a:avLst/>
            </a:prstGeom>
            <a:grpFill/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1" name="Rovná spojnica 130">
            <a:extLst>
              <a:ext uri="{FF2B5EF4-FFF2-40B4-BE49-F238E27FC236}">
                <a16:creationId xmlns:a16="http://schemas.microsoft.com/office/drawing/2014/main" id="{869E350C-A953-4228-8B4B-E19D3B6B3B58}"/>
              </a:ext>
            </a:extLst>
          </p:cNvPr>
          <p:cNvCxnSpPr>
            <a:cxnSpLocks/>
            <a:stCxn id="112" idx="0"/>
          </p:cNvCxnSpPr>
          <p:nvPr/>
        </p:nvCxnSpPr>
        <p:spPr>
          <a:xfrm flipH="1" flipV="1">
            <a:off x="10546337" y="1872960"/>
            <a:ext cx="1" cy="65196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5" name="Skupina 134">
            <a:extLst>
              <a:ext uri="{FF2B5EF4-FFF2-40B4-BE49-F238E27FC236}">
                <a16:creationId xmlns:a16="http://schemas.microsoft.com/office/drawing/2014/main" id="{105F827E-F836-4A9C-8EFD-8B0EC0C023B1}"/>
              </a:ext>
            </a:extLst>
          </p:cNvPr>
          <p:cNvGrpSpPr/>
          <p:nvPr/>
        </p:nvGrpSpPr>
        <p:grpSpPr>
          <a:xfrm>
            <a:off x="6026710" y="3574437"/>
            <a:ext cx="1797594" cy="587135"/>
            <a:chOff x="5912649" y="1492854"/>
            <a:chExt cx="1190031" cy="612648"/>
          </a:xfrm>
        </p:grpSpPr>
        <p:sp>
          <p:nvSpPr>
            <p:cNvPr id="133" name="Bublina reči: obdĺžnik so zaoblenými rohmi 132">
              <a:extLst>
                <a:ext uri="{FF2B5EF4-FFF2-40B4-BE49-F238E27FC236}">
                  <a16:creationId xmlns:a16="http://schemas.microsoft.com/office/drawing/2014/main" id="{C8F66414-4D97-40E3-9F1C-5291218ECEBC}"/>
                </a:ext>
              </a:extLst>
            </p:cNvPr>
            <p:cNvSpPr/>
            <p:nvPr/>
          </p:nvSpPr>
          <p:spPr>
            <a:xfrm>
              <a:off x="5912649" y="1492854"/>
              <a:ext cx="1190031" cy="612648"/>
            </a:xfrm>
            <a:prstGeom prst="wedgeRoundRectCallout">
              <a:avLst>
                <a:gd name="adj1" fmla="val -72540"/>
                <a:gd name="adj2" fmla="val 123807"/>
                <a:gd name="adj3" fmla="val 16667"/>
              </a:avLst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 dirty="0"/>
            </a:p>
          </p:txBody>
        </p:sp>
        <p:sp>
          <p:nvSpPr>
            <p:cNvPr id="134" name="BlokTextu 133">
              <a:extLst>
                <a:ext uri="{FF2B5EF4-FFF2-40B4-BE49-F238E27FC236}">
                  <a16:creationId xmlns:a16="http://schemas.microsoft.com/office/drawing/2014/main" id="{51F0A246-2ADF-4E42-9E88-D519D507E78F}"/>
                </a:ext>
              </a:extLst>
            </p:cNvPr>
            <p:cNvSpPr txBox="1"/>
            <p:nvPr/>
          </p:nvSpPr>
          <p:spPr>
            <a:xfrm>
              <a:off x="5969588" y="1551548"/>
              <a:ext cx="1076152" cy="4817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k-SK" sz="1200" dirty="0" err="1"/>
                <a:t>Depressurization</a:t>
              </a:r>
              <a:r>
                <a:rPr lang="sk-SK" sz="1200" dirty="0"/>
                <a:t> of </a:t>
              </a:r>
              <a:r>
                <a:rPr lang="sk-SK" sz="1200" dirty="0" err="1"/>
                <a:t>compressors</a:t>
              </a:r>
              <a:endParaRPr lang="sk-SK" sz="1200" dirty="0"/>
            </a:p>
          </p:txBody>
        </p:sp>
      </p:grpSp>
      <p:grpSp>
        <p:nvGrpSpPr>
          <p:cNvPr id="140" name="Skupina 139">
            <a:extLst>
              <a:ext uri="{FF2B5EF4-FFF2-40B4-BE49-F238E27FC236}">
                <a16:creationId xmlns:a16="http://schemas.microsoft.com/office/drawing/2014/main" id="{2EBF169A-BB94-4CFE-AC08-57E10BB73899}"/>
              </a:ext>
            </a:extLst>
          </p:cNvPr>
          <p:cNvGrpSpPr/>
          <p:nvPr/>
        </p:nvGrpSpPr>
        <p:grpSpPr>
          <a:xfrm>
            <a:off x="5995762" y="5342466"/>
            <a:ext cx="1364752" cy="512693"/>
            <a:chOff x="5912649" y="1492854"/>
            <a:chExt cx="1190031" cy="612648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grpSpPr>
        <p:sp>
          <p:nvSpPr>
            <p:cNvPr id="141" name="Bublina reči: obdĺžnik so zaoblenými rohmi 140">
              <a:extLst>
                <a:ext uri="{FF2B5EF4-FFF2-40B4-BE49-F238E27FC236}">
                  <a16:creationId xmlns:a16="http://schemas.microsoft.com/office/drawing/2014/main" id="{105FCC64-A06D-4C2F-9D07-1FBAFA627E88}"/>
                </a:ext>
              </a:extLst>
            </p:cNvPr>
            <p:cNvSpPr/>
            <p:nvPr/>
          </p:nvSpPr>
          <p:spPr>
            <a:xfrm>
              <a:off x="5912649" y="1492854"/>
              <a:ext cx="1190031" cy="612648"/>
            </a:xfrm>
            <a:prstGeom prst="wedgeRoundRectCallout">
              <a:avLst>
                <a:gd name="adj1" fmla="val -82957"/>
                <a:gd name="adj2" fmla="val 92285"/>
                <a:gd name="adj3" fmla="val 16667"/>
              </a:avLst>
            </a:prstGeom>
            <a:grpFill/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142" name="BlokTextu 141">
              <a:extLst>
                <a:ext uri="{FF2B5EF4-FFF2-40B4-BE49-F238E27FC236}">
                  <a16:creationId xmlns:a16="http://schemas.microsoft.com/office/drawing/2014/main" id="{64CD6549-21E3-4E05-897E-BD1334320A56}"/>
                </a:ext>
              </a:extLst>
            </p:cNvPr>
            <p:cNvSpPr txBox="1"/>
            <p:nvPr/>
          </p:nvSpPr>
          <p:spPr>
            <a:xfrm>
              <a:off x="5997417" y="1503628"/>
              <a:ext cx="1076152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sk-SK" sz="1200" dirty="0" err="1"/>
                <a:t>Dry</a:t>
              </a:r>
              <a:r>
                <a:rPr lang="sk-SK" sz="1200" dirty="0"/>
                <a:t> </a:t>
              </a:r>
              <a:r>
                <a:rPr lang="sk-SK" sz="1200" dirty="0" err="1"/>
                <a:t>gas</a:t>
              </a:r>
              <a:r>
                <a:rPr lang="sk-SK" sz="1200" dirty="0"/>
                <a:t> </a:t>
              </a:r>
              <a:r>
                <a:rPr lang="sk-SK" sz="1200" dirty="0" err="1"/>
                <a:t>seal</a:t>
              </a:r>
              <a:r>
                <a:rPr lang="sk-SK" sz="1200" dirty="0"/>
                <a:t> </a:t>
              </a:r>
              <a:r>
                <a:rPr lang="sk-SK" sz="1200" dirty="0" err="1"/>
                <a:t>vents</a:t>
              </a:r>
              <a:endParaRPr lang="sk-SK" sz="1600" dirty="0"/>
            </a:p>
          </p:txBody>
        </p:sp>
      </p:grpSp>
      <p:sp>
        <p:nvSpPr>
          <p:cNvPr id="143" name="BlokTextu 142">
            <a:extLst>
              <a:ext uri="{FF2B5EF4-FFF2-40B4-BE49-F238E27FC236}">
                <a16:creationId xmlns:a16="http://schemas.microsoft.com/office/drawing/2014/main" id="{AA7674AD-A212-4D77-8486-A46272E5AA4E}"/>
              </a:ext>
            </a:extLst>
          </p:cNvPr>
          <p:cNvSpPr txBox="1"/>
          <p:nvPr/>
        </p:nvSpPr>
        <p:spPr>
          <a:xfrm>
            <a:off x="5592055" y="2751630"/>
            <a:ext cx="1891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200" b="1" dirty="0" err="1"/>
              <a:t>Pressure</a:t>
            </a:r>
            <a:r>
              <a:rPr lang="sk-SK" sz="1200" b="1" dirty="0"/>
              <a:t> </a:t>
            </a:r>
            <a:r>
              <a:rPr lang="sk-SK" sz="1200" b="1" dirty="0" err="1"/>
              <a:t>reduction</a:t>
            </a:r>
            <a:r>
              <a:rPr lang="sk-SK" sz="1200" b="1" dirty="0"/>
              <a:t> and </a:t>
            </a:r>
            <a:r>
              <a:rPr lang="sk-SK" sz="1200" b="1" dirty="0" err="1"/>
              <a:t>treatment</a:t>
            </a:r>
            <a:endParaRPr lang="sk-SK" sz="1200" b="1" dirty="0"/>
          </a:p>
        </p:txBody>
      </p:sp>
      <p:sp>
        <p:nvSpPr>
          <p:cNvPr id="144" name="BlokTextu 143">
            <a:extLst>
              <a:ext uri="{FF2B5EF4-FFF2-40B4-BE49-F238E27FC236}">
                <a16:creationId xmlns:a16="http://schemas.microsoft.com/office/drawing/2014/main" id="{A3C4FD9C-F710-4D50-918B-C78BF7624673}"/>
              </a:ext>
            </a:extLst>
          </p:cNvPr>
          <p:cNvSpPr txBox="1"/>
          <p:nvPr/>
        </p:nvSpPr>
        <p:spPr>
          <a:xfrm>
            <a:off x="10937342" y="2733417"/>
            <a:ext cx="1088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200" b="1" dirty="0" err="1"/>
              <a:t>Compressor</a:t>
            </a:r>
            <a:endParaRPr lang="sk-SK" sz="1200" b="1" dirty="0"/>
          </a:p>
        </p:txBody>
      </p:sp>
      <p:sp>
        <p:nvSpPr>
          <p:cNvPr id="145" name="BlokTextu 144">
            <a:extLst>
              <a:ext uri="{FF2B5EF4-FFF2-40B4-BE49-F238E27FC236}">
                <a16:creationId xmlns:a16="http://schemas.microsoft.com/office/drawing/2014/main" id="{9B959FBC-F7E6-408A-9B06-5010042DD6BF}"/>
              </a:ext>
            </a:extLst>
          </p:cNvPr>
          <p:cNvSpPr txBox="1"/>
          <p:nvPr/>
        </p:nvSpPr>
        <p:spPr>
          <a:xfrm>
            <a:off x="8441278" y="2169601"/>
            <a:ext cx="12344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200" b="1" dirty="0" err="1"/>
              <a:t>Accumulation</a:t>
            </a:r>
            <a:r>
              <a:rPr lang="sk-SK" sz="1200" b="1" dirty="0"/>
              <a:t> tank</a:t>
            </a:r>
          </a:p>
        </p:txBody>
      </p:sp>
      <p:sp>
        <p:nvSpPr>
          <p:cNvPr id="147" name="BlokTextu 146">
            <a:extLst>
              <a:ext uri="{FF2B5EF4-FFF2-40B4-BE49-F238E27FC236}">
                <a16:creationId xmlns:a16="http://schemas.microsoft.com/office/drawing/2014/main" id="{04215ED8-145C-4BA9-A90B-AAB036652FEE}"/>
              </a:ext>
            </a:extLst>
          </p:cNvPr>
          <p:cNvSpPr txBox="1"/>
          <p:nvPr/>
        </p:nvSpPr>
        <p:spPr>
          <a:xfrm>
            <a:off x="10145816" y="4363625"/>
            <a:ext cx="14350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1200" b="1" dirty="0" err="1"/>
              <a:t>Suction</a:t>
            </a:r>
            <a:r>
              <a:rPr lang="sk-SK" sz="1200" b="1" dirty="0"/>
              <a:t> </a:t>
            </a:r>
            <a:r>
              <a:rPr lang="sk-SK" sz="1200" b="1" dirty="0" err="1"/>
              <a:t>collector</a:t>
            </a:r>
            <a:endParaRPr lang="sk-SK" sz="1200" b="1" dirty="0"/>
          </a:p>
        </p:txBody>
      </p:sp>
      <p:sp>
        <p:nvSpPr>
          <p:cNvPr id="156" name="Obdĺžnik 155">
            <a:extLst>
              <a:ext uri="{FF2B5EF4-FFF2-40B4-BE49-F238E27FC236}">
                <a16:creationId xmlns:a16="http://schemas.microsoft.com/office/drawing/2014/main" id="{CC36E2CE-6A22-43E7-B2DB-ED77A4E9F1E3}"/>
              </a:ext>
            </a:extLst>
          </p:cNvPr>
          <p:cNvSpPr/>
          <p:nvPr/>
        </p:nvSpPr>
        <p:spPr>
          <a:xfrm>
            <a:off x="9523640" y="5469146"/>
            <a:ext cx="1053200" cy="589139"/>
          </a:xfrm>
          <a:prstGeom prst="rect">
            <a:avLst/>
          </a:prstGeom>
          <a:solidFill>
            <a:schemeClr val="bg1"/>
          </a:solidFill>
          <a:ln w="254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57" name="BlokTextu 156">
            <a:extLst>
              <a:ext uri="{FF2B5EF4-FFF2-40B4-BE49-F238E27FC236}">
                <a16:creationId xmlns:a16="http://schemas.microsoft.com/office/drawing/2014/main" id="{B72BE4D1-DD5A-41ED-B154-23FBA1B938C0}"/>
              </a:ext>
            </a:extLst>
          </p:cNvPr>
          <p:cNvSpPr txBox="1"/>
          <p:nvPr/>
        </p:nvSpPr>
        <p:spPr>
          <a:xfrm>
            <a:off x="9398459" y="6217033"/>
            <a:ext cx="13035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1200" b="1" dirty="0" err="1"/>
              <a:t>Control</a:t>
            </a:r>
            <a:r>
              <a:rPr lang="sk-SK" sz="1200" b="1" dirty="0"/>
              <a:t> </a:t>
            </a:r>
            <a:r>
              <a:rPr lang="sk-SK" sz="1200" b="1" dirty="0" err="1"/>
              <a:t>system</a:t>
            </a:r>
            <a:endParaRPr lang="sk-SK" sz="1200" b="1" dirty="0"/>
          </a:p>
        </p:txBody>
      </p:sp>
      <p:cxnSp>
        <p:nvCxnSpPr>
          <p:cNvPr id="9" name="Rovná spojnica 8">
            <a:extLst>
              <a:ext uri="{FF2B5EF4-FFF2-40B4-BE49-F238E27FC236}">
                <a16:creationId xmlns:a16="http://schemas.microsoft.com/office/drawing/2014/main" id="{9DD3B6D2-4B6C-36EA-273C-7FF24D29C298}"/>
              </a:ext>
            </a:extLst>
          </p:cNvPr>
          <p:cNvCxnSpPr>
            <a:cxnSpLocks/>
          </p:cNvCxnSpPr>
          <p:nvPr/>
        </p:nvCxnSpPr>
        <p:spPr>
          <a:xfrm flipV="1">
            <a:off x="7435926" y="1872960"/>
            <a:ext cx="0" cy="711757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ovná spojnica 12">
            <a:extLst>
              <a:ext uri="{FF2B5EF4-FFF2-40B4-BE49-F238E27FC236}">
                <a16:creationId xmlns:a16="http://schemas.microsoft.com/office/drawing/2014/main" id="{4A2D13E4-AD69-971A-D6C7-F93843CF0C0D}"/>
              </a:ext>
            </a:extLst>
          </p:cNvPr>
          <p:cNvCxnSpPr>
            <a:cxnSpLocks/>
          </p:cNvCxnSpPr>
          <p:nvPr/>
        </p:nvCxnSpPr>
        <p:spPr>
          <a:xfrm>
            <a:off x="7435926" y="1885080"/>
            <a:ext cx="1212128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ovná spojnica 17">
            <a:extLst>
              <a:ext uri="{FF2B5EF4-FFF2-40B4-BE49-F238E27FC236}">
                <a16:creationId xmlns:a16="http://schemas.microsoft.com/office/drawing/2014/main" id="{5CBDF2FF-B274-48AB-F4D2-34CEE4696BCC}"/>
              </a:ext>
            </a:extLst>
          </p:cNvPr>
          <p:cNvCxnSpPr>
            <a:cxnSpLocks/>
          </p:cNvCxnSpPr>
          <p:nvPr/>
        </p:nvCxnSpPr>
        <p:spPr>
          <a:xfrm>
            <a:off x="6608402" y="2562469"/>
            <a:ext cx="485513" cy="1147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ovná spojnica 29">
            <a:extLst>
              <a:ext uri="{FF2B5EF4-FFF2-40B4-BE49-F238E27FC236}">
                <a16:creationId xmlns:a16="http://schemas.microsoft.com/office/drawing/2014/main" id="{90D48B9B-1089-8B5B-212B-D08C7D985444}"/>
              </a:ext>
            </a:extLst>
          </p:cNvPr>
          <p:cNvCxnSpPr>
            <a:cxnSpLocks/>
          </p:cNvCxnSpPr>
          <p:nvPr/>
        </p:nvCxnSpPr>
        <p:spPr>
          <a:xfrm>
            <a:off x="2765169" y="1422508"/>
            <a:ext cx="7167703" cy="0"/>
          </a:xfrm>
          <a:prstGeom prst="line">
            <a:avLst/>
          </a:prstGeom>
          <a:ln w="254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ovná spojnica 31">
            <a:extLst>
              <a:ext uri="{FF2B5EF4-FFF2-40B4-BE49-F238E27FC236}">
                <a16:creationId xmlns:a16="http://schemas.microsoft.com/office/drawing/2014/main" id="{46BD96D2-1CA0-E2BC-21CF-3568E3BF9B91}"/>
              </a:ext>
            </a:extLst>
          </p:cNvPr>
          <p:cNvCxnSpPr>
            <a:cxnSpLocks/>
          </p:cNvCxnSpPr>
          <p:nvPr/>
        </p:nvCxnSpPr>
        <p:spPr>
          <a:xfrm flipV="1">
            <a:off x="3423646" y="1421627"/>
            <a:ext cx="0" cy="687718"/>
          </a:xfrm>
          <a:prstGeom prst="line">
            <a:avLst/>
          </a:prstGeom>
          <a:ln w="254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Rovná spojnica 50">
            <a:extLst>
              <a:ext uri="{FF2B5EF4-FFF2-40B4-BE49-F238E27FC236}">
                <a16:creationId xmlns:a16="http://schemas.microsoft.com/office/drawing/2014/main" id="{0434EA5A-BCD3-D16C-DA5A-1CC35E2A1E2B}"/>
              </a:ext>
            </a:extLst>
          </p:cNvPr>
          <p:cNvCxnSpPr>
            <a:cxnSpLocks/>
          </p:cNvCxnSpPr>
          <p:nvPr/>
        </p:nvCxnSpPr>
        <p:spPr>
          <a:xfrm flipV="1">
            <a:off x="2768856" y="1422508"/>
            <a:ext cx="0" cy="686837"/>
          </a:xfrm>
          <a:prstGeom prst="line">
            <a:avLst/>
          </a:prstGeom>
          <a:ln w="254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Rovná spojnica 54">
            <a:extLst>
              <a:ext uri="{FF2B5EF4-FFF2-40B4-BE49-F238E27FC236}">
                <a16:creationId xmlns:a16="http://schemas.microsoft.com/office/drawing/2014/main" id="{CD5E9008-FBD4-4AA7-DC54-47BE89969999}"/>
              </a:ext>
            </a:extLst>
          </p:cNvPr>
          <p:cNvCxnSpPr>
            <a:cxnSpLocks/>
          </p:cNvCxnSpPr>
          <p:nvPr/>
        </p:nvCxnSpPr>
        <p:spPr>
          <a:xfrm flipV="1">
            <a:off x="3477891" y="3153803"/>
            <a:ext cx="0" cy="686837"/>
          </a:xfrm>
          <a:prstGeom prst="line">
            <a:avLst/>
          </a:prstGeom>
          <a:ln w="254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Rovná spojnica 55">
            <a:extLst>
              <a:ext uri="{FF2B5EF4-FFF2-40B4-BE49-F238E27FC236}">
                <a16:creationId xmlns:a16="http://schemas.microsoft.com/office/drawing/2014/main" id="{4C1C99B6-3C1F-C5BA-032B-FEB2A668792A}"/>
              </a:ext>
            </a:extLst>
          </p:cNvPr>
          <p:cNvCxnSpPr>
            <a:cxnSpLocks/>
          </p:cNvCxnSpPr>
          <p:nvPr/>
        </p:nvCxnSpPr>
        <p:spPr>
          <a:xfrm flipV="1">
            <a:off x="2768856" y="3139554"/>
            <a:ext cx="0" cy="686837"/>
          </a:xfrm>
          <a:prstGeom prst="line">
            <a:avLst/>
          </a:prstGeom>
          <a:ln w="254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Rovná spojnica 58">
            <a:extLst>
              <a:ext uri="{FF2B5EF4-FFF2-40B4-BE49-F238E27FC236}">
                <a16:creationId xmlns:a16="http://schemas.microsoft.com/office/drawing/2014/main" id="{54C4D4A8-0B4D-EA94-F8CC-71AB6F8FE4EB}"/>
              </a:ext>
            </a:extLst>
          </p:cNvPr>
          <p:cNvCxnSpPr>
            <a:cxnSpLocks/>
          </p:cNvCxnSpPr>
          <p:nvPr/>
        </p:nvCxnSpPr>
        <p:spPr>
          <a:xfrm>
            <a:off x="2765168" y="3156882"/>
            <a:ext cx="1444772" cy="0"/>
          </a:xfrm>
          <a:prstGeom prst="line">
            <a:avLst/>
          </a:prstGeom>
          <a:ln w="254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Rovná spojnica 61">
            <a:extLst>
              <a:ext uri="{FF2B5EF4-FFF2-40B4-BE49-F238E27FC236}">
                <a16:creationId xmlns:a16="http://schemas.microsoft.com/office/drawing/2014/main" id="{0F7F8DCB-56C3-60BA-1F4C-2F0ABE2514CB}"/>
              </a:ext>
            </a:extLst>
          </p:cNvPr>
          <p:cNvCxnSpPr>
            <a:cxnSpLocks/>
          </p:cNvCxnSpPr>
          <p:nvPr/>
        </p:nvCxnSpPr>
        <p:spPr>
          <a:xfrm flipV="1">
            <a:off x="4209940" y="1421627"/>
            <a:ext cx="0" cy="1732176"/>
          </a:xfrm>
          <a:prstGeom prst="line">
            <a:avLst/>
          </a:prstGeom>
          <a:ln w="254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Skupina 63">
            <a:extLst>
              <a:ext uri="{FF2B5EF4-FFF2-40B4-BE49-F238E27FC236}">
                <a16:creationId xmlns:a16="http://schemas.microsoft.com/office/drawing/2014/main" id="{3E22140F-0CB4-5C80-A70C-6FFE3B6ED9DA}"/>
              </a:ext>
            </a:extLst>
          </p:cNvPr>
          <p:cNvGrpSpPr/>
          <p:nvPr/>
        </p:nvGrpSpPr>
        <p:grpSpPr>
          <a:xfrm>
            <a:off x="10641052" y="1464002"/>
            <a:ext cx="1560519" cy="535429"/>
            <a:chOff x="6144830" y="2092381"/>
            <a:chExt cx="1268965" cy="612648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grpSpPr>
        <p:sp>
          <p:nvSpPr>
            <p:cNvPr id="67" name="Bublina reči: obdĺžnik so zaoblenými rohmi 66">
              <a:extLst>
                <a:ext uri="{FF2B5EF4-FFF2-40B4-BE49-F238E27FC236}">
                  <a16:creationId xmlns:a16="http://schemas.microsoft.com/office/drawing/2014/main" id="{297C972C-8275-07FD-5E55-364513E1071F}"/>
                </a:ext>
              </a:extLst>
            </p:cNvPr>
            <p:cNvSpPr/>
            <p:nvPr/>
          </p:nvSpPr>
          <p:spPr>
            <a:xfrm>
              <a:off x="6144830" y="2092381"/>
              <a:ext cx="1268965" cy="612648"/>
            </a:xfrm>
            <a:prstGeom prst="wedgeRoundRectCallout">
              <a:avLst>
                <a:gd name="adj1" fmla="val -93843"/>
                <a:gd name="adj2" fmla="val -40448"/>
                <a:gd name="adj3" fmla="val 16667"/>
              </a:avLst>
            </a:prstGeom>
            <a:grpFill/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 dirty="0"/>
            </a:p>
          </p:txBody>
        </p:sp>
        <p:sp>
          <p:nvSpPr>
            <p:cNvPr id="68" name="BlokTextu 67">
              <a:extLst>
                <a:ext uri="{FF2B5EF4-FFF2-40B4-BE49-F238E27FC236}">
                  <a16:creationId xmlns:a16="http://schemas.microsoft.com/office/drawing/2014/main" id="{304E0C14-F5A6-1523-225D-F89AAD0EB843}"/>
                </a:ext>
              </a:extLst>
            </p:cNvPr>
            <p:cNvSpPr txBox="1"/>
            <p:nvPr/>
          </p:nvSpPr>
          <p:spPr>
            <a:xfrm>
              <a:off x="6223765" y="2132081"/>
              <a:ext cx="1168068" cy="39580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sk-SK" sz="1200" dirty="0" err="1"/>
                <a:t>Release</a:t>
              </a:r>
              <a:r>
                <a:rPr lang="sk-SK" sz="1200" dirty="0"/>
                <a:t> (w/o </a:t>
              </a:r>
              <a:r>
                <a:rPr lang="sk-SK" sz="1200" dirty="0" err="1"/>
                <a:t>rec</a:t>
              </a:r>
              <a:r>
                <a:rPr lang="sk-SK" sz="1200" dirty="0"/>
                <a:t>. </a:t>
              </a:r>
              <a:r>
                <a:rPr lang="sk-SK" sz="1200" dirty="0" err="1"/>
                <a:t>system</a:t>
              </a:r>
              <a:r>
                <a:rPr lang="sk-SK" sz="1200" dirty="0"/>
                <a:t>)</a:t>
              </a:r>
              <a:endParaRPr lang="sk-SK" sz="1600" dirty="0"/>
            </a:p>
          </p:txBody>
        </p:sp>
      </p:grpSp>
      <p:cxnSp>
        <p:nvCxnSpPr>
          <p:cNvPr id="3" name="Rovná spojovacia šípka 2">
            <a:extLst>
              <a:ext uri="{FF2B5EF4-FFF2-40B4-BE49-F238E27FC236}">
                <a16:creationId xmlns:a16="http://schemas.microsoft.com/office/drawing/2014/main" id="{BC6D85A1-D0B9-CD88-95E5-C1B8F7B8624A}"/>
              </a:ext>
            </a:extLst>
          </p:cNvPr>
          <p:cNvCxnSpPr>
            <a:cxnSpLocks/>
          </p:cNvCxnSpPr>
          <p:nvPr/>
        </p:nvCxnSpPr>
        <p:spPr>
          <a:xfrm>
            <a:off x="9944999" y="1421627"/>
            <a:ext cx="0" cy="2263688"/>
          </a:xfrm>
          <a:prstGeom prst="straightConnector1">
            <a:avLst/>
          </a:prstGeom>
          <a:ln w="28575">
            <a:solidFill>
              <a:srgbClr val="FF00FF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61679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BED64F66-DA99-F6E7-D561-61EE72755C67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cs-CZ"/>
              <a:t>| </a:t>
            </a:r>
            <a:fld id="{2363F63A-EE01-7946-90BE-666E333689FE}" type="datetime1">
              <a:rPr lang="cs-CZ" smtClean="0"/>
              <a:t>31.05.2023</a:t>
            </a:fld>
            <a:endParaRPr lang="cs-CZ" dirty="0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1A7FF962-BD85-48B3-063A-932355F0D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CCE83-2C51-433C-92AC-22AAA9585990}" type="slidenum">
              <a:rPr lang="cs-CZ" smtClean="0"/>
              <a:pPr/>
              <a:t>16</a:t>
            </a:fld>
            <a:endParaRPr lang="cs-CZ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A5A3266F-8B98-1299-68B2-92D06014AAB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sk-SK" dirty="0" err="1"/>
              <a:t>Capturing</a:t>
            </a:r>
            <a:r>
              <a:rPr lang="sk-SK" dirty="0"/>
              <a:t> </a:t>
            </a:r>
            <a:r>
              <a:rPr lang="sk-SK" dirty="0" err="1"/>
              <a:t>system</a:t>
            </a:r>
            <a:r>
              <a:rPr lang="sk-SK" dirty="0"/>
              <a:t> </a:t>
            </a:r>
            <a:r>
              <a:rPr lang="sk-SK" dirty="0" err="1"/>
              <a:t>devices</a:t>
            </a:r>
            <a:endParaRPr lang="sk-SK" dirty="0"/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8F979435-87AC-A8AD-90E1-A531DFCC1E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472" y="1402778"/>
            <a:ext cx="9993056" cy="48393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011177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43630D4F-6837-F9F9-A998-4B631513170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66158" y="2009435"/>
            <a:ext cx="10259684" cy="3715120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sk-SK" sz="1800" b="1" dirty="0" err="1"/>
              <a:t>Summary</a:t>
            </a:r>
            <a:endParaRPr lang="sk-SK" sz="1800" b="1" dirty="0"/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sk-SK" sz="1800" dirty="0" err="1"/>
              <a:t>Manufacturer</a:t>
            </a:r>
            <a:r>
              <a:rPr lang="sk-SK" sz="1800" dirty="0"/>
              <a:t> </a:t>
            </a:r>
            <a:r>
              <a:rPr lang="sk-SK" sz="1800" dirty="0" err="1"/>
              <a:t>verified</a:t>
            </a:r>
            <a:r>
              <a:rPr lang="sk-SK" sz="1800" dirty="0"/>
              <a:t> </a:t>
            </a:r>
            <a:r>
              <a:rPr lang="sk-SK" sz="1800" dirty="0" err="1"/>
              <a:t>solution</a:t>
            </a:r>
            <a:endParaRPr lang="sk-SK" sz="1800" dirty="0"/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sk-SK" sz="1800" dirty="0"/>
              <a:t>P</a:t>
            </a:r>
            <a:r>
              <a:rPr lang="en-US" sz="1800" dirty="0" err="1"/>
              <a:t>ilot</a:t>
            </a:r>
            <a:r>
              <a:rPr lang="en-US" sz="1800" dirty="0"/>
              <a:t> project for other </a:t>
            </a:r>
            <a:r>
              <a:rPr lang="sk-SK" sz="1800" dirty="0" err="1"/>
              <a:t>compressor</a:t>
            </a:r>
            <a:r>
              <a:rPr lang="sk-SK" sz="1800" dirty="0"/>
              <a:t> </a:t>
            </a:r>
            <a:r>
              <a:rPr lang="sk-SK" sz="1800" dirty="0" err="1"/>
              <a:t>units</a:t>
            </a:r>
            <a:endParaRPr lang="sk-SK" sz="1800" dirty="0"/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sk-SK" sz="1800" dirty="0" err="1"/>
              <a:t>Gained</a:t>
            </a:r>
            <a:r>
              <a:rPr lang="sk-SK" sz="1800" dirty="0"/>
              <a:t> know-how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sk-SK" sz="1800" dirty="0" err="1"/>
              <a:t>Zero</a:t>
            </a:r>
            <a:r>
              <a:rPr lang="sk-SK" sz="1800" dirty="0"/>
              <a:t> </a:t>
            </a:r>
            <a:r>
              <a:rPr lang="sk-SK" sz="1800" dirty="0" err="1"/>
              <a:t>emissions</a:t>
            </a:r>
            <a:r>
              <a:rPr lang="sk-SK" sz="1800" dirty="0"/>
              <a:t> </a:t>
            </a:r>
            <a:r>
              <a:rPr lang="sk-SK" sz="1800" dirty="0" err="1"/>
              <a:t>emitted</a:t>
            </a:r>
            <a:r>
              <a:rPr lang="sk-SK" sz="1800"/>
              <a:t> by </a:t>
            </a:r>
            <a:r>
              <a:rPr lang="sk-SK" sz="1800" dirty="0" err="1"/>
              <a:t>compressors</a:t>
            </a:r>
            <a:r>
              <a:rPr lang="sk-SK" sz="1800" dirty="0"/>
              <a:t> </a:t>
            </a:r>
            <a:r>
              <a:rPr lang="sk-SK" sz="1800" dirty="0" err="1"/>
              <a:t>after</a:t>
            </a:r>
            <a:r>
              <a:rPr lang="sk-SK" sz="1800" dirty="0"/>
              <a:t> </a:t>
            </a:r>
            <a:r>
              <a:rPr lang="sk-SK" sz="1800" dirty="0" err="1"/>
              <a:t>implementation</a:t>
            </a:r>
            <a:endParaRPr lang="sk-SK" sz="1800" dirty="0"/>
          </a:p>
          <a:p>
            <a:pPr>
              <a:lnSpc>
                <a:spcPct val="200000"/>
              </a:lnSpc>
            </a:pPr>
            <a:endParaRPr lang="sk-SK" sz="1800" dirty="0"/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7B995656-B4B5-8FE3-443A-4827AA6ECA94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cs-CZ"/>
              <a:t>| </a:t>
            </a:r>
            <a:fld id="{2363F63A-EE01-7946-90BE-666E333689FE}" type="datetime1">
              <a:rPr lang="cs-CZ" smtClean="0"/>
              <a:t>31.05.2023</a:t>
            </a:fld>
            <a:endParaRPr lang="cs-CZ" dirty="0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89A3BA0A-6BB2-1837-D087-CFE74C365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CCE83-2C51-433C-92AC-22AAA9585990}" type="slidenum">
              <a:rPr lang="cs-CZ" smtClean="0"/>
              <a:pPr/>
              <a:t>17</a:t>
            </a:fld>
            <a:endParaRPr lang="cs-CZ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4796ED02-EB42-6DF9-38B9-0351354BEDD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0" y="573669"/>
            <a:ext cx="11237384" cy="785921"/>
          </a:xfrm>
        </p:spPr>
        <p:txBody>
          <a:bodyPr/>
          <a:lstStyle/>
          <a:p>
            <a:r>
              <a:rPr lang="sk-SK" dirty="0" err="1"/>
              <a:t>Capturing</a:t>
            </a:r>
            <a:r>
              <a:rPr lang="sk-SK" dirty="0"/>
              <a:t> </a:t>
            </a:r>
            <a:r>
              <a:rPr lang="sk-SK" dirty="0" err="1"/>
              <a:t>system</a:t>
            </a:r>
            <a:r>
              <a:rPr lang="sk-SK" dirty="0"/>
              <a:t> in CAG</a:t>
            </a:r>
          </a:p>
        </p:txBody>
      </p:sp>
    </p:spTree>
    <p:extLst>
      <p:ext uri="{BB962C8B-B14F-4D97-AF65-F5344CB8AC3E}">
        <p14:creationId xmlns:p14="http://schemas.microsoft.com/office/powerpoint/2010/main" val="1952022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21AC0A08-23D7-DF3E-E8A6-BEA6E32A94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90605" y="1777041"/>
            <a:ext cx="8329563" cy="3986219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sk-SK" sz="1600" b="1" dirty="0" err="1"/>
              <a:t>Compressor</a:t>
            </a:r>
            <a:r>
              <a:rPr lang="sk-SK" sz="1600" b="1" dirty="0"/>
              <a:t> </a:t>
            </a:r>
            <a:r>
              <a:rPr lang="sk-SK" sz="1600" b="1" dirty="0" err="1"/>
              <a:t>fleet</a:t>
            </a:r>
            <a:r>
              <a:rPr lang="sk-SK" sz="1600" b="1" dirty="0"/>
              <a:t> </a:t>
            </a:r>
            <a:r>
              <a:rPr lang="sk-SK" sz="1600" b="1" dirty="0" err="1"/>
              <a:t>renewal</a:t>
            </a:r>
            <a:endParaRPr lang="sk-SK" sz="1600" b="1" dirty="0"/>
          </a:p>
          <a:p>
            <a:pPr lvl="1">
              <a:lnSpc>
                <a:spcPct val="150000"/>
              </a:lnSpc>
            </a:pPr>
            <a:r>
              <a:rPr lang="sk-SK" sz="1600" dirty="0" err="1"/>
              <a:t>Two</a:t>
            </a:r>
            <a:r>
              <a:rPr lang="sk-SK" sz="1600" dirty="0"/>
              <a:t> 5 MW </a:t>
            </a:r>
            <a:r>
              <a:rPr lang="sk-SK" sz="1600" dirty="0" err="1"/>
              <a:t>compressor</a:t>
            </a:r>
            <a:r>
              <a:rPr lang="sk-SK" sz="1600" dirty="0"/>
              <a:t> </a:t>
            </a:r>
            <a:r>
              <a:rPr lang="sk-SK" sz="1600" dirty="0" err="1"/>
              <a:t>units</a:t>
            </a:r>
            <a:r>
              <a:rPr lang="sk-SK" sz="1600" dirty="0"/>
              <a:t> </a:t>
            </a:r>
            <a:r>
              <a:rPr lang="sk-SK" sz="1600" dirty="0" err="1"/>
              <a:t>with</a:t>
            </a:r>
            <a:r>
              <a:rPr lang="sk-SK" sz="1600" dirty="0"/>
              <a:t> </a:t>
            </a:r>
            <a:r>
              <a:rPr lang="sk-SK" sz="1600" dirty="0" err="1"/>
              <a:t>capturing</a:t>
            </a:r>
            <a:r>
              <a:rPr lang="sk-SK" sz="1600" dirty="0"/>
              <a:t> </a:t>
            </a:r>
            <a:r>
              <a:rPr lang="sk-SK" sz="1600" dirty="0" err="1"/>
              <a:t>system</a:t>
            </a:r>
            <a:r>
              <a:rPr lang="sk-SK" sz="1600" dirty="0"/>
              <a:t> </a:t>
            </a:r>
            <a:r>
              <a:rPr lang="sk-SK" sz="1600" dirty="0" err="1"/>
              <a:t>will</a:t>
            </a:r>
            <a:r>
              <a:rPr lang="sk-SK" sz="1600" dirty="0"/>
              <a:t> </a:t>
            </a:r>
            <a:r>
              <a:rPr lang="sk-SK" sz="1600" dirty="0" err="1"/>
              <a:t>be</a:t>
            </a:r>
            <a:r>
              <a:rPr lang="sk-SK" sz="1600" dirty="0"/>
              <a:t> </a:t>
            </a:r>
            <a:r>
              <a:rPr lang="sk-SK" sz="1600" dirty="0" err="1"/>
              <a:t>installed</a:t>
            </a:r>
            <a:endParaRPr lang="sk-SK" sz="1600" dirty="0"/>
          </a:p>
          <a:p>
            <a:pPr lvl="1">
              <a:lnSpc>
                <a:spcPct val="150000"/>
              </a:lnSpc>
            </a:pPr>
            <a:r>
              <a:rPr lang="sk-SK" sz="1600" dirty="0" err="1"/>
              <a:t>Compressor</a:t>
            </a:r>
            <a:r>
              <a:rPr lang="sk-SK" sz="1600" dirty="0"/>
              <a:t> </a:t>
            </a:r>
            <a:r>
              <a:rPr lang="sk-SK" sz="1600" dirty="0" err="1"/>
              <a:t>units</a:t>
            </a:r>
            <a:r>
              <a:rPr lang="sk-SK" sz="1600" dirty="0"/>
              <a:t> </a:t>
            </a:r>
            <a:r>
              <a:rPr lang="sk-SK" sz="1600" dirty="0" err="1"/>
              <a:t>will</a:t>
            </a:r>
            <a:r>
              <a:rPr lang="sk-SK" sz="1600" dirty="0"/>
              <a:t> </a:t>
            </a:r>
            <a:r>
              <a:rPr lang="sk-SK" sz="1600" dirty="0" err="1"/>
              <a:t>be</a:t>
            </a:r>
            <a:r>
              <a:rPr lang="sk-SK" sz="1600" dirty="0"/>
              <a:t> </a:t>
            </a:r>
            <a:r>
              <a:rPr lang="sk-SK" sz="1600" dirty="0" err="1"/>
              <a:t>driven</a:t>
            </a:r>
            <a:r>
              <a:rPr lang="sk-SK" sz="1600" dirty="0"/>
              <a:t> by </a:t>
            </a:r>
            <a:r>
              <a:rPr lang="sk-SK" sz="1600" dirty="0" err="1"/>
              <a:t>electric</a:t>
            </a:r>
            <a:r>
              <a:rPr lang="sk-SK" sz="1600" dirty="0"/>
              <a:t> </a:t>
            </a:r>
            <a:r>
              <a:rPr lang="sk-SK" sz="1600" dirty="0" err="1"/>
              <a:t>motors</a:t>
            </a:r>
            <a:endParaRPr lang="sk-SK" sz="1600" dirty="0"/>
          </a:p>
          <a:p>
            <a:pPr lvl="1">
              <a:lnSpc>
                <a:spcPct val="150000"/>
              </a:lnSpc>
            </a:pPr>
            <a:endParaRPr lang="sk-SK" sz="1600" dirty="0"/>
          </a:p>
          <a:p>
            <a:pPr marL="0" indent="0">
              <a:lnSpc>
                <a:spcPct val="150000"/>
              </a:lnSpc>
              <a:buNone/>
            </a:pPr>
            <a:r>
              <a:rPr lang="sk-SK" sz="1600" b="1" dirty="0" err="1"/>
              <a:t>Capturing</a:t>
            </a:r>
            <a:r>
              <a:rPr lang="sk-SK" sz="1600" b="1" dirty="0"/>
              <a:t> </a:t>
            </a:r>
            <a:r>
              <a:rPr lang="sk-SK" sz="1600" b="1" dirty="0" err="1"/>
              <a:t>system</a:t>
            </a:r>
            <a:r>
              <a:rPr lang="sk-SK" sz="1600" b="1" dirty="0"/>
              <a:t> </a:t>
            </a:r>
            <a:r>
              <a:rPr lang="sk-SK" sz="1600" b="1" dirty="0" err="1"/>
              <a:t>for</a:t>
            </a:r>
            <a:r>
              <a:rPr lang="sk-SK" sz="1600" b="1" dirty="0"/>
              <a:t> </a:t>
            </a:r>
            <a:r>
              <a:rPr lang="sk-SK" sz="1600" b="1" dirty="0" err="1"/>
              <a:t>the</a:t>
            </a:r>
            <a:r>
              <a:rPr lang="sk-SK" sz="1600" b="1" dirty="0"/>
              <a:t> </a:t>
            </a:r>
            <a:r>
              <a:rPr lang="sk-SK" sz="1600" b="1" dirty="0" err="1"/>
              <a:t>central</a:t>
            </a:r>
            <a:r>
              <a:rPr lang="sk-SK" sz="1600" b="1" dirty="0"/>
              <a:t> </a:t>
            </a:r>
            <a:r>
              <a:rPr lang="sk-SK" sz="1600" b="1" dirty="0" err="1"/>
              <a:t>station</a:t>
            </a:r>
            <a:endParaRPr lang="sk-SK" sz="1600" b="1" dirty="0"/>
          </a:p>
          <a:p>
            <a:pPr lvl="1">
              <a:lnSpc>
                <a:spcPct val="150000"/>
              </a:lnSpc>
            </a:pPr>
            <a:r>
              <a:rPr lang="sk-SK" sz="1600" dirty="0" err="1"/>
              <a:t>Capturing</a:t>
            </a:r>
            <a:r>
              <a:rPr lang="sk-SK" sz="1600" dirty="0"/>
              <a:t> of </a:t>
            </a:r>
            <a:r>
              <a:rPr lang="sk-SK" sz="1600" dirty="0" err="1"/>
              <a:t>the</a:t>
            </a:r>
            <a:r>
              <a:rPr lang="sk-SK" sz="1600" dirty="0"/>
              <a:t> </a:t>
            </a:r>
            <a:r>
              <a:rPr lang="sk-SK" sz="1600" dirty="0" err="1"/>
              <a:t>compressors</a:t>
            </a:r>
            <a:r>
              <a:rPr lang="sk-SK" sz="1600" dirty="0"/>
              <a:t> </a:t>
            </a:r>
            <a:r>
              <a:rPr lang="sk-SK" sz="1600" dirty="0" err="1"/>
              <a:t>emissions</a:t>
            </a:r>
            <a:endParaRPr lang="sk-SK" sz="1600" dirty="0"/>
          </a:p>
          <a:p>
            <a:pPr lvl="1">
              <a:lnSpc>
                <a:spcPct val="150000"/>
              </a:lnSpc>
            </a:pPr>
            <a:r>
              <a:rPr lang="sk-SK" sz="1600" dirty="0" err="1"/>
              <a:t>Capturing</a:t>
            </a:r>
            <a:r>
              <a:rPr lang="sk-SK" sz="1600" dirty="0"/>
              <a:t> </a:t>
            </a:r>
            <a:r>
              <a:rPr lang="sk-SK" sz="1600" dirty="0" err="1"/>
              <a:t>emissions</a:t>
            </a:r>
            <a:r>
              <a:rPr lang="sk-SK" sz="1600" dirty="0"/>
              <a:t> </a:t>
            </a:r>
            <a:r>
              <a:rPr lang="sk-SK" sz="1600" dirty="0" err="1"/>
              <a:t>during</a:t>
            </a:r>
            <a:r>
              <a:rPr lang="sk-SK" sz="1600" dirty="0"/>
              <a:t> </a:t>
            </a:r>
            <a:r>
              <a:rPr lang="sk-SK" sz="1600" dirty="0" err="1"/>
              <a:t>the</a:t>
            </a:r>
            <a:r>
              <a:rPr lang="sk-SK" sz="1600" dirty="0"/>
              <a:t> </a:t>
            </a:r>
            <a:r>
              <a:rPr lang="sk-SK" sz="1600" dirty="0" err="1"/>
              <a:t>maintanence</a:t>
            </a:r>
            <a:r>
              <a:rPr lang="sk-SK" sz="1600" dirty="0"/>
              <a:t> </a:t>
            </a:r>
            <a:r>
              <a:rPr lang="sk-SK" sz="1600" dirty="0" err="1"/>
              <a:t>works</a:t>
            </a:r>
            <a:endParaRPr lang="sk-SK" sz="1600" dirty="0"/>
          </a:p>
          <a:p>
            <a:pPr lvl="1">
              <a:lnSpc>
                <a:spcPct val="150000"/>
              </a:lnSpc>
            </a:pPr>
            <a:r>
              <a:rPr lang="sk-SK" sz="1600" dirty="0" err="1"/>
              <a:t>Capturing</a:t>
            </a:r>
            <a:r>
              <a:rPr lang="sk-SK" sz="1600" dirty="0"/>
              <a:t> </a:t>
            </a:r>
            <a:r>
              <a:rPr lang="sk-SK" sz="1600" dirty="0" err="1"/>
              <a:t>emissions</a:t>
            </a:r>
            <a:r>
              <a:rPr lang="sk-SK" sz="1600" dirty="0"/>
              <a:t> </a:t>
            </a:r>
            <a:r>
              <a:rPr lang="sk-SK" sz="1600" dirty="0" err="1"/>
              <a:t>during</a:t>
            </a:r>
            <a:r>
              <a:rPr lang="sk-SK" sz="1600" dirty="0"/>
              <a:t> </a:t>
            </a:r>
            <a:r>
              <a:rPr lang="sk-SK" sz="1600" dirty="0" err="1"/>
              <a:t>the</a:t>
            </a:r>
            <a:r>
              <a:rPr lang="sk-SK" sz="1600" dirty="0"/>
              <a:t> </a:t>
            </a:r>
            <a:r>
              <a:rPr lang="sk-SK" sz="1600" dirty="0" err="1"/>
              <a:t>servicing</a:t>
            </a:r>
            <a:r>
              <a:rPr lang="sk-SK" sz="1600" dirty="0"/>
              <a:t> </a:t>
            </a:r>
            <a:r>
              <a:rPr lang="sk-SK" sz="1600" dirty="0" err="1"/>
              <a:t>activities</a:t>
            </a:r>
            <a:endParaRPr lang="sk-SK" sz="1600" dirty="0"/>
          </a:p>
          <a:p>
            <a:pPr lvl="1">
              <a:lnSpc>
                <a:spcPct val="150000"/>
              </a:lnSpc>
            </a:pPr>
            <a:r>
              <a:rPr lang="sk-SK" sz="1600" dirty="0" err="1"/>
              <a:t>Capturing</a:t>
            </a:r>
            <a:r>
              <a:rPr lang="sk-SK" sz="1600" dirty="0"/>
              <a:t> </a:t>
            </a:r>
            <a:r>
              <a:rPr lang="sk-SK" sz="1600" dirty="0" err="1"/>
              <a:t>off</a:t>
            </a:r>
            <a:r>
              <a:rPr lang="sk-SK" sz="1600" dirty="0"/>
              <a:t> </a:t>
            </a:r>
            <a:r>
              <a:rPr lang="sk-SK" sz="1600" dirty="0" err="1"/>
              <a:t>gases</a:t>
            </a:r>
            <a:endParaRPr lang="sk-SK" sz="1600" dirty="0"/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16AF95FF-9C93-22EA-FF9C-7F6C38D7D8F2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cs-CZ"/>
              <a:t>| </a:t>
            </a:r>
            <a:fld id="{2363F63A-EE01-7946-90BE-666E333689FE}" type="datetime1">
              <a:rPr lang="cs-CZ" smtClean="0"/>
              <a:t>31.05.2023</a:t>
            </a:fld>
            <a:endParaRPr lang="cs-CZ" dirty="0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B3B0BB52-8186-2EBA-2B8D-274275A6C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CCE83-2C51-433C-92AC-22AAA9585990}" type="slidenum">
              <a:rPr lang="cs-CZ" smtClean="0"/>
              <a:pPr/>
              <a:t>18</a:t>
            </a:fld>
            <a:endParaRPr lang="cs-CZ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A62B82EE-79D5-356A-6125-EC1FD9C1F19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sk-SK" dirty="0" err="1"/>
              <a:t>Implementation</a:t>
            </a:r>
            <a:r>
              <a:rPr lang="sk-SK" dirty="0"/>
              <a:t> in </a:t>
            </a:r>
            <a:r>
              <a:rPr lang="sk-SK" dirty="0" err="1"/>
              <a:t>upcoming</a:t>
            </a:r>
            <a:r>
              <a:rPr lang="sk-SK" dirty="0"/>
              <a:t> </a:t>
            </a:r>
            <a:r>
              <a:rPr lang="sk-SK" dirty="0" err="1"/>
              <a:t>projects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5115822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text 5">
            <a:extLst>
              <a:ext uri="{FF2B5EF4-FFF2-40B4-BE49-F238E27FC236}">
                <a16:creationId xmlns:a16="http://schemas.microsoft.com/office/drawing/2014/main" id="{9FE9C484-DDAB-D062-5B55-D02F3779AB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8163" y="2366914"/>
            <a:ext cx="7355209" cy="1754839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sk-SK" sz="1600" b="1" dirty="0" err="1"/>
              <a:t>Replacement</a:t>
            </a:r>
            <a:r>
              <a:rPr lang="sk-SK" sz="1600" b="1" dirty="0"/>
              <a:t> of </a:t>
            </a:r>
            <a:r>
              <a:rPr lang="sk-SK" sz="1600" b="1" dirty="0" err="1"/>
              <a:t>the</a:t>
            </a:r>
            <a:r>
              <a:rPr lang="sk-SK" sz="1600" b="1" dirty="0"/>
              <a:t> </a:t>
            </a:r>
            <a:r>
              <a:rPr lang="sk-SK" sz="1600" b="1" dirty="0" err="1"/>
              <a:t>pneumatic</a:t>
            </a:r>
            <a:r>
              <a:rPr lang="sk-SK" sz="1600" b="1" dirty="0"/>
              <a:t> </a:t>
            </a:r>
            <a:r>
              <a:rPr lang="sk-SK" sz="1600" b="1" dirty="0" err="1"/>
              <a:t>gas</a:t>
            </a:r>
            <a:r>
              <a:rPr lang="sk-SK" sz="1600" b="1" dirty="0"/>
              <a:t> </a:t>
            </a:r>
            <a:r>
              <a:rPr lang="sk-SK" sz="1600" b="1" dirty="0" err="1"/>
              <a:t>starters</a:t>
            </a:r>
            <a:r>
              <a:rPr lang="sk-SK" sz="1600" b="1" dirty="0"/>
              <a:t> </a:t>
            </a:r>
            <a:r>
              <a:rPr lang="sk-SK" sz="1600" b="1" dirty="0" err="1"/>
              <a:t>with</a:t>
            </a:r>
            <a:r>
              <a:rPr lang="sk-SK" sz="1600" b="1" dirty="0"/>
              <a:t> </a:t>
            </a:r>
            <a:r>
              <a:rPr lang="sk-SK" sz="1600" b="1" dirty="0" err="1"/>
              <a:t>an</a:t>
            </a:r>
            <a:r>
              <a:rPr lang="sk-SK" sz="1600" b="1" dirty="0"/>
              <a:t> </a:t>
            </a:r>
            <a:r>
              <a:rPr lang="sk-SK" sz="1600" b="1" dirty="0" err="1"/>
              <a:t>electric</a:t>
            </a:r>
            <a:r>
              <a:rPr lang="sk-SK" sz="1600" b="1" dirty="0"/>
              <a:t> </a:t>
            </a:r>
            <a:r>
              <a:rPr lang="sk-SK" sz="1600" b="1" dirty="0" err="1"/>
              <a:t>starter</a:t>
            </a:r>
            <a:r>
              <a:rPr lang="sk-SK" sz="1600" b="1" dirty="0"/>
              <a:t> </a:t>
            </a:r>
            <a:r>
              <a:rPr lang="sk-SK" sz="1600" b="1" dirty="0" err="1"/>
              <a:t>motors</a:t>
            </a:r>
            <a:r>
              <a:rPr lang="sk-SK" sz="1600" b="1" dirty="0"/>
              <a:t> 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1600" dirty="0" err="1"/>
              <a:t>Zero</a:t>
            </a:r>
            <a:r>
              <a:rPr lang="sk-SK" sz="1600" dirty="0"/>
              <a:t> </a:t>
            </a:r>
            <a:r>
              <a:rPr lang="sk-SK" sz="1600" dirty="0" err="1"/>
              <a:t>natural</a:t>
            </a:r>
            <a:r>
              <a:rPr lang="sk-SK" sz="1600" dirty="0"/>
              <a:t> </a:t>
            </a:r>
            <a:r>
              <a:rPr lang="sk-SK" sz="1600" dirty="0" err="1"/>
              <a:t>gas</a:t>
            </a:r>
            <a:r>
              <a:rPr lang="sk-SK" sz="1600" dirty="0"/>
              <a:t> </a:t>
            </a:r>
            <a:r>
              <a:rPr lang="sk-SK" sz="1600" dirty="0" err="1"/>
              <a:t>emissions</a:t>
            </a:r>
            <a:r>
              <a:rPr lang="sk-SK" sz="1600" dirty="0"/>
              <a:t> </a:t>
            </a:r>
            <a:r>
              <a:rPr lang="sk-SK" sz="1600" dirty="0" err="1"/>
              <a:t>during</a:t>
            </a:r>
            <a:r>
              <a:rPr lang="sk-SK" sz="1600" dirty="0"/>
              <a:t> </a:t>
            </a:r>
            <a:r>
              <a:rPr lang="sk-SK" sz="1600" dirty="0" err="1"/>
              <a:t>compressor</a:t>
            </a:r>
            <a:r>
              <a:rPr lang="sk-SK" sz="1600" dirty="0"/>
              <a:t> </a:t>
            </a:r>
            <a:r>
              <a:rPr lang="sk-SK" sz="1600" dirty="0" err="1"/>
              <a:t>unit</a:t>
            </a:r>
            <a:r>
              <a:rPr lang="sk-SK" sz="1600" dirty="0"/>
              <a:t> </a:t>
            </a:r>
            <a:r>
              <a:rPr lang="sk-SK" sz="1600" dirty="0" err="1"/>
              <a:t>start-up</a:t>
            </a:r>
            <a:endParaRPr lang="sk-SK" sz="1600" dirty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1600" dirty="0" err="1"/>
              <a:t>Quieter</a:t>
            </a:r>
            <a:r>
              <a:rPr lang="sk-SK" sz="1600" dirty="0"/>
              <a:t> and more </a:t>
            </a:r>
            <a:r>
              <a:rPr lang="sk-SK" sz="1600" dirty="0" err="1"/>
              <a:t>reliable</a:t>
            </a:r>
            <a:r>
              <a:rPr lang="sk-SK" sz="1600" dirty="0"/>
              <a:t> </a:t>
            </a:r>
            <a:r>
              <a:rPr lang="sk-SK" sz="1600" dirty="0" err="1"/>
              <a:t>unit</a:t>
            </a:r>
            <a:r>
              <a:rPr lang="sk-SK" sz="1600" dirty="0"/>
              <a:t> </a:t>
            </a:r>
            <a:r>
              <a:rPr lang="sk-SK" sz="1600" dirty="0" err="1"/>
              <a:t>starting</a:t>
            </a:r>
            <a:endParaRPr lang="sk-SK" sz="1600" dirty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1600" dirty="0" err="1"/>
              <a:t>Replacement</a:t>
            </a:r>
            <a:r>
              <a:rPr lang="sk-SK" sz="1600" dirty="0"/>
              <a:t> </a:t>
            </a:r>
            <a:r>
              <a:rPr lang="sk-SK" sz="1600" dirty="0" err="1"/>
              <a:t>during</a:t>
            </a:r>
            <a:r>
              <a:rPr lang="sk-SK" sz="1600" dirty="0"/>
              <a:t> </a:t>
            </a:r>
            <a:r>
              <a:rPr lang="sk-SK" sz="1600" dirty="0" err="1"/>
              <a:t>the</a:t>
            </a:r>
            <a:r>
              <a:rPr lang="sk-SK" sz="1600" dirty="0"/>
              <a:t> </a:t>
            </a:r>
            <a:r>
              <a:rPr lang="sk-SK" sz="1600" dirty="0" err="1"/>
              <a:t>overhauls</a:t>
            </a:r>
            <a:r>
              <a:rPr lang="sk-SK" sz="1600" dirty="0"/>
              <a:t> of </a:t>
            </a:r>
            <a:r>
              <a:rPr lang="sk-SK" sz="1600" dirty="0" err="1"/>
              <a:t>the</a:t>
            </a:r>
            <a:r>
              <a:rPr lang="sk-SK" sz="1600" dirty="0"/>
              <a:t> </a:t>
            </a:r>
            <a:r>
              <a:rPr lang="sk-SK" sz="1600" dirty="0" err="1"/>
              <a:t>gas</a:t>
            </a:r>
            <a:r>
              <a:rPr lang="sk-SK" sz="1600" dirty="0"/>
              <a:t> </a:t>
            </a:r>
            <a:r>
              <a:rPr lang="sk-SK" sz="1600" dirty="0" err="1"/>
              <a:t>turbines</a:t>
            </a:r>
            <a:endParaRPr lang="sk-SK" sz="1600" dirty="0"/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FF7C700F-B668-8457-236D-667C5E93E204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cs-CZ"/>
              <a:t>| </a:t>
            </a:r>
            <a:fld id="{2363F63A-EE01-7946-90BE-666E333689FE}" type="datetime1">
              <a:rPr lang="cs-CZ" smtClean="0"/>
              <a:t>31.05.2023</a:t>
            </a:fld>
            <a:endParaRPr lang="cs-CZ" dirty="0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38452B1E-21CA-9D00-6B55-0C22D7906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CCE83-2C51-433C-92AC-22AAA9585990}" type="slidenum">
              <a:rPr lang="cs-CZ" smtClean="0"/>
              <a:pPr/>
              <a:t>19</a:t>
            </a:fld>
            <a:endParaRPr lang="cs-CZ" dirty="0"/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7B50CF5E-3955-3122-34C7-5CFFA3B8222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sk-SK" dirty="0" err="1"/>
              <a:t>Start</a:t>
            </a:r>
            <a:r>
              <a:rPr lang="sk-SK" dirty="0"/>
              <a:t> </a:t>
            </a:r>
            <a:r>
              <a:rPr lang="sk-SK" dirty="0" err="1"/>
              <a:t>system</a:t>
            </a:r>
            <a:r>
              <a:rPr lang="sk-SK" dirty="0"/>
              <a:t> upgrade</a:t>
            </a:r>
          </a:p>
        </p:txBody>
      </p:sp>
      <p:pic>
        <p:nvPicPr>
          <p:cNvPr id="5" name="Obrázok 4" descr="Obrázok, na ktorom je stroj, motor, konštruktérstvo, píšťala&#10;&#10;Automaticky generovaný popis">
            <a:extLst>
              <a:ext uri="{FF2B5EF4-FFF2-40B4-BE49-F238E27FC236}">
                <a16:creationId xmlns:a16="http://schemas.microsoft.com/office/drawing/2014/main" id="{35708101-7BC7-1334-F5D2-9F706F2ABB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" t="10386" r="-165" b="3568"/>
          <a:stretch/>
        </p:blipFill>
        <p:spPr>
          <a:xfrm>
            <a:off x="7885494" y="1532352"/>
            <a:ext cx="3139440" cy="48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361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text 4">
            <a:extLst>
              <a:ext uri="{FF2B5EF4-FFF2-40B4-BE49-F238E27FC236}">
                <a16:creationId xmlns:a16="http://schemas.microsoft.com/office/drawing/2014/main" id="{6347381A-9C82-9048-9042-81CCF0281A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3624" y="1986501"/>
            <a:ext cx="11104751" cy="2414764"/>
          </a:xfrm>
        </p:spPr>
        <p:txBody>
          <a:bodyPr/>
          <a:lstStyle/>
          <a:p>
            <a:pPr marL="742950" lvl="1" indent="-285750">
              <a:lnSpc>
                <a:spcPct val="20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sk-SK" sz="1800" b="1" dirty="0" err="1">
                <a:latin typeface="+mj-lt"/>
              </a:rPr>
              <a:t>Legislation</a:t>
            </a:r>
            <a:r>
              <a:rPr lang="sk-SK" sz="1800" b="1" dirty="0">
                <a:latin typeface="+mj-lt"/>
              </a:rPr>
              <a:t> </a:t>
            </a:r>
            <a:r>
              <a:rPr lang="sk-SK" sz="1800" dirty="0">
                <a:latin typeface="+mj-lt"/>
              </a:rPr>
              <a:t>– </a:t>
            </a:r>
            <a:r>
              <a:rPr lang="en-US" sz="1800" dirty="0">
                <a:latin typeface="+mj-lt"/>
              </a:rPr>
              <a:t>fulfillment of the new </a:t>
            </a:r>
            <a:r>
              <a:rPr lang="sk-SK" sz="1800" dirty="0">
                <a:latin typeface="+mj-lt"/>
              </a:rPr>
              <a:t>EU</a:t>
            </a:r>
            <a:r>
              <a:rPr lang="en-US" sz="1800" dirty="0">
                <a:latin typeface="+mj-lt"/>
              </a:rPr>
              <a:t> regulation after entry into force</a:t>
            </a:r>
            <a:r>
              <a:rPr lang="sk-SK" sz="1800" dirty="0">
                <a:latin typeface="+mj-lt"/>
              </a:rPr>
              <a:t>,</a:t>
            </a:r>
          </a:p>
          <a:p>
            <a:pPr marL="742950" lvl="1" indent="-285750">
              <a:lnSpc>
                <a:spcPct val="20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sk-SK" sz="1800" b="1" dirty="0">
                <a:latin typeface="+mj-lt"/>
              </a:rPr>
              <a:t>E</a:t>
            </a:r>
            <a:r>
              <a:rPr lang="en-US" sz="1800" b="1" dirty="0" err="1">
                <a:latin typeface="+mj-lt"/>
              </a:rPr>
              <a:t>cological</a:t>
            </a:r>
            <a:r>
              <a:rPr lang="en-US" sz="1800" b="1" dirty="0">
                <a:latin typeface="+mj-lt"/>
              </a:rPr>
              <a:t> effect – </a:t>
            </a:r>
            <a:r>
              <a:rPr lang="en-US" sz="1800" dirty="0">
                <a:latin typeface="+mj-lt"/>
              </a:rPr>
              <a:t>elimination of greenhouse gas emissions,</a:t>
            </a:r>
            <a:endParaRPr lang="sk-SK" sz="1800" dirty="0">
              <a:latin typeface="+mj-lt"/>
            </a:endParaRPr>
          </a:p>
          <a:p>
            <a:pPr marL="742950" lvl="1" indent="-285750">
              <a:lnSpc>
                <a:spcPct val="20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en-US" sz="1800" b="1" dirty="0">
                <a:latin typeface="+mj-lt"/>
              </a:rPr>
              <a:t>Increase</a:t>
            </a:r>
            <a:r>
              <a:rPr lang="sk-SK" sz="1800" b="1" dirty="0">
                <a:latin typeface="+mj-lt"/>
              </a:rPr>
              <a:t>d </a:t>
            </a:r>
            <a:r>
              <a:rPr lang="en-US" sz="1800" b="1" dirty="0">
                <a:latin typeface="+mj-lt"/>
              </a:rPr>
              <a:t>operational safety – </a:t>
            </a:r>
            <a:r>
              <a:rPr lang="en-US" sz="1800" dirty="0">
                <a:latin typeface="+mj-lt"/>
              </a:rPr>
              <a:t>elimination of </a:t>
            </a:r>
            <a:r>
              <a:rPr lang="sk-SK" sz="1800" dirty="0" err="1">
                <a:latin typeface="+mj-lt"/>
              </a:rPr>
              <a:t>natural</a:t>
            </a:r>
            <a:r>
              <a:rPr lang="sk-SK" sz="1800" dirty="0">
                <a:latin typeface="+mj-lt"/>
              </a:rPr>
              <a:t> </a:t>
            </a:r>
            <a:r>
              <a:rPr lang="sk-SK" sz="1800" dirty="0" err="1">
                <a:latin typeface="+mj-lt"/>
              </a:rPr>
              <a:t>gas</a:t>
            </a:r>
            <a:r>
              <a:rPr lang="en-US" sz="1800" dirty="0">
                <a:latin typeface="+mj-lt"/>
              </a:rPr>
              <a:t> </a:t>
            </a:r>
            <a:r>
              <a:rPr lang="sk-SK" sz="1800" dirty="0" err="1">
                <a:latin typeface="+mj-lt"/>
              </a:rPr>
              <a:t>venting</a:t>
            </a:r>
            <a:r>
              <a:rPr lang="en-US" sz="1800" dirty="0">
                <a:latin typeface="+mj-lt"/>
              </a:rPr>
              <a:t> as a </a:t>
            </a:r>
            <a:r>
              <a:rPr lang="sk-SK" sz="1800" dirty="0" err="1">
                <a:latin typeface="+mj-lt"/>
              </a:rPr>
              <a:t>dangerous</a:t>
            </a:r>
            <a:r>
              <a:rPr lang="en-US" sz="1800" dirty="0">
                <a:latin typeface="+mj-lt"/>
              </a:rPr>
              <a:t> substance,</a:t>
            </a:r>
            <a:endParaRPr lang="sk-SK" sz="1800" dirty="0">
              <a:latin typeface="+mj-lt"/>
            </a:endParaRPr>
          </a:p>
          <a:p>
            <a:pPr marL="742950" lvl="1" indent="-285750">
              <a:lnSpc>
                <a:spcPct val="20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sk-SK" sz="1800" b="1" dirty="0">
                <a:latin typeface="+mj-lt"/>
              </a:rPr>
              <a:t>E</a:t>
            </a:r>
            <a:r>
              <a:rPr lang="en-US" sz="1800" b="1" dirty="0" err="1">
                <a:latin typeface="+mj-lt"/>
              </a:rPr>
              <a:t>conomic</a:t>
            </a:r>
            <a:r>
              <a:rPr lang="sk-SK" sz="1800" b="1" dirty="0" err="1">
                <a:latin typeface="+mj-lt"/>
              </a:rPr>
              <a:t>al</a:t>
            </a:r>
            <a:r>
              <a:rPr lang="en-US" sz="1800" b="1" dirty="0">
                <a:latin typeface="+mj-lt"/>
              </a:rPr>
              <a:t> effect – </a:t>
            </a:r>
            <a:r>
              <a:rPr lang="en-US" sz="1800" dirty="0">
                <a:latin typeface="+mj-lt"/>
              </a:rPr>
              <a:t>operation without gas losses</a:t>
            </a:r>
            <a:r>
              <a:rPr lang="sk-SK" sz="1800" dirty="0">
                <a:latin typeface="+mj-lt"/>
              </a:rPr>
              <a:t>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cs-CZ"/>
              <a:t>| </a:t>
            </a:r>
            <a:fld id="{2363F63A-EE01-7946-90BE-666E333689FE}" type="datetime1">
              <a:rPr lang="cs-CZ" smtClean="0"/>
              <a:t>31.05.2023</a:t>
            </a:fld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CCE83-2C51-433C-92AC-22AAA9585990}" type="slidenum">
              <a:rPr lang="cs-CZ" smtClean="0"/>
              <a:pPr/>
              <a:t>2</a:t>
            </a:fld>
            <a:endParaRPr lang="cs-CZ" dirty="0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9BEDCF92-387E-5D40-B96B-FD6087B79F9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why reduce emissions?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2152968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D2521472-CF48-F7D1-F265-290B468A0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err="1"/>
              <a:t>Thank</a:t>
            </a:r>
            <a:r>
              <a:rPr lang="sk-SK" dirty="0"/>
              <a:t> </a:t>
            </a:r>
            <a:r>
              <a:rPr lang="sk-SK" dirty="0" err="1"/>
              <a:t>you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296567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51EC8912-B278-4EA4-0B3D-384D960DE6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07822193"/>
              </p:ext>
            </p:extLst>
          </p:nvPr>
        </p:nvGraphicFramePr>
        <p:xfrm>
          <a:off x="1390857" y="1623109"/>
          <a:ext cx="7869161" cy="18058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85D50FD7-C33D-B14E-EE14-06362767B28C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cs-CZ"/>
              <a:t>| </a:t>
            </a:r>
            <a:fld id="{2363F63A-EE01-7946-90BE-666E333689FE}" type="datetime1">
              <a:rPr lang="cs-CZ" smtClean="0"/>
              <a:t>31.05.2023</a:t>
            </a:fld>
            <a:endParaRPr lang="cs-CZ" dirty="0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C88375C3-9A44-A99E-CA2E-BFBD06168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CCE83-2C51-433C-92AC-22AAA9585990}" type="slidenum">
              <a:rPr lang="cs-CZ" smtClean="0"/>
              <a:pPr/>
              <a:t>3</a:t>
            </a:fld>
            <a:endParaRPr lang="cs-CZ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42F5929A-5953-E37D-033A-3D44D809B3E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0" y="573669"/>
            <a:ext cx="11237384" cy="785921"/>
          </a:xfrm>
        </p:spPr>
        <p:txBody>
          <a:bodyPr/>
          <a:lstStyle/>
          <a:p>
            <a:r>
              <a:rPr lang="sk-SK" dirty="0" err="1"/>
              <a:t>Milestones</a:t>
            </a:r>
            <a:endParaRPr lang="sk-SK" dirty="0"/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D55A814E-51E6-0D2F-AB51-B8DD169576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17616305"/>
              </p:ext>
            </p:extLst>
          </p:nvPr>
        </p:nvGraphicFramePr>
        <p:xfrm>
          <a:off x="2455772" y="3330179"/>
          <a:ext cx="7869160" cy="27029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2" name="Skupina 1">
            <a:extLst>
              <a:ext uri="{FF2B5EF4-FFF2-40B4-BE49-F238E27FC236}">
                <a16:creationId xmlns:a16="http://schemas.microsoft.com/office/drawing/2014/main" id="{716A1B2F-E397-1195-5A0A-A754AD2BF32D}"/>
              </a:ext>
            </a:extLst>
          </p:cNvPr>
          <p:cNvGrpSpPr/>
          <p:nvPr/>
        </p:nvGrpSpPr>
        <p:grpSpPr>
          <a:xfrm>
            <a:off x="1976290" y="4494162"/>
            <a:ext cx="320537" cy="374968"/>
            <a:chOff x="1666625" y="1163982"/>
            <a:chExt cx="320537" cy="374968"/>
          </a:xfrm>
          <a:solidFill>
            <a:schemeClr val="bg2">
              <a:lumMod val="85000"/>
            </a:schemeClr>
          </a:solidFill>
        </p:grpSpPr>
        <p:sp>
          <p:nvSpPr>
            <p:cNvPr id="6" name="Šípka: doprava 5">
              <a:extLst>
                <a:ext uri="{FF2B5EF4-FFF2-40B4-BE49-F238E27FC236}">
                  <a16:creationId xmlns:a16="http://schemas.microsoft.com/office/drawing/2014/main" id="{AFD7F27A-1667-3BA1-F817-34E5FBE7D5A8}"/>
                </a:ext>
              </a:extLst>
            </p:cNvPr>
            <p:cNvSpPr/>
            <p:nvPr/>
          </p:nvSpPr>
          <p:spPr>
            <a:xfrm>
              <a:off x="1666625" y="1163982"/>
              <a:ext cx="320537" cy="374968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Šípka: doprava 4">
              <a:extLst>
                <a:ext uri="{FF2B5EF4-FFF2-40B4-BE49-F238E27FC236}">
                  <a16:creationId xmlns:a16="http://schemas.microsoft.com/office/drawing/2014/main" id="{EE714EF5-5593-8B0F-09B4-9204CED0EDCD}"/>
                </a:ext>
              </a:extLst>
            </p:cNvPr>
            <p:cNvSpPr txBox="1"/>
            <p:nvPr/>
          </p:nvSpPr>
          <p:spPr>
            <a:xfrm>
              <a:off x="1666625" y="1238976"/>
              <a:ext cx="224376" cy="22498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sk-SK" sz="1200" kern="1200"/>
            </a:p>
          </p:txBody>
        </p:sp>
      </p:grpSp>
      <p:grpSp>
        <p:nvGrpSpPr>
          <p:cNvPr id="8" name="Skupina 7">
            <a:extLst>
              <a:ext uri="{FF2B5EF4-FFF2-40B4-BE49-F238E27FC236}">
                <a16:creationId xmlns:a16="http://schemas.microsoft.com/office/drawing/2014/main" id="{460AB14E-77C2-5D4C-7574-4192AC98AE83}"/>
              </a:ext>
            </a:extLst>
          </p:cNvPr>
          <p:cNvGrpSpPr/>
          <p:nvPr/>
        </p:nvGrpSpPr>
        <p:grpSpPr>
          <a:xfrm>
            <a:off x="9406900" y="2338570"/>
            <a:ext cx="320537" cy="374968"/>
            <a:chOff x="1666625" y="1163982"/>
            <a:chExt cx="320537" cy="374968"/>
          </a:xfrm>
          <a:solidFill>
            <a:schemeClr val="bg2">
              <a:lumMod val="85000"/>
            </a:schemeClr>
          </a:solidFill>
        </p:grpSpPr>
        <p:sp>
          <p:nvSpPr>
            <p:cNvPr id="9" name="Šípka: doprava 8">
              <a:extLst>
                <a:ext uri="{FF2B5EF4-FFF2-40B4-BE49-F238E27FC236}">
                  <a16:creationId xmlns:a16="http://schemas.microsoft.com/office/drawing/2014/main" id="{E3FB747E-905B-0C3F-E1D8-7C8F4E331A6B}"/>
                </a:ext>
              </a:extLst>
            </p:cNvPr>
            <p:cNvSpPr/>
            <p:nvPr/>
          </p:nvSpPr>
          <p:spPr>
            <a:xfrm>
              <a:off x="1666625" y="1163982"/>
              <a:ext cx="320537" cy="374968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Šípka: doprava 4">
              <a:extLst>
                <a:ext uri="{FF2B5EF4-FFF2-40B4-BE49-F238E27FC236}">
                  <a16:creationId xmlns:a16="http://schemas.microsoft.com/office/drawing/2014/main" id="{D5CAD522-E3CD-F507-C7AC-68EB208D5CF3}"/>
                </a:ext>
              </a:extLst>
            </p:cNvPr>
            <p:cNvSpPr txBox="1"/>
            <p:nvPr/>
          </p:nvSpPr>
          <p:spPr>
            <a:xfrm>
              <a:off x="1666625" y="1238976"/>
              <a:ext cx="224376" cy="22498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sk-SK" sz="1200" kern="1200"/>
            </a:p>
          </p:txBody>
        </p:sp>
      </p:grpSp>
    </p:spTree>
    <p:extLst>
      <p:ext uri="{BB962C8B-B14F-4D97-AF65-F5344CB8AC3E}">
        <p14:creationId xmlns:p14="http://schemas.microsoft.com/office/powerpoint/2010/main" val="15020652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D5F5A0B1-3F44-3CD5-49B8-53A3C68C545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77659" y="1811802"/>
            <a:ext cx="10259684" cy="2078005"/>
          </a:xfrm>
        </p:spPr>
        <p:txBody>
          <a:bodyPr/>
          <a:lstStyle/>
          <a:p>
            <a:r>
              <a:rPr lang="en-US" sz="1600" b="1" dirty="0"/>
              <a:t>Main sources of natural gas emissions</a:t>
            </a:r>
            <a:r>
              <a:rPr lang="sk-SK" sz="1600" b="1" dirty="0"/>
              <a:t> in</a:t>
            </a:r>
            <a:r>
              <a:rPr lang="en-US" sz="1600" b="1" dirty="0"/>
              <a:t> compressors</a:t>
            </a:r>
            <a:endParaRPr lang="sk-SK" sz="1600" b="1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1600" dirty="0" err="1"/>
              <a:t>Depressurization</a:t>
            </a:r>
            <a:r>
              <a:rPr lang="sk-SK" sz="1600" dirty="0"/>
              <a:t>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1600" dirty="0"/>
              <a:t>Purging of </a:t>
            </a:r>
            <a:r>
              <a:rPr lang="sk-SK" sz="1600" dirty="0" err="1"/>
              <a:t>the</a:t>
            </a:r>
            <a:r>
              <a:rPr lang="sk-SK" sz="1600" dirty="0"/>
              <a:t> </a:t>
            </a:r>
            <a:r>
              <a:rPr lang="sk-SK" sz="1600" dirty="0" err="1"/>
              <a:t>compressor</a:t>
            </a:r>
            <a:endParaRPr lang="sk-SK" sz="16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1600" dirty="0" err="1"/>
              <a:t>Seal</a:t>
            </a:r>
            <a:r>
              <a:rPr lang="sk-SK" sz="1600" dirty="0"/>
              <a:t> </a:t>
            </a:r>
            <a:r>
              <a:rPr lang="sk-SK" sz="1600" dirty="0" err="1"/>
              <a:t>gas</a:t>
            </a:r>
            <a:r>
              <a:rPr lang="sk-SK" sz="1600" dirty="0"/>
              <a:t> </a:t>
            </a:r>
            <a:r>
              <a:rPr lang="sk-SK" sz="1600" dirty="0" err="1"/>
              <a:t>venting</a:t>
            </a:r>
            <a:endParaRPr lang="sk-SK" sz="16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1600" dirty="0" err="1"/>
              <a:t>Gas</a:t>
            </a:r>
            <a:r>
              <a:rPr lang="sk-SK" sz="1600" dirty="0"/>
              <a:t> </a:t>
            </a:r>
            <a:r>
              <a:rPr lang="sk-SK" sz="1600" dirty="0" err="1"/>
              <a:t>starter</a:t>
            </a:r>
            <a:endParaRPr lang="sk-SK" sz="1600" dirty="0"/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0E073E4F-F186-C4D1-F66D-44356C3C97BF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cs-CZ"/>
              <a:t>| </a:t>
            </a:r>
            <a:fld id="{2363F63A-EE01-7946-90BE-666E333689FE}" type="datetime1">
              <a:rPr lang="cs-CZ" smtClean="0"/>
              <a:t>31.05.2023</a:t>
            </a:fld>
            <a:endParaRPr lang="cs-CZ" dirty="0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9AEBF52C-FF76-55A1-8F45-6DA88159E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CCE83-2C51-433C-92AC-22AAA9585990}" type="slidenum">
              <a:rPr lang="cs-CZ" smtClean="0"/>
              <a:pPr/>
              <a:t>4</a:t>
            </a:fld>
            <a:endParaRPr lang="cs-CZ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4473A98B-7757-7504-4706-E4B890A0989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sk-SK" dirty="0" err="1"/>
              <a:t>Main</a:t>
            </a:r>
            <a:r>
              <a:rPr lang="sk-SK" dirty="0"/>
              <a:t> </a:t>
            </a:r>
            <a:r>
              <a:rPr lang="sk-SK" dirty="0" err="1"/>
              <a:t>sources</a:t>
            </a:r>
            <a:r>
              <a:rPr lang="sk-SK" dirty="0"/>
              <a:t> of </a:t>
            </a:r>
            <a:r>
              <a:rPr lang="sk-SK" dirty="0" err="1"/>
              <a:t>emissions</a:t>
            </a:r>
            <a:endParaRPr lang="sk-SK" dirty="0"/>
          </a:p>
        </p:txBody>
      </p:sp>
      <p:graphicFrame>
        <p:nvGraphicFramePr>
          <p:cNvPr id="13" name="Graf 12">
            <a:extLst>
              <a:ext uri="{FF2B5EF4-FFF2-40B4-BE49-F238E27FC236}">
                <a16:creationId xmlns:a16="http://schemas.microsoft.com/office/drawing/2014/main" id="{81F25478-19C5-4F04-5309-D0DDD8AE83B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8836235"/>
              </p:ext>
            </p:extLst>
          </p:nvPr>
        </p:nvGraphicFramePr>
        <p:xfrm>
          <a:off x="6187440" y="1811802"/>
          <a:ext cx="5236774" cy="4456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BlokTextu 11">
            <a:extLst>
              <a:ext uri="{FF2B5EF4-FFF2-40B4-BE49-F238E27FC236}">
                <a16:creationId xmlns:a16="http://schemas.microsoft.com/office/drawing/2014/main" id="{1E2A4DD9-FB77-EDF2-D548-147CFA6E3E1A}"/>
              </a:ext>
            </a:extLst>
          </p:cNvPr>
          <p:cNvSpPr txBox="1"/>
          <p:nvPr/>
        </p:nvSpPr>
        <p:spPr>
          <a:xfrm>
            <a:off x="7438876" y="6197081"/>
            <a:ext cx="2733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200" i="1" dirty="0" err="1"/>
              <a:t>Average</a:t>
            </a:r>
            <a:r>
              <a:rPr lang="sk-SK" sz="1200" i="1" dirty="0"/>
              <a:t> </a:t>
            </a:r>
            <a:r>
              <a:rPr lang="sk-SK" sz="1200" i="1" dirty="0" err="1"/>
              <a:t>emissions</a:t>
            </a:r>
            <a:r>
              <a:rPr lang="sk-SK" sz="1200" i="1" dirty="0"/>
              <a:t> by </a:t>
            </a:r>
            <a:r>
              <a:rPr lang="sk-SK" sz="1200" i="1" dirty="0" err="1"/>
              <a:t>source</a:t>
            </a:r>
            <a:r>
              <a:rPr lang="sk-SK" sz="1200" i="1" dirty="0"/>
              <a:t>                  (2015-2022)</a:t>
            </a:r>
          </a:p>
        </p:txBody>
      </p:sp>
      <p:sp>
        <p:nvSpPr>
          <p:cNvPr id="14" name="Bublina reči: obdĺžnik so zaoblenými rohmi 13">
            <a:extLst>
              <a:ext uri="{FF2B5EF4-FFF2-40B4-BE49-F238E27FC236}">
                <a16:creationId xmlns:a16="http://schemas.microsoft.com/office/drawing/2014/main" id="{80AB6992-8D21-0CAF-5BA0-569731AE8603}"/>
              </a:ext>
            </a:extLst>
          </p:cNvPr>
          <p:cNvSpPr/>
          <p:nvPr/>
        </p:nvSpPr>
        <p:spPr>
          <a:xfrm>
            <a:off x="3530552" y="4039945"/>
            <a:ext cx="3107992" cy="928745"/>
          </a:xfrm>
          <a:prstGeom prst="wedgeRoundRectCallout">
            <a:avLst>
              <a:gd name="adj1" fmla="val 71426"/>
              <a:gd name="adj2" fmla="val -87145"/>
              <a:gd name="adj3" fmla="val 16667"/>
            </a:avLst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dirty="0" err="1"/>
              <a:t>The</a:t>
            </a:r>
            <a:r>
              <a:rPr lang="sk-SK" sz="1600" dirty="0"/>
              <a:t> </a:t>
            </a:r>
            <a:r>
              <a:rPr lang="sk-SK" sz="1600" dirty="0" err="1"/>
              <a:t>compressor</a:t>
            </a:r>
            <a:r>
              <a:rPr lang="sk-SK" sz="1600" dirty="0"/>
              <a:t> </a:t>
            </a:r>
            <a:r>
              <a:rPr lang="sk-SK" sz="1600" dirty="0" err="1"/>
              <a:t>units</a:t>
            </a:r>
            <a:r>
              <a:rPr lang="sk-SK" sz="1600" dirty="0"/>
              <a:t> as </a:t>
            </a:r>
            <a:r>
              <a:rPr lang="sk-SK" sz="1600" dirty="0" err="1"/>
              <a:t>the</a:t>
            </a:r>
            <a:r>
              <a:rPr lang="sk-SK" sz="1600" dirty="0"/>
              <a:t> </a:t>
            </a:r>
            <a:r>
              <a:rPr lang="sk-SK" sz="1600" dirty="0" err="1"/>
              <a:t>biggest</a:t>
            </a:r>
            <a:r>
              <a:rPr lang="sk-SK" sz="1600" dirty="0"/>
              <a:t> </a:t>
            </a:r>
            <a:r>
              <a:rPr lang="sk-SK" sz="1600" dirty="0" err="1"/>
              <a:t>source</a:t>
            </a:r>
            <a:r>
              <a:rPr lang="sk-SK" sz="1600" dirty="0"/>
              <a:t> of </a:t>
            </a:r>
            <a:r>
              <a:rPr lang="sk-SK" sz="1600" dirty="0" err="1"/>
              <a:t>natural</a:t>
            </a:r>
            <a:r>
              <a:rPr lang="sk-SK" sz="1600" dirty="0"/>
              <a:t> </a:t>
            </a:r>
            <a:r>
              <a:rPr lang="sk-SK" sz="1600" dirty="0" err="1"/>
              <a:t>gas</a:t>
            </a:r>
            <a:r>
              <a:rPr lang="sk-SK" sz="1600" dirty="0"/>
              <a:t> </a:t>
            </a:r>
            <a:r>
              <a:rPr lang="sk-SK" sz="1600" dirty="0" err="1"/>
              <a:t>emissiens</a:t>
            </a:r>
            <a:endParaRPr lang="sk-SK" sz="1600" dirty="0"/>
          </a:p>
        </p:txBody>
      </p:sp>
    </p:spTree>
    <p:extLst>
      <p:ext uri="{BB962C8B-B14F-4D97-AF65-F5344CB8AC3E}">
        <p14:creationId xmlns:p14="http://schemas.microsoft.com/office/powerpoint/2010/main" val="3619050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51EC8912-B278-4EA4-0B3D-384D960DE6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4589063"/>
              </p:ext>
            </p:extLst>
          </p:nvPr>
        </p:nvGraphicFramePr>
        <p:xfrm>
          <a:off x="1390857" y="1623109"/>
          <a:ext cx="7869161" cy="18058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85D50FD7-C33D-B14E-EE14-06362767B28C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cs-CZ"/>
              <a:t>| </a:t>
            </a:r>
            <a:fld id="{2363F63A-EE01-7946-90BE-666E333689FE}" type="datetime1">
              <a:rPr lang="cs-CZ" smtClean="0"/>
              <a:t>31.05.2023</a:t>
            </a:fld>
            <a:endParaRPr lang="cs-CZ" dirty="0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C88375C3-9A44-A99E-CA2E-BFBD06168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CCE83-2C51-433C-92AC-22AAA9585990}" type="slidenum">
              <a:rPr lang="cs-CZ" smtClean="0"/>
              <a:pPr/>
              <a:t>5</a:t>
            </a:fld>
            <a:endParaRPr lang="cs-CZ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42F5929A-5953-E37D-033A-3D44D809B3E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0" y="573669"/>
            <a:ext cx="11237384" cy="785921"/>
          </a:xfrm>
        </p:spPr>
        <p:txBody>
          <a:bodyPr/>
          <a:lstStyle/>
          <a:p>
            <a:r>
              <a:rPr lang="sk-SK" dirty="0" err="1"/>
              <a:t>Milestones</a:t>
            </a:r>
            <a:endParaRPr lang="sk-SK" dirty="0"/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D55A814E-51E6-0D2F-AB51-B8DD169576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29268615"/>
              </p:ext>
            </p:extLst>
          </p:nvPr>
        </p:nvGraphicFramePr>
        <p:xfrm>
          <a:off x="2455772" y="3330179"/>
          <a:ext cx="7869160" cy="27029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2" name="Skupina 1">
            <a:extLst>
              <a:ext uri="{FF2B5EF4-FFF2-40B4-BE49-F238E27FC236}">
                <a16:creationId xmlns:a16="http://schemas.microsoft.com/office/drawing/2014/main" id="{716A1B2F-E397-1195-5A0A-A754AD2BF32D}"/>
              </a:ext>
            </a:extLst>
          </p:cNvPr>
          <p:cNvGrpSpPr/>
          <p:nvPr/>
        </p:nvGrpSpPr>
        <p:grpSpPr>
          <a:xfrm>
            <a:off x="1976290" y="4494162"/>
            <a:ext cx="320537" cy="374968"/>
            <a:chOff x="1666625" y="1163982"/>
            <a:chExt cx="320537" cy="374968"/>
          </a:xfrm>
          <a:solidFill>
            <a:srgbClr val="72BF44"/>
          </a:solidFill>
        </p:grpSpPr>
        <p:sp>
          <p:nvSpPr>
            <p:cNvPr id="6" name="Šípka: doprava 5">
              <a:extLst>
                <a:ext uri="{FF2B5EF4-FFF2-40B4-BE49-F238E27FC236}">
                  <a16:creationId xmlns:a16="http://schemas.microsoft.com/office/drawing/2014/main" id="{AFD7F27A-1667-3BA1-F817-34E5FBE7D5A8}"/>
                </a:ext>
              </a:extLst>
            </p:cNvPr>
            <p:cNvSpPr/>
            <p:nvPr/>
          </p:nvSpPr>
          <p:spPr>
            <a:xfrm>
              <a:off x="1666625" y="1163982"/>
              <a:ext cx="320537" cy="374968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Šípka: doprava 4">
              <a:extLst>
                <a:ext uri="{FF2B5EF4-FFF2-40B4-BE49-F238E27FC236}">
                  <a16:creationId xmlns:a16="http://schemas.microsoft.com/office/drawing/2014/main" id="{EE714EF5-5593-8B0F-09B4-9204CED0EDCD}"/>
                </a:ext>
              </a:extLst>
            </p:cNvPr>
            <p:cNvSpPr txBox="1"/>
            <p:nvPr/>
          </p:nvSpPr>
          <p:spPr>
            <a:xfrm>
              <a:off x="1666625" y="1238976"/>
              <a:ext cx="224376" cy="22498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sk-SK" sz="1200" kern="1200"/>
            </a:p>
          </p:txBody>
        </p:sp>
      </p:grpSp>
      <p:grpSp>
        <p:nvGrpSpPr>
          <p:cNvPr id="8" name="Skupina 7">
            <a:extLst>
              <a:ext uri="{FF2B5EF4-FFF2-40B4-BE49-F238E27FC236}">
                <a16:creationId xmlns:a16="http://schemas.microsoft.com/office/drawing/2014/main" id="{460AB14E-77C2-5D4C-7574-4192AC98AE83}"/>
              </a:ext>
            </a:extLst>
          </p:cNvPr>
          <p:cNvGrpSpPr/>
          <p:nvPr/>
        </p:nvGrpSpPr>
        <p:grpSpPr>
          <a:xfrm>
            <a:off x="9406900" y="2338570"/>
            <a:ext cx="320537" cy="374968"/>
            <a:chOff x="1666625" y="1163982"/>
            <a:chExt cx="320537" cy="374968"/>
          </a:xfrm>
          <a:solidFill>
            <a:srgbClr val="72BF44"/>
          </a:solidFill>
        </p:grpSpPr>
        <p:sp>
          <p:nvSpPr>
            <p:cNvPr id="9" name="Šípka: doprava 8">
              <a:extLst>
                <a:ext uri="{FF2B5EF4-FFF2-40B4-BE49-F238E27FC236}">
                  <a16:creationId xmlns:a16="http://schemas.microsoft.com/office/drawing/2014/main" id="{E3FB747E-905B-0C3F-E1D8-7C8F4E331A6B}"/>
                </a:ext>
              </a:extLst>
            </p:cNvPr>
            <p:cNvSpPr/>
            <p:nvPr/>
          </p:nvSpPr>
          <p:spPr>
            <a:xfrm>
              <a:off x="1666625" y="1163982"/>
              <a:ext cx="320537" cy="374968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ln>
              <a:noFill/>
            </a:ln>
            <a:effectLst/>
          </p:spPr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endParaRPr lang="sk-SK"/>
            </a:p>
          </p:txBody>
        </p:sp>
        <p:sp>
          <p:nvSpPr>
            <p:cNvPr id="10" name="Šípka: doprava 4">
              <a:extLst>
                <a:ext uri="{FF2B5EF4-FFF2-40B4-BE49-F238E27FC236}">
                  <a16:creationId xmlns:a16="http://schemas.microsoft.com/office/drawing/2014/main" id="{D5CAD522-E3CD-F507-C7AC-68EB208D5CF3}"/>
                </a:ext>
              </a:extLst>
            </p:cNvPr>
            <p:cNvSpPr txBox="1"/>
            <p:nvPr/>
          </p:nvSpPr>
          <p:spPr>
            <a:xfrm>
              <a:off x="1666625" y="1238976"/>
              <a:ext cx="224376" cy="224980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endParaRPr lang="sk-SK"/>
            </a:p>
          </p:txBody>
        </p:sp>
      </p:grpSp>
    </p:spTree>
    <p:extLst>
      <p:ext uri="{BB962C8B-B14F-4D97-AF65-F5344CB8AC3E}">
        <p14:creationId xmlns:p14="http://schemas.microsoft.com/office/powerpoint/2010/main" val="14404902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>
            <a:extLst>
              <a:ext uri="{FF2B5EF4-FFF2-40B4-BE49-F238E27FC236}">
                <a16:creationId xmlns:a16="http://schemas.microsoft.com/office/drawing/2014/main" id="{4F912261-AB13-3F9A-C416-6DE10A28B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8394" y="1869507"/>
            <a:ext cx="10255211" cy="1326698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rgbClr val="72BF44"/>
                </a:solidFill>
              </a:rPr>
              <a:t>How can we prevent </a:t>
            </a:r>
            <a:r>
              <a:rPr lang="sk-SK" sz="2400" dirty="0" err="1">
                <a:solidFill>
                  <a:srgbClr val="72BF44"/>
                </a:solidFill>
              </a:rPr>
              <a:t>the</a:t>
            </a:r>
            <a:r>
              <a:rPr lang="sk-SK" sz="2400" dirty="0">
                <a:solidFill>
                  <a:srgbClr val="72BF44"/>
                </a:solidFill>
              </a:rPr>
              <a:t> </a:t>
            </a:r>
            <a:r>
              <a:rPr lang="sk-SK" sz="2400" dirty="0" err="1">
                <a:solidFill>
                  <a:srgbClr val="72BF44"/>
                </a:solidFill>
              </a:rPr>
              <a:t>necessity</a:t>
            </a:r>
            <a:r>
              <a:rPr lang="sk-SK" sz="2400" dirty="0">
                <a:solidFill>
                  <a:srgbClr val="72BF44"/>
                </a:solidFill>
              </a:rPr>
              <a:t> of </a:t>
            </a:r>
            <a:r>
              <a:rPr lang="sk-SK" sz="2400" dirty="0" err="1">
                <a:solidFill>
                  <a:srgbClr val="72BF44"/>
                </a:solidFill>
              </a:rPr>
              <a:t>purging</a:t>
            </a:r>
            <a:r>
              <a:rPr lang="en-US" sz="2400" dirty="0">
                <a:solidFill>
                  <a:srgbClr val="72BF44"/>
                </a:solidFill>
              </a:rPr>
              <a:t>?</a:t>
            </a:r>
            <a:endParaRPr lang="sk-SK" sz="2400" dirty="0">
              <a:solidFill>
                <a:srgbClr val="72BF4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406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E1F75307-6572-C685-973F-958B5874ABD3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cs-CZ"/>
              <a:t>| </a:t>
            </a:r>
            <a:fld id="{2363F63A-EE01-7946-90BE-666E333689FE}" type="datetime1">
              <a:rPr lang="cs-CZ" smtClean="0"/>
              <a:t>31.05.2023</a:t>
            </a:fld>
            <a:endParaRPr lang="cs-CZ" dirty="0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C105EA3F-F4A0-3099-C748-D9EA57B23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CCE83-2C51-433C-92AC-22AAA9585990}" type="slidenum">
              <a:rPr lang="cs-CZ" smtClean="0"/>
              <a:pPr/>
              <a:t>7</a:t>
            </a:fld>
            <a:endParaRPr lang="cs-CZ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E60061F7-5DC8-399E-0B9F-F8571B93AF6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0" y="573669"/>
            <a:ext cx="11237384" cy="785921"/>
          </a:xfrm>
        </p:spPr>
        <p:txBody>
          <a:bodyPr/>
          <a:lstStyle/>
          <a:p>
            <a:r>
              <a:rPr lang="sk-SK" dirty="0" err="1"/>
              <a:t>Compressor</a:t>
            </a:r>
            <a:r>
              <a:rPr lang="sk-SK" dirty="0"/>
              <a:t> </a:t>
            </a:r>
            <a:r>
              <a:rPr lang="sk-SK" dirty="0" err="1"/>
              <a:t>emissions</a:t>
            </a:r>
            <a:endParaRPr lang="sk-SK" dirty="0"/>
          </a:p>
        </p:txBody>
      </p:sp>
      <p:graphicFrame>
        <p:nvGraphicFramePr>
          <p:cNvPr id="9" name="Graf 8">
            <a:extLst>
              <a:ext uri="{FF2B5EF4-FFF2-40B4-BE49-F238E27FC236}">
                <a16:creationId xmlns:a16="http://schemas.microsoft.com/office/drawing/2014/main" id="{4BBC9287-5BA8-FDE9-FF13-81503F6408A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6329098"/>
              </p:ext>
            </p:extLst>
          </p:nvPr>
        </p:nvGraphicFramePr>
        <p:xfrm>
          <a:off x="7479004" y="2617366"/>
          <a:ext cx="2873011" cy="2275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Graf 15">
            <a:extLst>
              <a:ext uri="{FF2B5EF4-FFF2-40B4-BE49-F238E27FC236}">
                <a16:creationId xmlns:a16="http://schemas.microsoft.com/office/drawing/2014/main" id="{65EE045A-77DF-E0D7-F0BD-816005E434D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5849988"/>
              </p:ext>
            </p:extLst>
          </p:nvPr>
        </p:nvGraphicFramePr>
        <p:xfrm>
          <a:off x="679508" y="2449585"/>
          <a:ext cx="8038364" cy="3720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Šípka: nahor 5">
            <a:extLst>
              <a:ext uri="{FF2B5EF4-FFF2-40B4-BE49-F238E27FC236}">
                <a16:creationId xmlns:a16="http://schemas.microsoft.com/office/drawing/2014/main" id="{AD6B6FBB-5C50-9D6B-67D5-C09F524DEA2C}"/>
              </a:ext>
            </a:extLst>
          </p:cNvPr>
          <p:cNvSpPr/>
          <p:nvPr/>
        </p:nvSpPr>
        <p:spPr>
          <a:xfrm rot="15745847">
            <a:off x="6844999" y="3534078"/>
            <a:ext cx="260983" cy="807124"/>
          </a:xfrm>
          <a:prstGeom prst="upArrow">
            <a:avLst>
              <a:gd name="adj1" fmla="val 50000"/>
              <a:gd name="adj2" fmla="val 170074"/>
            </a:avLst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4087325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BD133FA6-E682-7872-7A42-F50331BA059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6188" y="1553042"/>
            <a:ext cx="6345930" cy="4555606"/>
          </a:xfrm>
        </p:spPr>
        <p:txBody>
          <a:bodyPr/>
          <a:lstStyle/>
          <a:p>
            <a:r>
              <a:rPr lang="sk-SK" sz="1600" b="1" dirty="0" err="1"/>
              <a:t>Challenges</a:t>
            </a:r>
            <a:endParaRPr lang="sk-SK" sz="1600" b="1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How to prevent the possibility of an explosive atmosphere</a:t>
            </a:r>
            <a:r>
              <a:rPr lang="sk-SK" sz="1600" dirty="0"/>
              <a:t> </a:t>
            </a:r>
            <a:r>
              <a:rPr lang="sk-SK" sz="1600" dirty="0" err="1"/>
              <a:t>inside</a:t>
            </a:r>
            <a:r>
              <a:rPr lang="sk-SK" sz="1600" dirty="0"/>
              <a:t> of </a:t>
            </a:r>
            <a:r>
              <a:rPr lang="sk-SK" sz="1600" dirty="0" err="1"/>
              <a:t>the</a:t>
            </a:r>
            <a:r>
              <a:rPr lang="sk-SK" sz="1600" dirty="0"/>
              <a:t> </a:t>
            </a:r>
            <a:r>
              <a:rPr lang="sk-SK" sz="1600" dirty="0" err="1"/>
              <a:t>compressor</a:t>
            </a:r>
            <a:r>
              <a:rPr lang="en-US" sz="1600" dirty="0"/>
              <a:t>?</a:t>
            </a:r>
            <a:endParaRPr lang="sk-SK" sz="16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1600" dirty="0" err="1"/>
              <a:t>How</a:t>
            </a:r>
            <a:r>
              <a:rPr lang="sk-SK" sz="1600" dirty="0"/>
              <a:t> to </a:t>
            </a:r>
            <a:r>
              <a:rPr lang="sk-SK" sz="1600" dirty="0" err="1"/>
              <a:t>operate</a:t>
            </a:r>
            <a:r>
              <a:rPr lang="sk-SK" sz="1600" dirty="0"/>
              <a:t> </a:t>
            </a:r>
            <a:r>
              <a:rPr lang="sk-SK" sz="1600" dirty="0" err="1"/>
              <a:t>this</a:t>
            </a:r>
            <a:r>
              <a:rPr lang="sk-SK" sz="1600" dirty="0"/>
              <a:t> </a:t>
            </a:r>
            <a:r>
              <a:rPr lang="sk-SK" sz="1600" dirty="0" err="1"/>
              <a:t>system</a:t>
            </a:r>
            <a:r>
              <a:rPr lang="sk-SK" sz="1600" dirty="0"/>
              <a:t> </a:t>
            </a:r>
            <a:r>
              <a:rPr lang="sk-SK" sz="1600" dirty="0" err="1"/>
              <a:t>reliable</a:t>
            </a:r>
            <a:r>
              <a:rPr lang="sk-SK" sz="1600" dirty="0"/>
              <a:t> and </a:t>
            </a:r>
            <a:r>
              <a:rPr lang="sk-SK" sz="1600" dirty="0" err="1"/>
              <a:t>safely</a:t>
            </a:r>
            <a:r>
              <a:rPr lang="sk-SK" sz="1600" dirty="0"/>
              <a:t>?</a:t>
            </a:r>
          </a:p>
          <a:p>
            <a:pPr>
              <a:lnSpc>
                <a:spcPct val="150000"/>
              </a:lnSpc>
            </a:pPr>
            <a:endParaRPr lang="sk-SK" sz="1600" dirty="0"/>
          </a:p>
          <a:p>
            <a:r>
              <a:rPr lang="sk-SK" sz="1600" b="1" dirty="0" err="1"/>
              <a:t>Tasks</a:t>
            </a:r>
            <a:endParaRPr lang="sk-SK" sz="1600" b="1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1600" dirty="0" err="1"/>
              <a:t>Depressurization</a:t>
            </a:r>
            <a:r>
              <a:rPr lang="sk-SK" sz="1600" dirty="0"/>
              <a:t> to a </a:t>
            </a:r>
            <a:r>
              <a:rPr lang="sk-SK" sz="1600" dirty="0" err="1"/>
              <a:t>required</a:t>
            </a:r>
            <a:r>
              <a:rPr lang="sk-SK" sz="1600" dirty="0"/>
              <a:t> </a:t>
            </a:r>
            <a:r>
              <a:rPr lang="sk-SK" sz="1600" dirty="0" err="1"/>
              <a:t>overpressure</a:t>
            </a:r>
            <a:endParaRPr lang="sk-SK" sz="16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1600" dirty="0" err="1"/>
              <a:t>Subtitute</a:t>
            </a:r>
            <a:r>
              <a:rPr lang="sk-SK" sz="1600" dirty="0"/>
              <a:t> </a:t>
            </a:r>
            <a:r>
              <a:rPr lang="sk-SK" sz="1600" dirty="0" err="1"/>
              <a:t>natural</a:t>
            </a:r>
            <a:r>
              <a:rPr lang="sk-SK" sz="1600" dirty="0"/>
              <a:t> </a:t>
            </a:r>
            <a:r>
              <a:rPr lang="sk-SK" sz="1600" dirty="0" err="1"/>
              <a:t>gas</a:t>
            </a:r>
            <a:r>
              <a:rPr lang="sk-SK" sz="1600" dirty="0"/>
              <a:t> </a:t>
            </a:r>
            <a:r>
              <a:rPr lang="sk-SK" sz="1600" dirty="0" err="1"/>
              <a:t>with</a:t>
            </a:r>
            <a:r>
              <a:rPr lang="sk-SK" sz="1600" dirty="0"/>
              <a:t> </a:t>
            </a:r>
            <a:r>
              <a:rPr lang="sk-SK" sz="1600" dirty="0" err="1"/>
              <a:t>inert</a:t>
            </a:r>
            <a:r>
              <a:rPr lang="sk-SK" sz="1600" dirty="0"/>
              <a:t> </a:t>
            </a:r>
            <a:r>
              <a:rPr lang="sk-SK" sz="1600" dirty="0" err="1"/>
              <a:t>gas</a:t>
            </a:r>
            <a:endParaRPr lang="sk-SK" sz="16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1600" dirty="0" err="1"/>
              <a:t>Keep</a:t>
            </a:r>
            <a:r>
              <a:rPr lang="sk-SK" sz="1600" dirty="0"/>
              <a:t> </a:t>
            </a:r>
            <a:r>
              <a:rPr lang="sk-SK" sz="1600" dirty="0" err="1"/>
              <a:t>stable</a:t>
            </a:r>
            <a:r>
              <a:rPr lang="sk-SK" sz="1600" dirty="0"/>
              <a:t> </a:t>
            </a:r>
            <a:r>
              <a:rPr lang="sk-SK" sz="1600" dirty="0" err="1"/>
              <a:t>overpressure</a:t>
            </a:r>
            <a:r>
              <a:rPr lang="sk-SK" sz="1600" dirty="0"/>
              <a:t> </a:t>
            </a:r>
            <a:r>
              <a:rPr lang="sk-SK" sz="1600" dirty="0" err="1"/>
              <a:t>inside</a:t>
            </a:r>
            <a:r>
              <a:rPr lang="sk-SK" sz="1600" dirty="0"/>
              <a:t> </a:t>
            </a:r>
            <a:r>
              <a:rPr lang="sk-SK" sz="1600" dirty="0" err="1"/>
              <a:t>the</a:t>
            </a:r>
            <a:r>
              <a:rPr lang="sk-SK" sz="1600" dirty="0"/>
              <a:t> </a:t>
            </a:r>
            <a:r>
              <a:rPr lang="sk-SK" sz="1600" dirty="0" err="1"/>
              <a:t>compressor</a:t>
            </a:r>
            <a:r>
              <a:rPr lang="sk-SK" sz="1600" dirty="0"/>
              <a:t> </a:t>
            </a:r>
            <a:r>
              <a:rPr lang="sk-SK" sz="1600" dirty="0" err="1"/>
              <a:t>case</a:t>
            </a:r>
            <a:r>
              <a:rPr lang="sk-SK" sz="1600" dirty="0"/>
              <a:t>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1600" dirty="0" err="1"/>
              <a:t>Depressurization</a:t>
            </a:r>
            <a:r>
              <a:rPr lang="sk-SK" sz="1600" dirty="0"/>
              <a:t> in </a:t>
            </a:r>
            <a:r>
              <a:rPr lang="sk-SK" sz="1600" dirty="0" err="1"/>
              <a:t>case</a:t>
            </a:r>
            <a:r>
              <a:rPr lang="sk-SK" sz="1600" dirty="0"/>
              <a:t> of </a:t>
            </a:r>
            <a:r>
              <a:rPr lang="sk-SK" sz="1600" dirty="0" err="1"/>
              <a:t>emergency</a:t>
            </a:r>
            <a:endParaRPr lang="sk-SK" sz="16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1600" dirty="0"/>
              <a:t>SW/HW </a:t>
            </a:r>
            <a:r>
              <a:rPr lang="sk-SK" sz="1600" dirty="0" err="1"/>
              <a:t>implementation</a:t>
            </a:r>
            <a:endParaRPr lang="sk-SK" sz="1600" dirty="0"/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621C980A-4A18-752F-C99B-4F8032A8B7E7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cs-CZ"/>
              <a:t>| </a:t>
            </a:r>
            <a:fld id="{2363F63A-EE01-7946-90BE-666E333689FE}" type="datetime1">
              <a:rPr lang="cs-CZ" smtClean="0"/>
              <a:t>31.05.2023</a:t>
            </a:fld>
            <a:endParaRPr lang="cs-CZ" dirty="0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42796E3C-2C41-1A00-0B8A-FEE38D2E0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CCE83-2C51-433C-92AC-22AAA9585990}" type="slidenum">
              <a:rPr lang="cs-CZ" smtClean="0"/>
              <a:pPr/>
              <a:t>8</a:t>
            </a:fld>
            <a:endParaRPr lang="cs-CZ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6D6336EE-3C8D-DB22-48DC-BBFF761567E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sk-SK" dirty="0"/>
              <a:t>Project </a:t>
            </a:r>
            <a:r>
              <a:rPr lang="sk-SK" dirty="0" err="1"/>
              <a:t>description</a:t>
            </a:r>
            <a:endParaRPr lang="sk-SK" dirty="0"/>
          </a:p>
        </p:txBody>
      </p:sp>
      <p:pic>
        <p:nvPicPr>
          <p:cNvPr id="7" name="Obrázok 6" descr="Obrázok, na ktorom je stroj, konštruktérstvo, vnútri, priemysel&#10;&#10;Automaticky generovaný popis">
            <a:extLst>
              <a:ext uri="{FF2B5EF4-FFF2-40B4-BE49-F238E27FC236}">
                <a16:creationId xmlns:a16="http://schemas.microsoft.com/office/drawing/2014/main" id="{66580811-5737-7833-8453-099C375A09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236" y="1700013"/>
            <a:ext cx="3031393" cy="4584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6738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07DB52A0-1C9E-D775-C23F-771DF3ED07A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77659" y="1802924"/>
            <a:ext cx="10259684" cy="2524281"/>
          </a:xfrm>
        </p:spPr>
        <p:txBody>
          <a:bodyPr/>
          <a:lstStyle/>
          <a:p>
            <a:r>
              <a:rPr lang="sk-SK" sz="1600" b="1" dirty="0" err="1"/>
              <a:t>Summary</a:t>
            </a:r>
            <a:endParaRPr lang="sk-SK" sz="16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1600" dirty="0" err="1"/>
              <a:t>Elimination</a:t>
            </a:r>
            <a:r>
              <a:rPr lang="sk-SK" sz="1600" dirty="0"/>
              <a:t> </a:t>
            </a:r>
            <a:r>
              <a:rPr lang="sk-SK" sz="1600" dirty="0" err="1"/>
              <a:t>natural</a:t>
            </a:r>
            <a:r>
              <a:rPr lang="sk-SK" sz="1600" dirty="0"/>
              <a:t> </a:t>
            </a:r>
            <a:r>
              <a:rPr lang="sk-SK" sz="1600" dirty="0" err="1"/>
              <a:t>gas</a:t>
            </a:r>
            <a:r>
              <a:rPr lang="sk-SK" sz="1600" dirty="0"/>
              <a:t> </a:t>
            </a:r>
            <a:r>
              <a:rPr lang="sk-SK" sz="1600" dirty="0" err="1"/>
              <a:t>emissions</a:t>
            </a:r>
            <a:r>
              <a:rPr lang="sk-SK" sz="1600" dirty="0"/>
              <a:t> </a:t>
            </a:r>
            <a:r>
              <a:rPr lang="sk-SK" sz="1600" dirty="0" err="1"/>
              <a:t>during</a:t>
            </a:r>
            <a:r>
              <a:rPr lang="sk-SK" sz="1600" dirty="0"/>
              <a:t> </a:t>
            </a:r>
            <a:r>
              <a:rPr lang="sk-SK" sz="1600" dirty="0" err="1"/>
              <a:t>the</a:t>
            </a:r>
            <a:r>
              <a:rPr lang="sk-SK" sz="1600" dirty="0"/>
              <a:t> </a:t>
            </a:r>
            <a:r>
              <a:rPr lang="sk-SK" sz="1600" dirty="0" err="1"/>
              <a:t>start-up</a:t>
            </a:r>
            <a:endParaRPr lang="sk-SK" sz="16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1600" dirty="0"/>
              <a:t>I</a:t>
            </a:r>
            <a:r>
              <a:rPr lang="en-US" sz="1600" dirty="0"/>
              <a:t>dentification of </a:t>
            </a:r>
            <a:r>
              <a:rPr lang="sk-SK" sz="1600" dirty="0" err="1"/>
              <a:t>possible</a:t>
            </a:r>
            <a:r>
              <a:rPr lang="sk-SK" sz="1600" dirty="0"/>
              <a:t> l</a:t>
            </a:r>
            <a:r>
              <a:rPr lang="en-US" sz="1600" dirty="0" err="1"/>
              <a:t>eaking</a:t>
            </a:r>
            <a:r>
              <a:rPr lang="en-US" sz="1600" dirty="0"/>
              <a:t> valves</a:t>
            </a:r>
            <a:endParaRPr lang="sk-SK" sz="16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1600" dirty="0" err="1"/>
              <a:t>Pressurized</a:t>
            </a:r>
            <a:r>
              <a:rPr lang="sk-SK" sz="1600" dirty="0"/>
              <a:t> hold </a:t>
            </a:r>
            <a:r>
              <a:rPr lang="sk-SK" sz="1600" dirty="0" err="1"/>
              <a:t>for</a:t>
            </a:r>
            <a:r>
              <a:rPr lang="sk-SK" sz="1600" dirty="0"/>
              <a:t> </a:t>
            </a:r>
            <a:r>
              <a:rPr lang="sk-SK" sz="1600" dirty="0" err="1"/>
              <a:t>months</a:t>
            </a:r>
            <a:endParaRPr lang="sk-SK" sz="16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1600" dirty="0" err="1"/>
              <a:t>Compressor</a:t>
            </a:r>
            <a:r>
              <a:rPr lang="sk-SK" sz="1600" dirty="0"/>
              <a:t> </a:t>
            </a:r>
            <a:r>
              <a:rPr lang="sk-SK" sz="1600" dirty="0" err="1"/>
              <a:t>is</a:t>
            </a:r>
            <a:r>
              <a:rPr lang="sk-SK" sz="1600" dirty="0"/>
              <a:t> </a:t>
            </a:r>
            <a:r>
              <a:rPr lang="sk-SK" sz="1600" dirty="0" err="1"/>
              <a:t>protected</a:t>
            </a:r>
            <a:r>
              <a:rPr lang="sk-SK" sz="1600" dirty="0"/>
              <a:t> </a:t>
            </a:r>
            <a:r>
              <a:rPr lang="sk-SK" sz="1600" dirty="0" err="1"/>
              <a:t>against</a:t>
            </a:r>
            <a:r>
              <a:rPr lang="sk-SK" sz="1600" dirty="0"/>
              <a:t> </a:t>
            </a:r>
            <a:r>
              <a:rPr lang="sk-SK" sz="1600" dirty="0" err="1"/>
              <a:t>corrosion</a:t>
            </a:r>
            <a:endParaRPr lang="sk-SK" sz="16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1600" dirty="0" err="1"/>
              <a:t>Gained</a:t>
            </a:r>
            <a:r>
              <a:rPr lang="sk-SK" sz="1600" dirty="0"/>
              <a:t> know-how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E1F75307-6572-C685-973F-958B5874ABD3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cs-CZ"/>
              <a:t>| </a:t>
            </a:r>
            <a:fld id="{2363F63A-EE01-7946-90BE-666E333689FE}" type="datetime1">
              <a:rPr lang="cs-CZ" smtClean="0"/>
              <a:t>31.05.2023</a:t>
            </a:fld>
            <a:endParaRPr lang="cs-CZ" dirty="0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C105EA3F-F4A0-3099-C748-D9EA57B23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CCE83-2C51-433C-92AC-22AAA9585990}" type="slidenum">
              <a:rPr lang="cs-CZ" smtClean="0"/>
              <a:pPr/>
              <a:t>9</a:t>
            </a:fld>
            <a:endParaRPr lang="cs-CZ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E60061F7-5DC8-399E-0B9F-F8571B93AF6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0" y="573669"/>
            <a:ext cx="11237384" cy="785921"/>
          </a:xfrm>
        </p:spPr>
        <p:txBody>
          <a:bodyPr/>
          <a:lstStyle/>
          <a:p>
            <a:r>
              <a:rPr lang="sk-SK" dirty="0"/>
              <a:t>n</a:t>
            </a:r>
            <a:r>
              <a:rPr lang="sk-SK" sz="1600" dirty="0"/>
              <a:t>2</a:t>
            </a:r>
            <a:r>
              <a:rPr lang="sk-SK" dirty="0"/>
              <a:t> </a:t>
            </a:r>
            <a:r>
              <a:rPr lang="sk-SK" dirty="0" err="1"/>
              <a:t>purge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50478640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Vlastní 1">
      <a:dk1>
        <a:srgbClr val="151515"/>
      </a:dk1>
      <a:lt1>
        <a:srgbClr val="FFFFFF"/>
      </a:lt1>
      <a:dk2>
        <a:srgbClr val="AEABAB"/>
      </a:dk2>
      <a:lt2>
        <a:srgbClr val="FFFFFF"/>
      </a:lt2>
      <a:accent1>
        <a:srgbClr val="72BF44"/>
      </a:accent1>
      <a:accent2>
        <a:srgbClr val="D8D8D8"/>
      </a:accent2>
      <a:accent3>
        <a:srgbClr val="72BF44"/>
      </a:accent3>
      <a:accent4>
        <a:srgbClr val="FFFFFF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ia 16 ku 9_template_odporucany.potx  -  Iba na čítanie" id="{210E0915-8BB5-4274-8223-8B9F066F0134}" vid="{A7D61248-A8D9-40F2-8BC7-17F2FC7E2230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haredContentType xmlns="Microsoft.SharePoint.Taxonomy.ContentTypeSync" SourceId="69636d39-3421-40a2-bafa-32341f4694f0" ContentTypeId="0x0101004FA139DB85893A4BA76EB206F422F20703" PreviousValue="true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Formulár pre IRA" ma:contentTypeID="0x0101004FA139DB85893A4BA76EB206F422F2070300A0647AD35EECA84C92BF2DF767FD1F21" ma:contentTypeVersion="18" ma:contentTypeDescription="" ma:contentTypeScope="" ma:versionID="188446546023e96bee173b82c8e261c1">
  <xsd:schema xmlns:xsd="http://www.w3.org/2001/XMLSchema" xmlns:xs="http://www.w3.org/2001/XMLSchema" xmlns:p="http://schemas.microsoft.com/office/2006/metadata/properties" xmlns:ns2="b87175b2-232d-4a63-9671-cf8c26644dbc" targetNamespace="http://schemas.microsoft.com/office/2006/metadata/properties" ma:root="true" ma:fieldsID="4b46ccb4682cfa58cdc1045a0864f575" ns2:_="">
    <xsd:import namespace="b87175b2-232d-4a63-9671-cf8c26644dbc"/>
    <xsd:element name="properties">
      <xsd:complexType>
        <xsd:sequence>
          <xsd:element name="documentManagement">
            <xsd:complexType>
              <xsd:all>
                <xsd:element ref="ns2:TaxCatchAll" minOccurs="0"/>
                <xsd:element ref="ns2:TaxCatchAllLabel" minOccurs="0"/>
                <xsd:element ref="ns2:Útvar"/>
                <xsd:element ref="ns2:Číslo_x0020_formulára" minOccurs="0"/>
                <xsd:element ref="ns2:Proc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7175b2-232d-4a63-9671-cf8c26644dbc" elementFormDefault="qualified">
    <xsd:import namespace="http://schemas.microsoft.com/office/2006/documentManagement/types"/>
    <xsd:import namespace="http://schemas.microsoft.com/office/infopath/2007/PartnerControls"/>
    <xsd:element name="TaxCatchAll" ma:index="8" nillable="true" ma:displayName="Taxonomy Catch All Column" ma:hidden="true" ma:list="{1013cbfb-3b85-41d3-ae54-f4a1affe6b4a}" ma:internalName="TaxCatchAll" ma:showField="CatchAllData" ma:web="388484d0-1335-44b1-88b7-1884736f094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9" nillable="true" ma:displayName="Taxonomy Catch All Column1" ma:hidden="true" ma:list="{1013cbfb-3b85-41d3-ae54-f4a1affe6b4a}" ma:internalName="TaxCatchAllLabel" ma:readOnly="true" ma:showField="CatchAllDataLabel" ma:web="388484d0-1335-44b1-88b7-1884736f094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Útvar" ma:index="10" ma:displayName="Útvar" ma:format="Dropdown" ma:internalName="_x00da_tvar">
      <xsd:simpleType>
        <xsd:restriction base="dms:Choice">
          <xsd:enumeration value="AICT"/>
          <xsd:enumeration value="GR"/>
          <xsd:enumeration value="HBZS"/>
          <xsd:enumeration value="PZZP"/>
          <xsd:enumeration value="HSE"/>
          <xsd:enumeration value="POSaV"/>
          <xsd:enumeration value="PaŤ"/>
          <xsd:enumeration value="ĽZ"/>
          <xsd:enumeration value="EÚ"/>
          <xsd:enumeration value="OaM"/>
          <xsd:enumeration value="IEK"/>
          <xsd:enumeration value="OPO"/>
          <xsd:enumeration value="QPR"/>
          <xsd:enumeration value="DR"/>
          <xsd:enumeration value="OFU"/>
          <xsd:enumeration value="OCO"/>
          <xsd:enumeration value="ON"/>
        </xsd:restriction>
      </xsd:simpleType>
    </xsd:element>
    <xsd:element name="Číslo_x0020_formulára" ma:index="11" nillable="true" ma:displayName="Číslo formulára" ma:internalName="_x010c__x00ed_slo_x0020_formul_x00e1_ra">
      <xsd:simpleType>
        <xsd:restriction base="dms:Text">
          <xsd:maxLength value="255"/>
        </xsd:restriction>
      </xsd:simpleType>
    </xsd:element>
    <xsd:element name="Proces" ma:index="12" nillable="true" ma:displayName="Proces" ma:format="Dropdown" ma:internalName="Proces" ma:readOnly="false">
      <xsd:simpleType>
        <xsd:restriction base="dms:Choice">
          <xsd:enumeration value="01 Plánovanie a riadenie"/>
          <xsd:enumeration value="02 Riadenie právnych požiadaviek"/>
          <xsd:enumeration value="03 Monitorovanie a analýzy"/>
          <xsd:enumeration value="04 Asset management"/>
          <xsd:enumeration value="05 Riadenie financií"/>
          <xsd:enumeration value="06 Obchod a marketing"/>
          <xsd:enumeration value="07 Prieskum"/>
          <xsd:enumeration value="08 Ťažba"/>
          <xsd:enumeration value="09 Skladovanie zemného plynu"/>
          <xsd:enumeration value="10 Riadenie ľudských zdrojov"/>
          <xsd:enumeration value="11 Nakupovanie a skladovanie"/>
          <xsd:enumeration value="12 AICT"/>
          <xsd:enumeration value="13 Služby"/>
          <xsd:enumeration value="14 Riadenie investícií - projektov"/>
          <xsd:enumeration value="15 Vŕtanie a POS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Útvar xmlns="b87175b2-232d-4a63-9671-cf8c26644dbc">IEK</Útvar>
    <Proces xmlns="b87175b2-232d-4a63-9671-cf8c26644dbc">01 Plánovanie a riadenie</Proces>
    <TaxCatchAll xmlns="b87175b2-232d-4a63-9671-cf8c26644dbc"/>
    <Číslo_x0020_formulára xmlns="b87175b2-232d-4a63-9671-cf8c26644dbc" xsi:nil="true"/>
  </documentManagement>
</p:properties>
</file>

<file path=customXml/itemProps1.xml><?xml version="1.0" encoding="utf-8"?>
<ds:datastoreItem xmlns:ds="http://schemas.openxmlformats.org/officeDocument/2006/customXml" ds:itemID="{1F09D618-F6C8-4466-BDB3-6EDC65254623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752C699A-5C36-402B-B05C-8F75D4B6E8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87175b2-232d-4a63-9671-cf8c26644db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D131E68-1623-4BE2-8A1C-47F365F91612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9EC71BDE-E2E3-44B9-9330-0C3A67030FC0}">
  <ds:schemaRefs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b87175b2-232d-4a63-9671-cf8c26644dbc"/>
    <ds:schemaRef ds:uri="http://purl.org/dc/terms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Zachytávanie emisií zemného plynu CAG</Template>
  <TotalTime>6654</TotalTime>
  <Words>720</Words>
  <Application>Microsoft Office PowerPoint</Application>
  <PresentationFormat>Širokouhlá</PresentationFormat>
  <Paragraphs>179</Paragraphs>
  <Slides>20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20</vt:i4>
      </vt:variant>
    </vt:vector>
  </HeadingPairs>
  <TitlesOfParts>
    <vt:vector size="26" baseType="lpstr">
      <vt:lpstr>Arial</vt:lpstr>
      <vt:lpstr>Arial Black</vt:lpstr>
      <vt:lpstr>Calibri</vt:lpstr>
      <vt:lpstr>Courier New</vt:lpstr>
      <vt:lpstr>Wingdings</vt:lpstr>
      <vt:lpstr>Motiv Office</vt:lpstr>
      <vt:lpstr>reducing natural gas emissions at nafta</vt:lpstr>
      <vt:lpstr>Prezentácia programu PowerPoint</vt:lpstr>
      <vt:lpstr>Prezentácia programu PowerPoint</vt:lpstr>
      <vt:lpstr>Prezentácia programu PowerPoint</vt:lpstr>
      <vt:lpstr>Prezentácia programu PowerPoint</vt:lpstr>
      <vt:lpstr>How can we prevent the necessity of purging?</vt:lpstr>
      <vt:lpstr>Prezentácia programu PowerPoint</vt:lpstr>
      <vt:lpstr>Prezentácia programu PowerPoint</vt:lpstr>
      <vt:lpstr>Prezentácia programu PowerPoint</vt:lpstr>
      <vt:lpstr>Prezentácia programu PowerPoint</vt:lpstr>
      <vt:lpstr>How can we prevent all vented emissions?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Zachytávanie emisií zemného plynu CAG</dc:title>
  <dc:creator>Andelek Lukáš</dc:creator>
  <cp:lastModifiedBy>Bocmanová Petra</cp:lastModifiedBy>
  <cp:revision>696</cp:revision>
  <dcterms:created xsi:type="dcterms:W3CDTF">2022-02-15T13:20:55Z</dcterms:created>
  <dcterms:modified xsi:type="dcterms:W3CDTF">2023-05-31T11:37:39Z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0x0101004FA139DB85893A4BA76EB206F422F2070300A0647AD35EECA84C92BF2DF767FD1F21</vt:lpwstr>
  </property>
</Properties>
</file>