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840" r:id="rId5"/>
  </p:sldMasterIdLst>
  <p:notesMasterIdLst>
    <p:notesMasterId r:id="rId25"/>
  </p:notesMasterIdLst>
  <p:sldIdLst>
    <p:sldId id="323" r:id="rId6"/>
    <p:sldId id="333" r:id="rId7"/>
    <p:sldId id="366" r:id="rId8"/>
    <p:sldId id="334" r:id="rId9"/>
    <p:sldId id="365" r:id="rId10"/>
    <p:sldId id="376" r:id="rId11"/>
    <p:sldId id="377" r:id="rId12"/>
    <p:sldId id="335" r:id="rId13"/>
    <p:sldId id="339" r:id="rId14"/>
    <p:sldId id="349" r:id="rId15"/>
    <p:sldId id="355" r:id="rId16"/>
    <p:sldId id="344" r:id="rId17"/>
    <p:sldId id="346" r:id="rId18"/>
    <p:sldId id="357" r:id="rId19"/>
    <p:sldId id="358" r:id="rId20"/>
    <p:sldId id="359" r:id="rId21"/>
    <p:sldId id="360" r:id="rId22"/>
    <p:sldId id="361" r:id="rId23"/>
    <p:sldId id="373" r:id="rId24"/>
  </p:sldIdLst>
  <p:sldSz cx="9144000" cy="5148263"/>
  <p:notesSz cx="6858000" cy="9144000"/>
  <p:embeddedFontLst>
    <p:embeddedFont>
      <p:font typeface="Calibri" panose="020F0502020204030204" pitchFamily="34" charset="0"/>
      <p:regular r:id="rId26"/>
      <p:bold r:id="rId27"/>
      <p:italic r:id="rId28"/>
      <p:boldItalic r:id="rId29"/>
    </p:embeddedFont>
    <p:embeddedFont>
      <p:font typeface="RWE Sans" panose="020B0504020101010102" charset="-18"/>
      <p:regular r:id="rId30"/>
      <p:bold r:id="rId31"/>
      <p:italic r:id="rId32"/>
      <p:boldItalic r:id="rId33"/>
    </p:embeddedFont>
    <p:embeddedFont>
      <p:font typeface="RWE Sans 5.6" panose="020B0604020202020204" charset="-18"/>
      <p:regular r:id="rId34"/>
      <p:bold r:id="rId35"/>
      <p:italic r:id="rId36"/>
      <p:boldItalic r:id="rId37"/>
    </p:embeddedFont>
  </p:embeddedFontLst>
  <p:defaultTextStyle>
    <a:defPPr>
      <a:defRPr lang="de-DE"/>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verview" id="{122358DF-D267-43B2-BF49-CE2F346BC958}">
          <p14:sldIdLst>
            <p14:sldId id="323"/>
            <p14:sldId id="333"/>
            <p14:sldId id="366"/>
            <p14:sldId id="334"/>
            <p14:sldId id="365"/>
            <p14:sldId id="376"/>
            <p14:sldId id="377"/>
            <p14:sldId id="335"/>
            <p14:sldId id="339"/>
            <p14:sldId id="349"/>
            <p14:sldId id="355"/>
            <p14:sldId id="344"/>
            <p14:sldId id="346"/>
            <p14:sldId id="357"/>
            <p14:sldId id="358"/>
            <p14:sldId id="359"/>
            <p14:sldId id="360"/>
            <p14:sldId id="361"/>
            <p14:sldId id="373"/>
          </p14:sldIdLst>
        </p14:section>
        <p14:section name="Example slides" id="{B1C29E1E-73FE-4029-99D5-F94F940D0CFF}">
          <p14:sldIdLst/>
        </p14:section>
        <p14:section name="Library" id="{590E5D28-3426-485E-B20A-9074232769D6}">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dvedev, Viktor, Ing." initials="MVI" lastIdx="3" clrIdx="0">
    <p:extLst>
      <p:ext uri="{19B8F6BF-5375-455C-9EA6-DF929625EA0E}">
        <p15:presenceInfo xmlns:p15="http://schemas.microsoft.com/office/powerpoint/2012/main" userId="S::UI931173@rwe.com::5b836b83-f40f-4d96-bdd0-2c41f9361c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F9"/>
    <a:srgbClr val="FCFDF9"/>
    <a:srgbClr val="FEFCFC"/>
    <a:srgbClr val="FBF3F3"/>
    <a:srgbClr val="FFFFFF"/>
    <a:srgbClr val="F9F9F9"/>
    <a:srgbClr val="F3F7FB"/>
    <a:srgbClr val="FFFDF3"/>
    <a:srgbClr val="FBF3F4"/>
    <a:srgbClr val="FFFC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4651" autoAdjust="0"/>
  </p:normalViewPr>
  <p:slideViewPr>
    <p:cSldViewPr snapToGrid="0" showGuides="1">
      <p:cViewPr varScale="1">
        <p:scale>
          <a:sx n="106" d="100"/>
          <a:sy n="106" d="100"/>
        </p:scale>
        <p:origin x="994" y="77"/>
      </p:cViewPr>
      <p:guideLst>
        <p:guide orient="horz" pos="1621"/>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8C698-B6E6-4825-BE5C-D88ABA108705}" type="datetimeFigureOut">
              <a:rPr lang="de-DE" smtClean="0"/>
              <a:t>31.05.2023</a:t>
            </a:fld>
            <a:endParaRPr lang="de-DE"/>
          </a:p>
        </p:txBody>
      </p:sp>
      <p:sp>
        <p:nvSpPr>
          <p:cNvPr id="4" name="Folienbildplatzhalt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D0B9E-069B-45F3-9BF7-07F1EA0B1F02}" type="slidenum">
              <a:rPr lang="de-DE" smtClean="0"/>
              <a:t>‹#›</a:t>
            </a:fld>
            <a:endParaRPr lang="de-DE"/>
          </a:p>
        </p:txBody>
      </p:sp>
    </p:spTree>
    <p:extLst>
      <p:ext uri="{BB962C8B-B14F-4D97-AF65-F5344CB8AC3E}">
        <p14:creationId xmlns:p14="http://schemas.microsoft.com/office/powerpoint/2010/main" val="346542852"/>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6DD0B9E-069B-45F3-9BF7-07F1EA0B1F02}" type="slidenum">
              <a:rPr lang="de-DE" smtClean="0"/>
              <a:t>2</a:t>
            </a:fld>
            <a:endParaRPr lang="de-DE"/>
          </a:p>
        </p:txBody>
      </p:sp>
    </p:spTree>
    <p:extLst>
      <p:ext uri="{BB962C8B-B14F-4D97-AF65-F5344CB8AC3E}">
        <p14:creationId xmlns:p14="http://schemas.microsoft.com/office/powerpoint/2010/main" val="11203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46DD0B9E-069B-45F3-9BF7-07F1EA0B1F02}" type="slidenum">
              <a:rPr lang="de-DE" smtClean="0"/>
              <a:t>5</a:t>
            </a:fld>
            <a:endParaRPr lang="de-DE" dirty="0"/>
          </a:p>
        </p:txBody>
      </p:sp>
    </p:spTree>
    <p:extLst>
      <p:ext uri="{BB962C8B-B14F-4D97-AF65-F5344CB8AC3E}">
        <p14:creationId xmlns:p14="http://schemas.microsoft.com/office/powerpoint/2010/main" val="1358629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46DD0B9E-069B-45F3-9BF7-07F1EA0B1F02}" type="slidenum">
              <a:rPr lang="de-DE" smtClean="0"/>
              <a:t>6</a:t>
            </a:fld>
            <a:endParaRPr lang="de-DE" dirty="0"/>
          </a:p>
        </p:txBody>
      </p:sp>
    </p:spTree>
    <p:extLst>
      <p:ext uri="{BB962C8B-B14F-4D97-AF65-F5344CB8AC3E}">
        <p14:creationId xmlns:p14="http://schemas.microsoft.com/office/powerpoint/2010/main" val="363153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46DD0B9E-069B-45F3-9BF7-07F1EA0B1F02}" type="slidenum">
              <a:rPr lang="de-DE" smtClean="0"/>
              <a:t>7</a:t>
            </a:fld>
            <a:endParaRPr lang="de-DE" dirty="0"/>
          </a:p>
        </p:txBody>
      </p:sp>
    </p:spTree>
    <p:extLst>
      <p:ext uri="{BB962C8B-B14F-4D97-AF65-F5344CB8AC3E}">
        <p14:creationId xmlns:p14="http://schemas.microsoft.com/office/powerpoint/2010/main" val="776199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liennummer">
            <a:extLst>
              <a:ext uri="{FF2B5EF4-FFF2-40B4-BE49-F238E27FC236}">
                <a16:creationId xmlns:a16="http://schemas.microsoft.com/office/drawing/2014/main" id="{C7B05CF9-0C14-4E60-9298-84DC510A8BB9}"/>
              </a:ext>
            </a:extLst>
          </p:cNvPr>
          <p:cNvSpPr>
            <a:spLocks noGrp="1"/>
          </p:cNvSpPr>
          <p:nvPr>
            <p:ph type="sldNum" sz="quarter" idx="16"/>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5" name="Fußzeile">
            <a:extLst>
              <a:ext uri="{FF2B5EF4-FFF2-40B4-BE49-F238E27FC236}">
                <a16:creationId xmlns:a16="http://schemas.microsoft.com/office/drawing/2014/main" id="{52760A87-05D5-47F4-966C-F3857A204A76}"/>
              </a:ext>
            </a:extLst>
          </p:cNvPr>
          <p:cNvSpPr>
            <a:spLocks noGrp="1"/>
          </p:cNvSpPr>
          <p:nvPr>
            <p:ph type="ftr" sz="quarter" idx="15"/>
          </p:nvPr>
        </p:nvSpPr>
        <p:spPr>
          <a:xfrm>
            <a:off x="1440000" y="5292000"/>
            <a:ext cx="6588000" cy="108000"/>
          </a:xfrm>
        </p:spPr>
        <p:txBody>
          <a:bodyPr/>
          <a:lstStyle/>
          <a:p>
            <a:r>
              <a:rPr lang="en-US"/>
              <a:t>RWE Gas Storage CZ F1 2021 Planning Meeting</a:t>
            </a:r>
            <a:endParaRPr lang="en-GB"/>
          </a:p>
        </p:txBody>
      </p:sp>
      <p:sp>
        <p:nvSpPr>
          <p:cNvPr id="20" name="Datum">
            <a:extLst>
              <a:ext uri="{FF2B5EF4-FFF2-40B4-BE49-F238E27FC236}">
                <a16:creationId xmlns:a16="http://schemas.microsoft.com/office/drawing/2014/main" id="{97B4E906-131F-490E-B3AF-AF5CE6F01541}"/>
              </a:ext>
            </a:extLst>
          </p:cNvPr>
          <p:cNvSpPr>
            <a:spLocks noGrp="1"/>
          </p:cNvSpPr>
          <p:nvPr>
            <p:ph type="dt" sz="half" idx="14"/>
          </p:nvPr>
        </p:nvSpPr>
        <p:spPr>
          <a:xfrm>
            <a:off x="863999" y="5292000"/>
            <a:ext cx="504000" cy="108000"/>
          </a:xfrm>
        </p:spPr>
        <p:txBody>
          <a:bodyPr/>
          <a:lstStyle/>
          <a:p>
            <a:r>
              <a:rPr lang="cs-CZ"/>
              <a:t>25.02.2021</a:t>
            </a:r>
            <a:endParaRPr lang="en-GB"/>
          </a:p>
        </p:txBody>
      </p:sp>
      <p:pic>
        <p:nvPicPr>
          <p:cNvPr id="12" name="Energiefeld">
            <a:extLst>
              <a:ext uri="{FF2B5EF4-FFF2-40B4-BE49-F238E27FC236}">
                <a16:creationId xmlns:a16="http://schemas.microsoft.com/office/drawing/2014/main" id="{16BD3CE1-BE51-4D71-99C6-18F96DC18CF5}"/>
              </a:ext>
            </a:extLst>
          </p:cNvPr>
          <p:cNvPicPr>
            <a:picLocks noChangeAspect="1"/>
          </p:cNvPicPr>
          <p:nvPr userDrawn="1"/>
        </p:nvPicPr>
        <p:blipFill>
          <a:blip r:embed="rId3"/>
          <a:stretch>
            <a:fillRect/>
          </a:stretch>
        </p:blipFill>
        <p:spPr>
          <a:xfrm>
            <a:off x="5592173" y="1980263"/>
            <a:ext cx="3551827" cy="3168000"/>
          </a:xfrm>
          <a:prstGeom prst="rect">
            <a:avLst/>
          </a:prstGeom>
        </p:spPr>
      </p:pic>
      <p:pic>
        <p:nvPicPr>
          <p:cNvPr id="23" name="RWE Logo">
            <a:extLst>
              <a:ext uri="{FF2B5EF4-FFF2-40B4-BE49-F238E27FC236}">
                <a16:creationId xmlns:a16="http://schemas.microsoft.com/office/drawing/2014/main" id="{55386AFA-5C87-4DD0-90DA-C27B4195EAE6}"/>
              </a:ext>
            </a:extLst>
          </p:cNvPr>
          <p:cNvPicPr>
            <a:picLocks noChangeAspect="1"/>
          </p:cNvPicPr>
          <p:nvPr userDrawn="1"/>
        </p:nvPicPr>
        <p:blipFill>
          <a:blip r:embed="rId4"/>
          <a:srcRect/>
          <a:stretch/>
        </p:blipFill>
        <p:spPr>
          <a:xfrm>
            <a:off x="3942000" y="288000"/>
            <a:ext cx="1260000" cy="360000"/>
          </a:xfrm>
          <a:prstGeom prst="rect">
            <a:avLst/>
          </a:prstGeom>
        </p:spPr>
      </p:pic>
      <p:sp>
        <p:nvSpPr>
          <p:cNvPr id="21" name="Thema/Unterthema">
            <a:extLst>
              <a:ext uri="{FF2B5EF4-FFF2-40B4-BE49-F238E27FC236}">
                <a16:creationId xmlns:a16="http://schemas.microsoft.com/office/drawing/2014/main" id="{EC07B22B-D9D1-4E18-9044-5F6D7DC01C9D}"/>
              </a:ext>
            </a:extLst>
          </p:cNvPr>
          <p:cNvSpPr>
            <a:spLocks noGrp="1"/>
          </p:cNvSpPr>
          <p:nvPr>
            <p:ph type="body" orient="vert" idx="13" hasCustomPrompt="1"/>
          </p:nvPr>
        </p:nvSpPr>
        <p:spPr>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bg1"/>
                </a:solidFill>
                <a:latin typeface="+mj-lt"/>
              </a:defRPr>
            </a:lvl1pPr>
            <a:lvl2pPr marL="0" indent="0">
              <a:lnSpc>
                <a:spcPct val="100000"/>
              </a:lnSpc>
              <a:spcBef>
                <a:spcPts val="1600"/>
              </a:spcBef>
              <a:buFont typeface="Arial" panose="020B0604020202020204" pitchFamily="34" charset="0"/>
              <a:buNone/>
              <a:defRPr sz="1800" b="1" spc="0" baseline="0">
                <a:solidFill>
                  <a:schemeClr val="bg1"/>
                </a:solidFill>
                <a:latin typeface="+mj-lt"/>
              </a:defRPr>
            </a:lvl2pPr>
            <a:lvl3pPr marL="0" indent="0">
              <a:lnSpc>
                <a:spcPct val="100000"/>
              </a:lnSpc>
              <a:spcBef>
                <a:spcPts val="1000"/>
              </a:spcBef>
              <a:buNone/>
              <a:defRPr sz="1200" b="0" spc="0" baseline="0">
                <a:solidFill>
                  <a:schemeClr val="bg1"/>
                </a:solidFill>
                <a:latin typeface="+mn-lt"/>
              </a:defRPr>
            </a:lvl3pPr>
            <a:lvl4pPr marL="0" indent="0">
              <a:lnSpc>
                <a:spcPct val="100000"/>
              </a:lnSpc>
              <a:spcBef>
                <a:spcPts val="0"/>
              </a:spcBef>
              <a:buNone/>
              <a:defRPr sz="1200" b="0" spc="0" baseline="0">
                <a:solidFill>
                  <a:schemeClr val="bg1"/>
                </a:solidFill>
                <a:latin typeface="+mn-lt"/>
              </a:defRPr>
            </a:lvl4pPr>
            <a:lvl5pPr marL="0" indent="0">
              <a:lnSpc>
                <a:spcPct val="100000"/>
              </a:lnSpc>
              <a:spcBef>
                <a:spcPts val="0"/>
              </a:spcBef>
              <a:buNone/>
              <a:defRPr sz="1200" b="0" spc="0" baseline="0">
                <a:solidFill>
                  <a:schemeClr val="bg1"/>
                </a:solidFill>
                <a:latin typeface="+mn-lt"/>
              </a:defRPr>
            </a:lvl5pPr>
            <a:lvl6pPr marL="0" indent="0">
              <a:lnSpc>
                <a:spcPct val="100000"/>
              </a:lnSpc>
              <a:spcBef>
                <a:spcPts val="0"/>
              </a:spcBef>
              <a:buNone/>
              <a:defRPr sz="1200" b="0" spc="0" baseline="0">
                <a:solidFill>
                  <a:schemeClr val="bg1"/>
                </a:solidFill>
                <a:latin typeface="+mn-lt"/>
              </a:defRPr>
            </a:lvl6pPr>
            <a:lvl7pPr marL="0" indent="0">
              <a:lnSpc>
                <a:spcPct val="100000"/>
              </a:lnSpc>
              <a:spcBef>
                <a:spcPts val="0"/>
              </a:spcBef>
              <a:buNone/>
              <a:defRPr sz="1200" b="0" spc="0" baseline="0">
                <a:solidFill>
                  <a:schemeClr val="bg1"/>
                </a:solidFill>
                <a:latin typeface="+mn-lt"/>
              </a:defRPr>
            </a:lvl7pPr>
            <a:lvl8pPr marL="0" indent="0">
              <a:lnSpc>
                <a:spcPct val="100000"/>
              </a:lnSpc>
              <a:spcBef>
                <a:spcPts val="0"/>
              </a:spcBef>
              <a:buFont typeface="Arial" panose="020B0604020202020204" pitchFamily="34" charset="0"/>
              <a:buNone/>
              <a:defRPr sz="1200" b="0" spc="0" baseline="0">
                <a:solidFill>
                  <a:schemeClr val="bg1"/>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bg1"/>
                </a:solidFill>
                <a:latin typeface="+mn-lt"/>
              </a:defRPr>
            </a:lvl9pPr>
          </a:lstStyle>
          <a:p>
            <a:pPr lvl="0"/>
            <a:r>
              <a:rPr lang="en-GB" noProof="0"/>
              <a:t>Subject of the presentation on the first level // for subtopic and additional information </a:t>
            </a:r>
            <a:br>
              <a:rPr lang="en-GB" noProof="0"/>
            </a:br>
            <a:r>
              <a:rPr lang="en-GB" noProof="0"/>
              <a:t>&gt;&gt; Increase List Level </a:t>
            </a:r>
          </a:p>
          <a:p>
            <a:pPr lvl="1"/>
            <a:r>
              <a:rPr lang="en-GB" noProof="0"/>
              <a:t>Second level</a:t>
            </a:r>
          </a:p>
          <a:p>
            <a:pPr lvl="2"/>
            <a:r>
              <a:rPr lang="en-GB" noProof="0"/>
              <a:t>Third level</a:t>
            </a:r>
            <a:endParaRPr lang="en-GB" noProof="0" dirty="0"/>
          </a:p>
        </p:txBody>
      </p:sp>
    </p:spTree>
    <p:extLst>
      <p:ext uri="{BB962C8B-B14F-4D97-AF65-F5344CB8AC3E}">
        <p14:creationId xmlns:p14="http://schemas.microsoft.com/office/powerpoint/2010/main" val="2448618800"/>
      </p:ext>
    </p:extLst>
  </p:cSld>
  <p:clrMapOvr>
    <a:masterClrMapping/>
  </p:clrMapOvr>
  <p:extLst>
    <p:ext uri="{DCECCB84-F9BA-43D5-87BE-67443E8EF086}">
      <p15:sldGuideLst xmlns:p15="http://schemas.microsoft.com/office/powerpoint/2012/main">
        <p15:guide id="1" pos="339" userDrawn="1">
          <p15:clr>
            <a:srgbClr val="FBAE40"/>
          </p15:clr>
        </p15:guide>
        <p15:guide id="2" pos="5420" userDrawn="1">
          <p15:clr>
            <a:srgbClr val="FBAE40"/>
          </p15:clr>
        </p15:guide>
        <p15:guide id="3" orient="horz" pos="1361" userDrawn="1">
          <p15:clr>
            <a:srgbClr val="FBAE40"/>
          </p15:clr>
        </p15:guide>
        <p15:guide id="5" pos="4263" userDrawn="1">
          <p15:clr>
            <a:srgbClr val="FBAE40"/>
          </p15:clr>
        </p15:guide>
        <p15:guide id="6" orient="horz" pos="29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5" name="Foliennummer">
            <a:extLst>
              <a:ext uri="{FF2B5EF4-FFF2-40B4-BE49-F238E27FC236}">
                <a16:creationId xmlns:a16="http://schemas.microsoft.com/office/drawing/2014/main" id="{A1A11B15-E0F1-4D35-BEEC-EFC7E30ED0E3}"/>
              </a:ext>
            </a:extLst>
          </p:cNvPr>
          <p:cNvSpPr>
            <a:spLocks noGrp="1"/>
          </p:cNvSpPr>
          <p:nvPr>
            <p:ph type="sldNum" sz="quarter" idx="16"/>
          </p:nvPr>
        </p:nvSpPr>
        <p:spPr/>
        <p:txBody>
          <a:bodyPr/>
          <a:lstStyle/>
          <a:p>
            <a:r>
              <a:rPr lang="en-GB"/>
              <a:t>Page </a:t>
            </a:r>
            <a:fld id="{677F1DB9-6BD1-4662-AD32-A5C07CCC53B6}" type="slidenum">
              <a:rPr lang="en-GB" sz="600" smtClean="0"/>
              <a:pPr/>
              <a:t>‹#›</a:t>
            </a:fld>
            <a:endParaRPr lang="en-GB"/>
          </a:p>
        </p:txBody>
      </p:sp>
      <p:sp>
        <p:nvSpPr>
          <p:cNvPr id="14" name="Fußzeile">
            <a:extLst>
              <a:ext uri="{FF2B5EF4-FFF2-40B4-BE49-F238E27FC236}">
                <a16:creationId xmlns:a16="http://schemas.microsoft.com/office/drawing/2014/main" id="{0A5AD056-E09D-4A82-AB19-618E87B47D3A}"/>
              </a:ext>
            </a:extLst>
          </p:cNvPr>
          <p:cNvSpPr>
            <a:spLocks noGrp="1"/>
          </p:cNvSpPr>
          <p:nvPr>
            <p:ph type="ftr" sz="quarter" idx="15"/>
          </p:nvPr>
        </p:nvSpPr>
        <p:spPr/>
        <p:txBody>
          <a:bodyPr/>
          <a:lstStyle/>
          <a:p>
            <a:r>
              <a:rPr lang="en-US"/>
              <a:t>RWE Gas Storage CZ F1 2021 Planning Meeting</a:t>
            </a:r>
            <a:endParaRPr lang="en-GB"/>
          </a:p>
        </p:txBody>
      </p:sp>
      <p:sp>
        <p:nvSpPr>
          <p:cNvPr id="13" name="Datum">
            <a:extLst>
              <a:ext uri="{FF2B5EF4-FFF2-40B4-BE49-F238E27FC236}">
                <a16:creationId xmlns:a16="http://schemas.microsoft.com/office/drawing/2014/main" id="{7937C116-263C-44A1-87D8-7540143002F8}"/>
              </a:ext>
            </a:extLst>
          </p:cNvPr>
          <p:cNvSpPr>
            <a:spLocks noGrp="1"/>
          </p:cNvSpPr>
          <p:nvPr>
            <p:ph type="dt" sz="half" idx="14"/>
          </p:nvPr>
        </p:nvSpPr>
        <p:spPr/>
        <p:txBody>
          <a:bodyPr/>
          <a:lstStyle/>
          <a:p>
            <a:r>
              <a:rPr lang="cs-CZ"/>
              <a:t>25.02.2021</a:t>
            </a:r>
            <a:endParaRPr lang="en-GB"/>
          </a:p>
        </p:txBody>
      </p:sp>
      <p:sp>
        <p:nvSpPr>
          <p:cNvPr id="19" name="Quelle">
            <a:extLst>
              <a:ext uri="{FF2B5EF4-FFF2-40B4-BE49-F238E27FC236}">
                <a16:creationId xmlns:a16="http://schemas.microsoft.com/office/drawing/2014/main" id="{1A96136A-5EC6-4C9F-97BB-7F0DFC1B9EFE}"/>
              </a:ext>
            </a:extLst>
          </p:cNvPr>
          <p:cNvSpPr>
            <a:spLocks noGrp="1"/>
          </p:cNvSpPr>
          <p:nvPr>
            <p:ph type="body" orient="vert" idx="17" hasCustomPrompt="1"/>
          </p:nvPr>
        </p:nvSpPr>
        <p:spPr>
          <a:xfrm>
            <a:off x="538163" y="4555050"/>
            <a:ext cx="8062913" cy="216000"/>
          </a:xfrm>
        </p:spPr>
        <p:txBody>
          <a:bodyPr vert="horz" anchor="b" anchorCtr="0">
            <a:noAutofit/>
          </a:bodyPr>
          <a:lstStyle>
            <a:lvl1pPr marL="0" indent="0">
              <a:lnSpc>
                <a:spcPct val="100000"/>
              </a:lnSpc>
              <a:spcBef>
                <a:spcPts val="0"/>
              </a:spcBef>
              <a:buFont typeface="Arial" panose="020B0604020202020204" pitchFamily="34" charset="0"/>
              <a:buNone/>
              <a:defRPr sz="650" b="0" i="0" spc="0" baseline="0">
                <a:solidFill>
                  <a:schemeClr val="accent2"/>
                </a:solidFill>
                <a:latin typeface="+mn-lt"/>
              </a:defRPr>
            </a:lvl1pPr>
            <a:lvl2pPr marL="0" indent="0">
              <a:lnSpc>
                <a:spcPct val="100000"/>
              </a:lnSpc>
              <a:spcBef>
                <a:spcPts val="0"/>
              </a:spcBef>
              <a:buFont typeface="Arial" panose="020B0604020202020204" pitchFamily="34" charset="0"/>
              <a:buNone/>
              <a:defRPr sz="650" b="0" i="0" spc="0" baseline="0">
                <a:solidFill>
                  <a:schemeClr val="accent2"/>
                </a:solidFill>
                <a:latin typeface="+mn-lt"/>
              </a:defRPr>
            </a:lvl2pPr>
            <a:lvl3pPr marL="0" indent="0">
              <a:lnSpc>
                <a:spcPct val="100000"/>
              </a:lnSpc>
              <a:spcBef>
                <a:spcPts val="0"/>
              </a:spcBef>
              <a:buNone/>
              <a:defRPr sz="650" b="0" i="0" spc="0" baseline="0">
                <a:solidFill>
                  <a:schemeClr val="accent2"/>
                </a:solidFill>
                <a:latin typeface="+mn-lt"/>
              </a:defRPr>
            </a:lvl3pPr>
            <a:lvl4pPr marL="0" indent="0">
              <a:lnSpc>
                <a:spcPct val="100000"/>
              </a:lnSpc>
              <a:spcBef>
                <a:spcPts val="0"/>
              </a:spcBef>
              <a:buNone/>
              <a:defRPr sz="650" b="0" i="0" spc="0" baseline="0">
                <a:solidFill>
                  <a:schemeClr val="accent2"/>
                </a:solidFill>
                <a:latin typeface="+mn-lt"/>
              </a:defRPr>
            </a:lvl4pPr>
            <a:lvl5pPr marL="0" indent="0">
              <a:lnSpc>
                <a:spcPct val="100000"/>
              </a:lnSpc>
              <a:spcBef>
                <a:spcPts val="0"/>
              </a:spcBef>
              <a:buNone/>
              <a:defRPr sz="650" b="0" i="0" spc="0" baseline="0">
                <a:solidFill>
                  <a:schemeClr val="accent2"/>
                </a:solidFill>
                <a:latin typeface="+mn-lt"/>
              </a:defRPr>
            </a:lvl5pPr>
            <a:lvl6pPr marL="0" indent="0">
              <a:lnSpc>
                <a:spcPct val="100000"/>
              </a:lnSpc>
              <a:spcBef>
                <a:spcPts val="0"/>
              </a:spcBef>
              <a:buNone/>
              <a:defRPr sz="650" b="0" i="0" spc="0" baseline="0">
                <a:solidFill>
                  <a:schemeClr val="accent2"/>
                </a:solidFill>
                <a:latin typeface="+mn-lt"/>
              </a:defRPr>
            </a:lvl6pPr>
            <a:lvl7pPr marL="0" indent="0">
              <a:lnSpc>
                <a:spcPct val="100000"/>
              </a:lnSpc>
              <a:spcBef>
                <a:spcPts val="0"/>
              </a:spcBef>
              <a:buNone/>
              <a:defRPr sz="650" b="0" i="0" spc="0" baseline="0">
                <a:solidFill>
                  <a:schemeClr val="accent2"/>
                </a:solidFill>
                <a:latin typeface="+mn-lt"/>
              </a:defRPr>
            </a:lvl7pPr>
            <a:lvl8pPr marL="0" indent="0">
              <a:lnSpc>
                <a:spcPct val="100000"/>
              </a:lnSpc>
              <a:spcBef>
                <a:spcPts val="0"/>
              </a:spcBef>
              <a:buFont typeface="Arial" panose="020B0604020202020204" pitchFamily="34" charset="0"/>
              <a:buNone/>
              <a:defRPr sz="650" b="0" i="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0" u="none" strike="noStrike" spc="0" baseline="0" smtClean="0">
                <a:solidFill>
                  <a:schemeClr val="accent2"/>
                </a:solidFill>
                <a:latin typeface="+mn-lt"/>
              </a:defRPr>
            </a:lvl9pPr>
          </a:lstStyle>
          <a:p>
            <a:pPr lvl="0"/>
            <a:r>
              <a:rPr lang="en-GB" noProof="0"/>
              <a:t>Source (bold): sample source | # (superscript) sample source | # (superscript) sample source // no further levels</a:t>
            </a:r>
            <a:endParaRPr lang="en-GB" noProof="0" dirty="0"/>
          </a:p>
        </p:txBody>
      </p:sp>
      <p:sp>
        <p:nvSpPr>
          <p:cNvPr id="3" name="Inhalt">
            <a:extLst>
              <a:ext uri="{FF2B5EF4-FFF2-40B4-BE49-F238E27FC236}">
                <a16:creationId xmlns:a16="http://schemas.microsoft.com/office/drawing/2014/main" id="{98C7491E-756C-46A1-B1E4-A02BE90EEC97}"/>
              </a:ext>
            </a:extLst>
          </p:cNvPr>
          <p:cNvSpPr>
            <a:spLocks noGrp="1"/>
          </p:cNvSpPr>
          <p:nvPr>
            <p:ph idx="1" hasCustomPrompt="1"/>
          </p:nvPr>
        </p:nvSpPr>
        <p:spPr>
          <a:xfrm>
            <a:off x="538162" y="1438274"/>
            <a:ext cx="8064000" cy="324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noProof="0" dirty="0"/>
          </a:p>
        </p:txBody>
      </p:sp>
      <p:sp>
        <p:nvSpPr>
          <p:cNvPr id="7" name="Headline/Subheadline">
            <a:extLst>
              <a:ext uri="{FF2B5EF4-FFF2-40B4-BE49-F238E27FC236}">
                <a16:creationId xmlns:a16="http://schemas.microsoft.com/office/drawing/2014/main" id="{ED731C04-CFBC-4232-9BBD-2CF92ECAD7A9}"/>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1487777789"/>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906" userDrawn="1">
          <p15:clr>
            <a:srgbClr val="FBAE40"/>
          </p15:clr>
        </p15:guide>
        <p15:guide id="3" pos="5420" userDrawn="1">
          <p15:clr>
            <a:srgbClr val="FBAE40"/>
          </p15:clr>
        </p15:guide>
        <p15:guide id="4" orient="horz" pos="226" userDrawn="1">
          <p15:clr>
            <a:srgbClr val="FBAE40"/>
          </p15:clr>
        </p15:guide>
        <p15:guide id="6" orient="horz" pos="29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 heading with content">
    <p:spTree>
      <p:nvGrpSpPr>
        <p:cNvPr id="1" name=""/>
        <p:cNvGrpSpPr/>
        <p:nvPr/>
      </p:nvGrpSpPr>
      <p:grpSpPr>
        <a:xfrm>
          <a:off x="0" y="0"/>
          <a:ext cx="0" cy="0"/>
          <a:chOff x="0" y="0"/>
          <a:chExt cx="0" cy="0"/>
        </a:xfrm>
      </p:grpSpPr>
      <p:sp>
        <p:nvSpPr>
          <p:cNvPr id="22" name="Foliennummer">
            <a:extLst>
              <a:ext uri="{FF2B5EF4-FFF2-40B4-BE49-F238E27FC236}">
                <a16:creationId xmlns:a16="http://schemas.microsoft.com/office/drawing/2014/main" id="{37E27EA3-12B6-45BA-B20A-4CA637791E7D}"/>
              </a:ext>
            </a:extLst>
          </p:cNvPr>
          <p:cNvSpPr>
            <a:spLocks noGrp="1"/>
          </p:cNvSpPr>
          <p:nvPr>
            <p:ph type="sldNum" sz="quarter" idx="28"/>
          </p:nvPr>
        </p:nvSpPr>
        <p:spPr/>
        <p:txBody>
          <a:bodyPr/>
          <a:lstStyle/>
          <a:p>
            <a:r>
              <a:rPr lang="en-GB"/>
              <a:t>Page </a:t>
            </a:r>
            <a:fld id="{677F1DB9-6BD1-4662-AD32-A5C07CCC53B6}" type="slidenum">
              <a:rPr lang="en-GB" sz="600" smtClean="0"/>
              <a:pPr/>
              <a:t>‹#›</a:t>
            </a:fld>
            <a:endParaRPr lang="en-GB"/>
          </a:p>
        </p:txBody>
      </p:sp>
      <p:sp>
        <p:nvSpPr>
          <p:cNvPr id="21" name="Fußzeile">
            <a:extLst>
              <a:ext uri="{FF2B5EF4-FFF2-40B4-BE49-F238E27FC236}">
                <a16:creationId xmlns:a16="http://schemas.microsoft.com/office/drawing/2014/main" id="{3B699A9C-4DF5-4D16-8023-019C9CA4B904}"/>
              </a:ext>
            </a:extLst>
          </p:cNvPr>
          <p:cNvSpPr>
            <a:spLocks noGrp="1"/>
          </p:cNvSpPr>
          <p:nvPr>
            <p:ph type="ftr" sz="quarter" idx="27"/>
          </p:nvPr>
        </p:nvSpPr>
        <p:spPr/>
        <p:txBody>
          <a:bodyPr/>
          <a:lstStyle/>
          <a:p>
            <a:r>
              <a:rPr lang="en-US"/>
              <a:t>RWE Gas Storage CZ F1 2021 Planning Meeting</a:t>
            </a:r>
            <a:endParaRPr lang="en-GB"/>
          </a:p>
        </p:txBody>
      </p:sp>
      <p:sp>
        <p:nvSpPr>
          <p:cNvPr id="20" name="Datum">
            <a:extLst>
              <a:ext uri="{FF2B5EF4-FFF2-40B4-BE49-F238E27FC236}">
                <a16:creationId xmlns:a16="http://schemas.microsoft.com/office/drawing/2014/main" id="{BF8CECC2-DF5C-4EA5-B029-37E05F570F98}"/>
              </a:ext>
            </a:extLst>
          </p:cNvPr>
          <p:cNvSpPr>
            <a:spLocks noGrp="1"/>
          </p:cNvSpPr>
          <p:nvPr>
            <p:ph type="dt" sz="half" idx="26"/>
          </p:nvPr>
        </p:nvSpPr>
        <p:spPr/>
        <p:txBody>
          <a:bodyPr/>
          <a:lstStyle/>
          <a:p>
            <a:r>
              <a:rPr lang="cs-CZ"/>
              <a:t>25.02.2021</a:t>
            </a:r>
            <a:endParaRPr lang="en-GB"/>
          </a:p>
        </p:txBody>
      </p:sp>
      <p:sp>
        <p:nvSpPr>
          <p:cNvPr id="41" name="Quelle">
            <a:extLst>
              <a:ext uri="{FF2B5EF4-FFF2-40B4-BE49-F238E27FC236}">
                <a16:creationId xmlns:a16="http://schemas.microsoft.com/office/drawing/2014/main" id="{35AF177F-7226-4277-BA4E-87531651F1FC}"/>
              </a:ext>
            </a:extLst>
          </p:cNvPr>
          <p:cNvSpPr>
            <a:spLocks noGrp="1"/>
          </p:cNvSpPr>
          <p:nvPr>
            <p:ph type="body" orient="vert" idx="31" hasCustomPrompt="1"/>
          </p:nvPr>
        </p:nvSpPr>
        <p:spPr>
          <a:xfrm>
            <a:off x="538163" y="4555050"/>
            <a:ext cx="8062913" cy="216000"/>
          </a:xfrm>
        </p:spPr>
        <p:txBody>
          <a:bodyPr vert="horz" anchor="b" anchorCtr="0">
            <a:noAutofit/>
          </a:bodyPr>
          <a:lstStyle>
            <a:lvl1pPr marL="0" indent="0">
              <a:lnSpc>
                <a:spcPct val="100000"/>
              </a:lnSpc>
              <a:spcBef>
                <a:spcPts val="0"/>
              </a:spcBef>
              <a:buFont typeface="Arial" panose="020B0604020202020204" pitchFamily="34" charset="0"/>
              <a:buNone/>
              <a:defRPr sz="650" b="0" i="0" spc="0" baseline="0">
                <a:solidFill>
                  <a:schemeClr val="accent2"/>
                </a:solidFill>
                <a:latin typeface="+mn-lt"/>
              </a:defRPr>
            </a:lvl1pPr>
            <a:lvl2pPr marL="0" indent="0">
              <a:lnSpc>
                <a:spcPct val="100000"/>
              </a:lnSpc>
              <a:spcBef>
                <a:spcPts val="0"/>
              </a:spcBef>
              <a:buFont typeface="Arial" panose="020B0604020202020204" pitchFamily="34" charset="0"/>
              <a:buNone/>
              <a:defRPr sz="650" b="0" i="0" spc="0" baseline="0">
                <a:solidFill>
                  <a:schemeClr val="accent2"/>
                </a:solidFill>
                <a:latin typeface="+mn-lt"/>
              </a:defRPr>
            </a:lvl2pPr>
            <a:lvl3pPr marL="0" indent="0">
              <a:lnSpc>
                <a:spcPct val="100000"/>
              </a:lnSpc>
              <a:spcBef>
                <a:spcPts val="0"/>
              </a:spcBef>
              <a:buNone/>
              <a:defRPr sz="650" b="0" i="0" spc="0" baseline="0">
                <a:solidFill>
                  <a:schemeClr val="accent2"/>
                </a:solidFill>
                <a:latin typeface="+mn-lt"/>
              </a:defRPr>
            </a:lvl3pPr>
            <a:lvl4pPr marL="0" indent="0">
              <a:lnSpc>
                <a:spcPct val="100000"/>
              </a:lnSpc>
              <a:spcBef>
                <a:spcPts val="0"/>
              </a:spcBef>
              <a:buNone/>
              <a:defRPr sz="650" b="0" i="0" spc="0" baseline="0">
                <a:solidFill>
                  <a:schemeClr val="accent2"/>
                </a:solidFill>
                <a:latin typeface="+mn-lt"/>
              </a:defRPr>
            </a:lvl4pPr>
            <a:lvl5pPr marL="0" indent="0">
              <a:lnSpc>
                <a:spcPct val="100000"/>
              </a:lnSpc>
              <a:spcBef>
                <a:spcPts val="0"/>
              </a:spcBef>
              <a:buNone/>
              <a:defRPr sz="650" b="0" i="0" spc="0" baseline="0">
                <a:solidFill>
                  <a:schemeClr val="accent2"/>
                </a:solidFill>
                <a:latin typeface="+mn-lt"/>
              </a:defRPr>
            </a:lvl5pPr>
            <a:lvl6pPr marL="0" indent="0">
              <a:lnSpc>
                <a:spcPct val="100000"/>
              </a:lnSpc>
              <a:spcBef>
                <a:spcPts val="0"/>
              </a:spcBef>
              <a:buNone/>
              <a:defRPr sz="650" b="0" i="0" spc="0" baseline="0">
                <a:solidFill>
                  <a:schemeClr val="accent2"/>
                </a:solidFill>
                <a:latin typeface="+mn-lt"/>
              </a:defRPr>
            </a:lvl6pPr>
            <a:lvl7pPr marL="0" indent="0">
              <a:lnSpc>
                <a:spcPct val="100000"/>
              </a:lnSpc>
              <a:spcBef>
                <a:spcPts val="0"/>
              </a:spcBef>
              <a:buNone/>
              <a:defRPr sz="650" b="0" i="0" spc="0" baseline="0">
                <a:solidFill>
                  <a:schemeClr val="accent2"/>
                </a:solidFill>
                <a:latin typeface="+mn-lt"/>
              </a:defRPr>
            </a:lvl7pPr>
            <a:lvl8pPr marL="0" indent="0">
              <a:lnSpc>
                <a:spcPct val="100000"/>
              </a:lnSpc>
              <a:spcBef>
                <a:spcPts val="0"/>
              </a:spcBef>
              <a:buFont typeface="Arial" panose="020B0604020202020204" pitchFamily="34" charset="0"/>
              <a:buNone/>
              <a:defRPr sz="650" b="0" i="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0" u="none" strike="noStrike" spc="0" baseline="0" smtClean="0">
                <a:solidFill>
                  <a:schemeClr val="accent2"/>
                </a:solidFill>
                <a:latin typeface="+mn-lt"/>
              </a:defRPr>
            </a:lvl9pPr>
          </a:lstStyle>
          <a:p>
            <a:pPr lvl="0"/>
            <a:r>
              <a:rPr lang="en-GB" noProof="0"/>
              <a:t>Source (bold): sample source | # (superscript) sample source | # (superscript) sample source // no further levels</a:t>
            </a:r>
            <a:endParaRPr lang="en-GB" noProof="0" dirty="0"/>
          </a:p>
        </p:txBody>
      </p:sp>
      <p:sp>
        <p:nvSpPr>
          <p:cNvPr id="31" name="Inhalt">
            <a:extLst>
              <a:ext uri="{FF2B5EF4-FFF2-40B4-BE49-F238E27FC236}">
                <a16:creationId xmlns:a16="http://schemas.microsoft.com/office/drawing/2014/main" id="{DC99EEA0-2450-4DE2-BF6B-D8B69BD48C6B}"/>
              </a:ext>
            </a:extLst>
          </p:cNvPr>
          <p:cNvSpPr>
            <a:spLocks noGrp="1"/>
          </p:cNvSpPr>
          <p:nvPr>
            <p:ph idx="17" hasCustomPrompt="1"/>
          </p:nvPr>
        </p:nvSpPr>
        <p:spPr>
          <a:xfrm>
            <a:off x="4681539" y="1962150"/>
            <a:ext cx="3924000" cy="2717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2" name="Überschrift Linie">
            <a:extLst>
              <a:ext uri="{FF2B5EF4-FFF2-40B4-BE49-F238E27FC236}">
                <a16:creationId xmlns:a16="http://schemas.microsoft.com/office/drawing/2014/main" id="{A209A980-C21C-4E44-B5DC-221B1EA5F438}"/>
              </a:ext>
            </a:extLst>
          </p:cNvPr>
          <p:cNvCxnSpPr>
            <a:cxnSpLocks/>
          </p:cNvCxnSpPr>
          <p:nvPr userDrawn="1"/>
        </p:nvCxnSpPr>
        <p:spPr>
          <a:xfrm>
            <a:off x="4679950" y="1800000"/>
            <a:ext cx="392430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Überschrift">
            <a:extLst>
              <a:ext uri="{FF2B5EF4-FFF2-40B4-BE49-F238E27FC236}">
                <a16:creationId xmlns:a16="http://schemas.microsoft.com/office/drawing/2014/main" id="{31562D90-3A1C-4DDA-8967-C36382B1878F}"/>
              </a:ext>
            </a:extLst>
          </p:cNvPr>
          <p:cNvSpPr>
            <a:spLocks noGrp="1"/>
          </p:cNvSpPr>
          <p:nvPr>
            <p:ph type="body" orient="vert" idx="30" hasCustomPrompt="1"/>
          </p:nvPr>
        </p:nvSpPr>
        <p:spPr>
          <a:xfrm>
            <a:off x="4680000" y="1141413"/>
            <a:ext cx="3924301" cy="539830"/>
          </a:xfrm>
        </p:spPr>
        <p:txBody>
          <a:bodyPr vert="horz" anchor="b" anchorCtr="0"/>
          <a:lstStyle>
            <a:lvl1pPr marL="0" indent="0">
              <a:lnSpc>
                <a:spcPct val="100000"/>
              </a:lnSpc>
              <a:spcBef>
                <a:spcPts val="0"/>
              </a:spcBef>
              <a:buFont typeface="Arial" panose="020B0604020202020204" pitchFamily="34" charset="0"/>
              <a:buNone/>
              <a:defRPr sz="1600" b="1" spc="0" baseline="0">
                <a:solidFill>
                  <a:srgbClr val="3ED8C3"/>
                </a:solidFill>
                <a:latin typeface="+mj-lt"/>
              </a:defRPr>
            </a:lvl1pPr>
            <a:lvl2pPr marL="0" indent="0">
              <a:lnSpc>
                <a:spcPct val="100000"/>
              </a:lnSpc>
              <a:spcBef>
                <a:spcPts val="0"/>
              </a:spcBef>
              <a:buFont typeface="Arial" panose="020B0604020202020204" pitchFamily="34" charset="0"/>
              <a:buNone/>
              <a:defRPr sz="1600" b="1" spc="0" baseline="0">
                <a:solidFill>
                  <a:srgbClr val="3ED8C3"/>
                </a:solidFill>
                <a:latin typeface="+mj-lt"/>
              </a:defRPr>
            </a:lvl2pPr>
            <a:lvl3pPr marL="0" indent="0">
              <a:lnSpc>
                <a:spcPct val="100000"/>
              </a:lnSpc>
              <a:spcBef>
                <a:spcPts val="0"/>
              </a:spcBef>
              <a:buNone/>
              <a:defRPr sz="1600" b="1" spc="0" baseline="0">
                <a:solidFill>
                  <a:srgbClr val="3ED8C3"/>
                </a:solidFill>
                <a:latin typeface="+mj-lt"/>
              </a:defRPr>
            </a:lvl3pPr>
            <a:lvl4pPr marL="0" indent="0">
              <a:lnSpc>
                <a:spcPct val="100000"/>
              </a:lnSpc>
              <a:spcBef>
                <a:spcPts val="0"/>
              </a:spcBef>
              <a:buNone/>
              <a:defRPr sz="1600" b="1" spc="0" baseline="0">
                <a:solidFill>
                  <a:srgbClr val="3ED8C3"/>
                </a:solidFill>
                <a:latin typeface="+mj-lt"/>
              </a:defRPr>
            </a:lvl4pPr>
            <a:lvl5pPr marL="0" indent="0">
              <a:lnSpc>
                <a:spcPct val="100000"/>
              </a:lnSpc>
              <a:spcBef>
                <a:spcPts val="0"/>
              </a:spcBef>
              <a:buNone/>
              <a:defRPr sz="1600" b="1" spc="0" baseline="0">
                <a:solidFill>
                  <a:srgbClr val="3ED8C3"/>
                </a:solidFill>
                <a:latin typeface="+mj-lt"/>
              </a:defRPr>
            </a:lvl5pPr>
            <a:lvl6pPr marL="0" indent="0">
              <a:lnSpc>
                <a:spcPct val="100000"/>
              </a:lnSpc>
              <a:spcBef>
                <a:spcPts val="0"/>
              </a:spcBef>
              <a:buNone/>
              <a:defRPr sz="1600" b="1" spc="0" baseline="0">
                <a:solidFill>
                  <a:srgbClr val="3ED8C3"/>
                </a:solidFill>
                <a:latin typeface="+mj-lt"/>
              </a:defRPr>
            </a:lvl6pPr>
            <a:lvl7pPr marL="0" indent="0">
              <a:lnSpc>
                <a:spcPct val="100000"/>
              </a:lnSpc>
              <a:spcBef>
                <a:spcPts val="0"/>
              </a:spcBef>
              <a:buNone/>
              <a:defRPr sz="1600" b="1" spc="0" baseline="0">
                <a:solidFill>
                  <a:srgbClr val="3ED8C3"/>
                </a:solidFill>
                <a:latin typeface="+mj-lt"/>
              </a:defRPr>
            </a:lvl7pPr>
            <a:lvl8pPr marL="0" indent="0">
              <a:lnSpc>
                <a:spcPct val="100000"/>
              </a:lnSpc>
              <a:spcBef>
                <a:spcPts val="0"/>
              </a:spcBef>
              <a:buFont typeface="Arial" panose="020B0604020202020204" pitchFamily="34" charset="0"/>
              <a:buNone/>
              <a:defRPr sz="16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1600" b="1" i="0" u="none" strike="noStrike" spc="0" baseline="0" smtClean="0">
                <a:solidFill>
                  <a:srgbClr val="3ED8C3"/>
                </a:solidFill>
                <a:latin typeface="+mj-lt"/>
              </a:defRPr>
            </a:lvl9pPr>
          </a:lstStyle>
          <a:p>
            <a:pPr lvl="0"/>
            <a:r>
              <a:rPr lang="en-GB"/>
              <a:t>Headline, two lines </a:t>
            </a:r>
            <a:br>
              <a:rPr lang="en-GB"/>
            </a:br>
            <a:r>
              <a:rPr lang="en-GB"/>
              <a:t>also possible</a:t>
            </a:r>
            <a:endParaRPr lang="en-GB" noProof="0" dirty="0"/>
          </a:p>
        </p:txBody>
      </p:sp>
      <p:sp>
        <p:nvSpPr>
          <p:cNvPr id="34" name="Inhalt">
            <a:extLst>
              <a:ext uri="{FF2B5EF4-FFF2-40B4-BE49-F238E27FC236}">
                <a16:creationId xmlns:a16="http://schemas.microsoft.com/office/drawing/2014/main" id="{28EFB929-3258-4B86-BC6E-EDD7024F313D}"/>
              </a:ext>
            </a:extLst>
          </p:cNvPr>
          <p:cNvSpPr>
            <a:spLocks noGrp="1"/>
          </p:cNvSpPr>
          <p:nvPr>
            <p:ph idx="1" hasCustomPrompt="1"/>
          </p:nvPr>
        </p:nvSpPr>
        <p:spPr>
          <a:xfrm>
            <a:off x="538163" y="1962150"/>
            <a:ext cx="3924300" cy="27178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5" name="Überschrift Linie">
            <a:extLst>
              <a:ext uri="{FF2B5EF4-FFF2-40B4-BE49-F238E27FC236}">
                <a16:creationId xmlns:a16="http://schemas.microsoft.com/office/drawing/2014/main" id="{61A47817-5B24-4B7B-A9BE-075F617E5E27}"/>
              </a:ext>
            </a:extLst>
          </p:cNvPr>
          <p:cNvCxnSpPr>
            <a:cxnSpLocks/>
          </p:cNvCxnSpPr>
          <p:nvPr userDrawn="1"/>
        </p:nvCxnSpPr>
        <p:spPr>
          <a:xfrm>
            <a:off x="538163" y="1800000"/>
            <a:ext cx="39243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Überschrift">
            <a:extLst>
              <a:ext uri="{FF2B5EF4-FFF2-40B4-BE49-F238E27FC236}">
                <a16:creationId xmlns:a16="http://schemas.microsoft.com/office/drawing/2014/main" id="{4324A403-E577-4892-A5F6-2CE099DABA9B}"/>
              </a:ext>
            </a:extLst>
          </p:cNvPr>
          <p:cNvSpPr>
            <a:spLocks noGrp="1"/>
          </p:cNvSpPr>
          <p:nvPr>
            <p:ph type="body" orient="vert" idx="18" hasCustomPrompt="1"/>
          </p:nvPr>
        </p:nvSpPr>
        <p:spPr>
          <a:xfrm>
            <a:off x="538163" y="1141413"/>
            <a:ext cx="3924301" cy="539830"/>
          </a:xfrm>
        </p:spPr>
        <p:txBody>
          <a:bodyPr vert="horz" anchor="b" anchorCtr="0"/>
          <a:lstStyle>
            <a:lvl1pPr marL="0" indent="0">
              <a:lnSpc>
                <a:spcPct val="100000"/>
              </a:lnSpc>
              <a:spcBef>
                <a:spcPts val="0"/>
              </a:spcBef>
              <a:buFont typeface="Arial" panose="020B0604020202020204" pitchFamily="34" charset="0"/>
              <a:buNone/>
              <a:defRPr sz="1600" b="1" spc="0" baseline="0">
                <a:solidFill>
                  <a:srgbClr val="3ED8C3"/>
                </a:solidFill>
                <a:latin typeface="+mj-lt"/>
              </a:defRPr>
            </a:lvl1pPr>
            <a:lvl2pPr marL="0" indent="0">
              <a:lnSpc>
                <a:spcPct val="100000"/>
              </a:lnSpc>
              <a:spcBef>
                <a:spcPts val="0"/>
              </a:spcBef>
              <a:buFont typeface="Arial" panose="020B0604020202020204" pitchFamily="34" charset="0"/>
              <a:buNone/>
              <a:defRPr sz="1600" b="1" spc="0" baseline="0">
                <a:solidFill>
                  <a:srgbClr val="3ED8C3"/>
                </a:solidFill>
                <a:latin typeface="+mj-lt"/>
              </a:defRPr>
            </a:lvl2pPr>
            <a:lvl3pPr marL="0" indent="0">
              <a:lnSpc>
                <a:spcPct val="100000"/>
              </a:lnSpc>
              <a:spcBef>
                <a:spcPts val="0"/>
              </a:spcBef>
              <a:buNone/>
              <a:defRPr sz="1600" b="1" spc="0" baseline="0">
                <a:solidFill>
                  <a:srgbClr val="3ED8C3"/>
                </a:solidFill>
                <a:latin typeface="+mj-lt"/>
              </a:defRPr>
            </a:lvl3pPr>
            <a:lvl4pPr marL="0" indent="0">
              <a:lnSpc>
                <a:spcPct val="100000"/>
              </a:lnSpc>
              <a:spcBef>
                <a:spcPts val="0"/>
              </a:spcBef>
              <a:buNone/>
              <a:defRPr sz="1600" b="1" spc="0" baseline="0">
                <a:solidFill>
                  <a:srgbClr val="3ED8C3"/>
                </a:solidFill>
                <a:latin typeface="+mj-lt"/>
              </a:defRPr>
            </a:lvl4pPr>
            <a:lvl5pPr marL="0" indent="0">
              <a:lnSpc>
                <a:spcPct val="100000"/>
              </a:lnSpc>
              <a:spcBef>
                <a:spcPts val="0"/>
              </a:spcBef>
              <a:buNone/>
              <a:defRPr sz="1600" b="1" spc="0" baseline="0">
                <a:solidFill>
                  <a:srgbClr val="3ED8C3"/>
                </a:solidFill>
                <a:latin typeface="+mj-lt"/>
              </a:defRPr>
            </a:lvl5pPr>
            <a:lvl6pPr marL="0" indent="0">
              <a:lnSpc>
                <a:spcPct val="100000"/>
              </a:lnSpc>
              <a:spcBef>
                <a:spcPts val="0"/>
              </a:spcBef>
              <a:buNone/>
              <a:defRPr sz="1600" b="1" spc="0" baseline="0">
                <a:solidFill>
                  <a:srgbClr val="3ED8C3"/>
                </a:solidFill>
                <a:latin typeface="+mj-lt"/>
              </a:defRPr>
            </a:lvl6pPr>
            <a:lvl7pPr marL="0" indent="0">
              <a:lnSpc>
                <a:spcPct val="100000"/>
              </a:lnSpc>
              <a:spcBef>
                <a:spcPts val="0"/>
              </a:spcBef>
              <a:buNone/>
              <a:defRPr sz="1600" b="1" spc="0" baseline="0">
                <a:solidFill>
                  <a:srgbClr val="3ED8C3"/>
                </a:solidFill>
                <a:latin typeface="+mj-lt"/>
              </a:defRPr>
            </a:lvl7pPr>
            <a:lvl8pPr marL="0" indent="0">
              <a:lnSpc>
                <a:spcPct val="100000"/>
              </a:lnSpc>
              <a:spcBef>
                <a:spcPts val="0"/>
              </a:spcBef>
              <a:buFont typeface="Arial" panose="020B0604020202020204" pitchFamily="34" charset="0"/>
              <a:buNone/>
              <a:defRPr sz="16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1600" b="1" i="0" u="none" strike="noStrike" spc="0" baseline="0" smtClean="0">
                <a:solidFill>
                  <a:srgbClr val="3ED8C3"/>
                </a:solidFill>
                <a:latin typeface="+mj-lt"/>
              </a:defRPr>
            </a:lvl9pPr>
          </a:lstStyle>
          <a:p>
            <a:pPr lvl="0"/>
            <a:r>
              <a:rPr lang="en-GB"/>
              <a:t>Headline, two lines </a:t>
            </a:r>
            <a:br>
              <a:rPr lang="en-GB"/>
            </a:br>
            <a:r>
              <a:rPr lang="en-GB"/>
              <a:t>also possible</a:t>
            </a:r>
            <a:endParaRPr lang="en-GB" noProof="0" dirty="0"/>
          </a:p>
        </p:txBody>
      </p:sp>
      <p:sp>
        <p:nvSpPr>
          <p:cNvPr id="23" name="Headline/Subheadline">
            <a:extLst>
              <a:ext uri="{FF2B5EF4-FFF2-40B4-BE49-F238E27FC236}">
                <a16:creationId xmlns:a16="http://schemas.microsoft.com/office/drawing/2014/main" id="{A699C864-1A72-4AE3-AA50-7FAAC99A39FB}"/>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3420546166"/>
      </p:ext>
    </p:extLst>
  </p:cSld>
  <p:clrMapOvr>
    <a:masterClrMapping/>
  </p:clrMapOvr>
  <p:extLst>
    <p:ext uri="{DCECCB84-F9BA-43D5-87BE-67443E8EF086}">
      <p15:sldGuideLst xmlns:p15="http://schemas.microsoft.com/office/powerpoint/2012/main">
        <p15:guide id="1" pos="339">
          <p15:clr>
            <a:srgbClr val="FBAE40"/>
          </p15:clr>
        </p15:guide>
        <p15:guide id="2" orient="horz" pos="719" userDrawn="1">
          <p15:clr>
            <a:srgbClr val="FBAE40"/>
          </p15:clr>
        </p15:guide>
        <p15:guide id="3" pos="5420" userDrawn="1">
          <p15:clr>
            <a:srgbClr val="FBAE40"/>
          </p15:clr>
        </p15:guide>
        <p15:guide id="4" orient="horz" pos="227" userDrawn="1">
          <p15:clr>
            <a:srgbClr val="FBAE40"/>
          </p15:clr>
        </p15:guide>
        <p15:guide id="6" orient="horz" pos="2948" userDrawn="1">
          <p15:clr>
            <a:srgbClr val="FBAE40"/>
          </p15:clr>
        </p15:guide>
        <p15:guide id="7" orient="horz" pos="1236" userDrawn="1">
          <p15:clr>
            <a:srgbClr val="FBAE40"/>
          </p15:clr>
        </p15:guide>
        <p15:guide id="8" pos="2811" userDrawn="1">
          <p15:clr>
            <a:srgbClr val="FBAE40"/>
          </p15:clr>
        </p15:guide>
        <p15:guide id="9" pos="29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x heading with content">
    <p:spTree>
      <p:nvGrpSpPr>
        <p:cNvPr id="1" name=""/>
        <p:cNvGrpSpPr/>
        <p:nvPr/>
      </p:nvGrpSpPr>
      <p:grpSpPr>
        <a:xfrm>
          <a:off x="0" y="0"/>
          <a:ext cx="0" cy="0"/>
          <a:chOff x="0" y="0"/>
          <a:chExt cx="0" cy="0"/>
        </a:xfrm>
      </p:grpSpPr>
      <p:sp>
        <p:nvSpPr>
          <p:cNvPr id="25" name="Foliennummer">
            <a:extLst>
              <a:ext uri="{FF2B5EF4-FFF2-40B4-BE49-F238E27FC236}">
                <a16:creationId xmlns:a16="http://schemas.microsoft.com/office/drawing/2014/main" id="{2FDB6D56-61DC-4613-99E3-63895736F9E3}"/>
              </a:ext>
            </a:extLst>
          </p:cNvPr>
          <p:cNvSpPr>
            <a:spLocks noGrp="1"/>
          </p:cNvSpPr>
          <p:nvPr>
            <p:ph type="sldNum" sz="quarter" idx="24"/>
          </p:nvPr>
        </p:nvSpPr>
        <p:spPr/>
        <p:txBody>
          <a:bodyPr/>
          <a:lstStyle/>
          <a:p>
            <a:r>
              <a:rPr lang="en-GB"/>
              <a:t>Page </a:t>
            </a:r>
            <a:fld id="{677F1DB9-6BD1-4662-AD32-A5C07CCC53B6}" type="slidenum">
              <a:rPr lang="en-GB" sz="600" smtClean="0"/>
              <a:pPr/>
              <a:t>‹#›</a:t>
            </a:fld>
            <a:endParaRPr lang="en-GB"/>
          </a:p>
        </p:txBody>
      </p:sp>
      <p:sp>
        <p:nvSpPr>
          <p:cNvPr id="24" name="Fußzeile">
            <a:extLst>
              <a:ext uri="{FF2B5EF4-FFF2-40B4-BE49-F238E27FC236}">
                <a16:creationId xmlns:a16="http://schemas.microsoft.com/office/drawing/2014/main" id="{1CAFC038-9346-4FB5-9387-34CF9BB2498B}"/>
              </a:ext>
            </a:extLst>
          </p:cNvPr>
          <p:cNvSpPr>
            <a:spLocks noGrp="1"/>
          </p:cNvSpPr>
          <p:nvPr>
            <p:ph type="ftr" sz="quarter" idx="23"/>
          </p:nvPr>
        </p:nvSpPr>
        <p:spPr/>
        <p:txBody>
          <a:bodyPr/>
          <a:lstStyle/>
          <a:p>
            <a:r>
              <a:rPr lang="en-US"/>
              <a:t>RWE Gas Storage CZ F1 2021 Planning Meeting</a:t>
            </a:r>
            <a:endParaRPr lang="en-GB"/>
          </a:p>
        </p:txBody>
      </p:sp>
      <p:sp>
        <p:nvSpPr>
          <p:cNvPr id="23" name="Datum">
            <a:extLst>
              <a:ext uri="{FF2B5EF4-FFF2-40B4-BE49-F238E27FC236}">
                <a16:creationId xmlns:a16="http://schemas.microsoft.com/office/drawing/2014/main" id="{3D9D45D3-E0BD-4426-B6FC-8F6786D8F174}"/>
              </a:ext>
            </a:extLst>
          </p:cNvPr>
          <p:cNvSpPr>
            <a:spLocks noGrp="1"/>
          </p:cNvSpPr>
          <p:nvPr>
            <p:ph type="dt" sz="half" idx="22"/>
          </p:nvPr>
        </p:nvSpPr>
        <p:spPr/>
        <p:txBody>
          <a:bodyPr/>
          <a:lstStyle/>
          <a:p>
            <a:r>
              <a:rPr lang="cs-CZ"/>
              <a:t>25.02.2021</a:t>
            </a:r>
            <a:endParaRPr lang="en-GB"/>
          </a:p>
        </p:txBody>
      </p:sp>
      <p:sp>
        <p:nvSpPr>
          <p:cNvPr id="32" name="Quelle">
            <a:extLst>
              <a:ext uri="{FF2B5EF4-FFF2-40B4-BE49-F238E27FC236}">
                <a16:creationId xmlns:a16="http://schemas.microsoft.com/office/drawing/2014/main" id="{A4D602F8-F217-4A7A-A94E-0D8FAA7C0149}"/>
              </a:ext>
            </a:extLst>
          </p:cNvPr>
          <p:cNvSpPr>
            <a:spLocks noGrp="1"/>
          </p:cNvSpPr>
          <p:nvPr>
            <p:ph type="body" orient="vert" idx="31" hasCustomPrompt="1"/>
          </p:nvPr>
        </p:nvSpPr>
        <p:spPr>
          <a:xfrm>
            <a:off x="538163" y="4555050"/>
            <a:ext cx="8062913" cy="216000"/>
          </a:xfrm>
        </p:spPr>
        <p:txBody>
          <a:bodyPr vert="horz" anchor="b" anchorCtr="0">
            <a:noAutofit/>
          </a:bodyPr>
          <a:lstStyle>
            <a:lvl1pPr marL="0" indent="0">
              <a:lnSpc>
                <a:spcPct val="100000"/>
              </a:lnSpc>
              <a:spcBef>
                <a:spcPts val="0"/>
              </a:spcBef>
              <a:buFont typeface="Arial" panose="020B0604020202020204" pitchFamily="34" charset="0"/>
              <a:buNone/>
              <a:defRPr sz="650" b="0" i="0" spc="0" baseline="0">
                <a:solidFill>
                  <a:schemeClr val="accent2"/>
                </a:solidFill>
                <a:latin typeface="+mn-lt"/>
              </a:defRPr>
            </a:lvl1pPr>
            <a:lvl2pPr marL="0" indent="0">
              <a:lnSpc>
                <a:spcPct val="100000"/>
              </a:lnSpc>
              <a:spcBef>
                <a:spcPts val="0"/>
              </a:spcBef>
              <a:buFont typeface="Arial" panose="020B0604020202020204" pitchFamily="34" charset="0"/>
              <a:buNone/>
              <a:defRPr sz="650" b="0" i="0" spc="0" baseline="0">
                <a:solidFill>
                  <a:schemeClr val="accent2"/>
                </a:solidFill>
                <a:latin typeface="+mn-lt"/>
              </a:defRPr>
            </a:lvl2pPr>
            <a:lvl3pPr marL="0" indent="0">
              <a:lnSpc>
                <a:spcPct val="100000"/>
              </a:lnSpc>
              <a:spcBef>
                <a:spcPts val="0"/>
              </a:spcBef>
              <a:buNone/>
              <a:defRPr sz="650" b="0" i="0" spc="0" baseline="0">
                <a:solidFill>
                  <a:schemeClr val="accent2"/>
                </a:solidFill>
                <a:latin typeface="+mn-lt"/>
              </a:defRPr>
            </a:lvl3pPr>
            <a:lvl4pPr marL="0" indent="0">
              <a:lnSpc>
                <a:spcPct val="100000"/>
              </a:lnSpc>
              <a:spcBef>
                <a:spcPts val="0"/>
              </a:spcBef>
              <a:buNone/>
              <a:defRPr sz="650" b="0" i="0" spc="0" baseline="0">
                <a:solidFill>
                  <a:schemeClr val="accent2"/>
                </a:solidFill>
                <a:latin typeface="+mn-lt"/>
              </a:defRPr>
            </a:lvl4pPr>
            <a:lvl5pPr marL="0" indent="0">
              <a:lnSpc>
                <a:spcPct val="100000"/>
              </a:lnSpc>
              <a:spcBef>
                <a:spcPts val="0"/>
              </a:spcBef>
              <a:buNone/>
              <a:defRPr sz="650" b="0" i="0" spc="0" baseline="0">
                <a:solidFill>
                  <a:schemeClr val="accent2"/>
                </a:solidFill>
                <a:latin typeface="+mn-lt"/>
              </a:defRPr>
            </a:lvl5pPr>
            <a:lvl6pPr marL="0" indent="0">
              <a:lnSpc>
                <a:spcPct val="100000"/>
              </a:lnSpc>
              <a:spcBef>
                <a:spcPts val="0"/>
              </a:spcBef>
              <a:buNone/>
              <a:defRPr sz="650" b="0" i="0" spc="0" baseline="0">
                <a:solidFill>
                  <a:schemeClr val="accent2"/>
                </a:solidFill>
                <a:latin typeface="+mn-lt"/>
              </a:defRPr>
            </a:lvl6pPr>
            <a:lvl7pPr marL="0" indent="0">
              <a:lnSpc>
                <a:spcPct val="100000"/>
              </a:lnSpc>
              <a:spcBef>
                <a:spcPts val="0"/>
              </a:spcBef>
              <a:buNone/>
              <a:defRPr sz="650" b="0" i="0" spc="0" baseline="0">
                <a:solidFill>
                  <a:schemeClr val="accent2"/>
                </a:solidFill>
                <a:latin typeface="+mn-lt"/>
              </a:defRPr>
            </a:lvl7pPr>
            <a:lvl8pPr marL="0" indent="0">
              <a:lnSpc>
                <a:spcPct val="100000"/>
              </a:lnSpc>
              <a:spcBef>
                <a:spcPts val="0"/>
              </a:spcBef>
              <a:buFont typeface="Arial" panose="020B0604020202020204" pitchFamily="34" charset="0"/>
              <a:buNone/>
              <a:defRPr sz="650" b="0" i="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0" u="none" strike="noStrike" spc="0" baseline="0" smtClean="0">
                <a:solidFill>
                  <a:schemeClr val="accent2"/>
                </a:solidFill>
                <a:latin typeface="+mn-lt"/>
              </a:defRPr>
            </a:lvl9pPr>
          </a:lstStyle>
          <a:p>
            <a:pPr lvl="0"/>
            <a:r>
              <a:rPr lang="en-GB" noProof="0"/>
              <a:t>Source (bold): sample source | # (superscript) sample source | # (superscript) sample source // no further levels</a:t>
            </a:r>
            <a:endParaRPr lang="en-GB" noProof="0" dirty="0"/>
          </a:p>
        </p:txBody>
      </p:sp>
      <p:sp>
        <p:nvSpPr>
          <p:cNvPr id="21" name="Inhalt">
            <a:extLst>
              <a:ext uri="{FF2B5EF4-FFF2-40B4-BE49-F238E27FC236}">
                <a16:creationId xmlns:a16="http://schemas.microsoft.com/office/drawing/2014/main" id="{1FEE72D6-B346-4185-9104-D09166F7737D}"/>
              </a:ext>
            </a:extLst>
          </p:cNvPr>
          <p:cNvSpPr>
            <a:spLocks noGrp="1"/>
          </p:cNvSpPr>
          <p:nvPr>
            <p:ph idx="21" hasCustomPrompt="1"/>
          </p:nvPr>
        </p:nvSpPr>
        <p:spPr>
          <a:xfrm>
            <a:off x="6011863" y="1908175"/>
            <a:ext cx="2590800" cy="2771775"/>
          </a:xfrm>
        </p:spPr>
        <p:txBody>
          <a:bodyPr>
            <a:normAutofit/>
          </a:bodyPr>
          <a:lstStyle>
            <a:lvl1pPr>
              <a:spcBef>
                <a:spcPts val="400"/>
              </a:spcBef>
              <a:defRPr sz="1400"/>
            </a:lvl1pPr>
            <a:lvl2pPr>
              <a:spcBef>
                <a:spcPts val="800"/>
              </a:spcBef>
              <a:defRPr sz="1400"/>
            </a:lvl2pPr>
            <a:lvl3pPr marL="216000" indent="-216000">
              <a:spcBef>
                <a:spcPts val="400"/>
              </a:spcBef>
              <a:defRPr sz="1400"/>
            </a:lvl3pPr>
            <a:lvl4pPr marL="432000" indent="-216000">
              <a:defRPr sz="1400"/>
            </a:lvl4pPr>
            <a:lvl5pPr marL="216000" indent="-216000">
              <a:spcBef>
                <a:spcPts val="400"/>
              </a:spcBef>
              <a:defRPr sz="1400"/>
            </a:lvl5pPr>
            <a:lvl6pPr marL="432000" indent="-216000">
              <a:defRPr sz="1400"/>
            </a:lvl6pPr>
            <a:lvl7pPr marL="216000">
              <a:defRPr sz="1400"/>
            </a:lvl7pPr>
            <a:lvl8pPr marL="432000">
              <a:defRPr sz="1400"/>
            </a:lvl8pPr>
            <a:lvl9pPr marL="648000" indent="-216000">
              <a:defRPr sz="14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19" name="Überschrift Linie">
            <a:extLst>
              <a:ext uri="{FF2B5EF4-FFF2-40B4-BE49-F238E27FC236}">
                <a16:creationId xmlns:a16="http://schemas.microsoft.com/office/drawing/2014/main" id="{664531AB-0069-4942-94B1-68A2CEB56B71}"/>
              </a:ext>
            </a:extLst>
          </p:cNvPr>
          <p:cNvCxnSpPr>
            <a:cxnSpLocks/>
          </p:cNvCxnSpPr>
          <p:nvPr userDrawn="1"/>
        </p:nvCxnSpPr>
        <p:spPr>
          <a:xfrm>
            <a:off x="6011863" y="1782000"/>
            <a:ext cx="25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Überschrift">
            <a:extLst>
              <a:ext uri="{FF2B5EF4-FFF2-40B4-BE49-F238E27FC236}">
                <a16:creationId xmlns:a16="http://schemas.microsoft.com/office/drawing/2014/main" id="{3CC9D01B-CA04-4FFE-BEBE-3030F99C1BF3}"/>
              </a:ext>
            </a:extLst>
          </p:cNvPr>
          <p:cNvSpPr>
            <a:spLocks noGrp="1"/>
          </p:cNvSpPr>
          <p:nvPr>
            <p:ph type="body" orient="vert" idx="20" hasCustomPrompt="1"/>
          </p:nvPr>
        </p:nvSpPr>
        <p:spPr>
          <a:xfrm>
            <a:off x="6011862" y="1209802"/>
            <a:ext cx="2589214" cy="468000"/>
          </a:xfrm>
        </p:spPr>
        <p:txBody>
          <a:bodyPr vert="horz" anchor="b" anchorCtr="0">
            <a:normAutofit/>
          </a:bodyPr>
          <a:lstStyle>
            <a:lvl1pPr marL="0" indent="0">
              <a:lnSpc>
                <a:spcPct val="100000"/>
              </a:lnSpc>
              <a:spcBef>
                <a:spcPts val="0"/>
              </a:spcBef>
              <a:buFont typeface="Arial" panose="020B0604020202020204" pitchFamily="34" charset="0"/>
              <a:buNone/>
              <a:defRPr sz="1400" b="1" spc="0" baseline="0">
                <a:solidFill>
                  <a:srgbClr val="3ED8C3"/>
                </a:solidFill>
                <a:latin typeface="+mj-lt"/>
              </a:defRPr>
            </a:lvl1pPr>
            <a:lvl2pPr marL="0" indent="0">
              <a:lnSpc>
                <a:spcPct val="100000"/>
              </a:lnSpc>
              <a:spcBef>
                <a:spcPts val="0"/>
              </a:spcBef>
              <a:buFont typeface="Arial" panose="020B0604020202020204" pitchFamily="34" charset="0"/>
              <a:buNone/>
              <a:defRPr sz="1400" b="1" spc="0" baseline="0">
                <a:solidFill>
                  <a:srgbClr val="3ED8C3"/>
                </a:solidFill>
                <a:latin typeface="+mj-lt"/>
              </a:defRPr>
            </a:lvl2pPr>
            <a:lvl3pPr marL="0" indent="0">
              <a:lnSpc>
                <a:spcPct val="100000"/>
              </a:lnSpc>
              <a:spcBef>
                <a:spcPts val="0"/>
              </a:spcBef>
              <a:buNone/>
              <a:defRPr sz="1400" b="1" spc="0" baseline="0">
                <a:solidFill>
                  <a:srgbClr val="3ED8C3"/>
                </a:solidFill>
                <a:latin typeface="+mj-lt"/>
              </a:defRPr>
            </a:lvl3pPr>
            <a:lvl4pPr marL="0" indent="0">
              <a:lnSpc>
                <a:spcPct val="100000"/>
              </a:lnSpc>
              <a:spcBef>
                <a:spcPts val="0"/>
              </a:spcBef>
              <a:buNone/>
              <a:defRPr sz="1400" b="1" spc="0" baseline="0">
                <a:solidFill>
                  <a:srgbClr val="3ED8C3"/>
                </a:solidFill>
                <a:latin typeface="+mj-lt"/>
              </a:defRPr>
            </a:lvl4pPr>
            <a:lvl5pPr marL="0" indent="0">
              <a:lnSpc>
                <a:spcPct val="100000"/>
              </a:lnSpc>
              <a:spcBef>
                <a:spcPts val="0"/>
              </a:spcBef>
              <a:buNone/>
              <a:defRPr sz="1400" b="1" spc="0" baseline="0">
                <a:solidFill>
                  <a:srgbClr val="3ED8C3"/>
                </a:solidFill>
                <a:latin typeface="+mj-lt"/>
              </a:defRPr>
            </a:lvl5pPr>
            <a:lvl6pPr marL="0" indent="0">
              <a:lnSpc>
                <a:spcPct val="100000"/>
              </a:lnSpc>
              <a:spcBef>
                <a:spcPts val="0"/>
              </a:spcBef>
              <a:buNone/>
              <a:defRPr sz="1400" b="1" spc="0" baseline="0">
                <a:solidFill>
                  <a:srgbClr val="3ED8C3"/>
                </a:solidFill>
                <a:latin typeface="+mj-lt"/>
              </a:defRPr>
            </a:lvl6pPr>
            <a:lvl7pPr marL="0" indent="0">
              <a:lnSpc>
                <a:spcPct val="100000"/>
              </a:lnSpc>
              <a:spcBef>
                <a:spcPts val="0"/>
              </a:spcBef>
              <a:buNone/>
              <a:defRPr sz="1400" b="1" spc="0" baseline="0">
                <a:solidFill>
                  <a:srgbClr val="3ED8C3"/>
                </a:solidFill>
                <a:latin typeface="+mj-lt"/>
              </a:defRPr>
            </a:lvl7pPr>
            <a:lvl8pPr marL="0" indent="0">
              <a:lnSpc>
                <a:spcPct val="100000"/>
              </a:lnSpc>
              <a:spcBef>
                <a:spcPts val="0"/>
              </a:spcBef>
              <a:buFont typeface="Arial" panose="020B0604020202020204" pitchFamily="34" charset="0"/>
              <a:buNone/>
              <a:defRPr sz="14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1400" b="1" i="0" u="none" strike="noStrike" spc="0" baseline="0" smtClean="0">
                <a:solidFill>
                  <a:srgbClr val="3ED8C3"/>
                </a:solidFill>
                <a:latin typeface="+mj-lt"/>
              </a:defRPr>
            </a:lvl9pPr>
          </a:lstStyle>
          <a:p>
            <a:pPr lvl="0"/>
            <a:r>
              <a:rPr lang="en-GB"/>
              <a:t>Headline, two lines </a:t>
            </a:r>
            <a:br>
              <a:rPr lang="en-GB"/>
            </a:br>
            <a:r>
              <a:rPr lang="en-GB"/>
              <a:t>also possible</a:t>
            </a:r>
            <a:endParaRPr lang="en-GB" noProof="0" dirty="0"/>
          </a:p>
        </p:txBody>
      </p:sp>
      <p:sp>
        <p:nvSpPr>
          <p:cNvPr id="12" name="Inhalt">
            <a:extLst>
              <a:ext uri="{FF2B5EF4-FFF2-40B4-BE49-F238E27FC236}">
                <a16:creationId xmlns:a16="http://schemas.microsoft.com/office/drawing/2014/main" id="{667B37D0-7B19-4518-A3D6-13B7CBF91E2C}"/>
              </a:ext>
            </a:extLst>
          </p:cNvPr>
          <p:cNvSpPr>
            <a:spLocks noGrp="1"/>
          </p:cNvSpPr>
          <p:nvPr>
            <p:ph idx="17" hasCustomPrompt="1"/>
          </p:nvPr>
        </p:nvSpPr>
        <p:spPr>
          <a:xfrm>
            <a:off x="3276601" y="1908175"/>
            <a:ext cx="2590800" cy="2771775"/>
          </a:xfrm>
        </p:spPr>
        <p:txBody>
          <a:bodyPr>
            <a:normAutofit/>
          </a:bodyPr>
          <a:lstStyle>
            <a:lvl1pPr>
              <a:spcBef>
                <a:spcPts val="400"/>
              </a:spcBef>
              <a:defRPr sz="1400"/>
            </a:lvl1pPr>
            <a:lvl2pPr>
              <a:spcBef>
                <a:spcPts val="800"/>
              </a:spcBef>
              <a:defRPr sz="1400"/>
            </a:lvl2pPr>
            <a:lvl3pPr marL="216000" indent="-216000">
              <a:spcBef>
                <a:spcPts val="400"/>
              </a:spcBef>
              <a:defRPr sz="1400"/>
            </a:lvl3pPr>
            <a:lvl4pPr marL="432000" indent="-216000">
              <a:defRPr sz="1400"/>
            </a:lvl4pPr>
            <a:lvl5pPr marL="216000" indent="-216000">
              <a:spcBef>
                <a:spcPts val="400"/>
              </a:spcBef>
              <a:defRPr sz="1400"/>
            </a:lvl5pPr>
            <a:lvl6pPr marL="432000" indent="-216000">
              <a:defRPr sz="1400"/>
            </a:lvl6pPr>
            <a:lvl7pPr marL="216000">
              <a:defRPr sz="1400"/>
            </a:lvl7pPr>
            <a:lvl8pPr marL="432000">
              <a:defRPr sz="1400"/>
            </a:lvl8pPr>
            <a:lvl9pPr marL="648000" indent="-216000">
              <a:defRPr sz="14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16" name="Überschrift Linie">
            <a:extLst>
              <a:ext uri="{FF2B5EF4-FFF2-40B4-BE49-F238E27FC236}">
                <a16:creationId xmlns:a16="http://schemas.microsoft.com/office/drawing/2014/main" id="{3A3A3E36-F7F0-4FC3-9CEE-E7FF9AB11F07}"/>
              </a:ext>
            </a:extLst>
          </p:cNvPr>
          <p:cNvCxnSpPr>
            <a:cxnSpLocks/>
          </p:cNvCxnSpPr>
          <p:nvPr userDrawn="1"/>
        </p:nvCxnSpPr>
        <p:spPr>
          <a:xfrm>
            <a:off x="3276601" y="1782000"/>
            <a:ext cx="25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Überschrift">
            <a:extLst>
              <a:ext uri="{FF2B5EF4-FFF2-40B4-BE49-F238E27FC236}">
                <a16:creationId xmlns:a16="http://schemas.microsoft.com/office/drawing/2014/main" id="{3DC8CC4E-8622-4126-AA50-F5A303EC543F}"/>
              </a:ext>
            </a:extLst>
          </p:cNvPr>
          <p:cNvSpPr>
            <a:spLocks noGrp="1"/>
          </p:cNvSpPr>
          <p:nvPr>
            <p:ph type="body" orient="vert" idx="19" hasCustomPrompt="1"/>
          </p:nvPr>
        </p:nvSpPr>
        <p:spPr>
          <a:xfrm>
            <a:off x="3276601" y="1207290"/>
            <a:ext cx="2590800" cy="468000"/>
          </a:xfrm>
        </p:spPr>
        <p:txBody>
          <a:bodyPr vert="horz" anchor="b" anchorCtr="0">
            <a:normAutofit/>
          </a:bodyPr>
          <a:lstStyle>
            <a:lvl1pPr marL="0" indent="0">
              <a:lnSpc>
                <a:spcPct val="100000"/>
              </a:lnSpc>
              <a:spcBef>
                <a:spcPts val="0"/>
              </a:spcBef>
              <a:buFont typeface="Arial" panose="020B0604020202020204" pitchFamily="34" charset="0"/>
              <a:buNone/>
              <a:defRPr sz="1400" b="1" spc="0" baseline="0">
                <a:solidFill>
                  <a:srgbClr val="3ED8C3"/>
                </a:solidFill>
                <a:latin typeface="+mj-lt"/>
              </a:defRPr>
            </a:lvl1pPr>
            <a:lvl2pPr marL="0" indent="0">
              <a:lnSpc>
                <a:spcPct val="100000"/>
              </a:lnSpc>
              <a:spcBef>
                <a:spcPts val="0"/>
              </a:spcBef>
              <a:buFont typeface="Arial" panose="020B0604020202020204" pitchFamily="34" charset="0"/>
              <a:buNone/>
              <a:defRPr sz="1400" b="1" spc="0" baseline="0">
                <a:solidFill>
                  <a:srgbClr val="3ED8C3"/>
                </a:solidFill>
                <a:latin typeface="+mj-lt"/>
              </a:defRPr>
            </a:lvl2pPr>
            <a:lvl3pPr marL="0" indent="0">
              <a:lnSpc>
                <a:spcPct val="100000"/>
              </a:lnSpc>
              <a:spcBef>
                <a:spcPts val="0"/>
              </a:spcBef>
              <a:buNone/>
              <a:defRPr sz="1400" b="1" spc="0" baseline="0">
                <a:solidFill>
                  <a:srgbClr val="3ED8C3"/>
                </a:solidFill>
                <a:latin typeface="+mj-lt"/>
              </a:defRPr>
            </a:lvl3pPr>
            <a:lvl4pPr marL="0" indent="0">
              <a:lnSpc>
                <a:spcPct val="100000"/>
              </a:lnSpc>
              <a:spcBef>
                <a:spcPts val="0"/>
              </a:spcBef>
              <a:buNone/>
              <a:defRPr sz="1400" b="1" spc="0" baseline="0">
                <a:solidFill>
                  <a:srgbClr val="3ED8C3"/>
                </a:solidFill>
                <a:latin typeface="+mj-lt"/>
              </a:defRPr>
            </a:lvl4pPr>
            <a:lvl5pPr marL="0" indent="0">
              <a:lnSpc>
                <a:spcPct val="100000"/>
              </a:lnSpc>
              <a:spcBef>
                <a:spcPts val="0"/>
              </a:spcBef>
              <a:buNone/>
              <a:defRPr sz="1400" b="1" spc="0" baseline="0">
                <a:solidFill>
                  <a:srgbClr val="3ED8C3"/>
                </a:solidFill>
                <a:latin typeface="+mj-lt"/>
              </a:defRPr>
            </a:lvl5pPr>
            <a:lvl6pPr marL="0" indent="0">
              <a:lnSpc>
                <a:spcPct val="100000"/>
              </a:lnSpc>
              <a:spcBef>
                <a:spcPts val="0"/>
              </a:spcBef>
              <a:buNone/>
              <a:defRPr sz="1400" b="1" spc="0" baseline="0">
                <a:solidFill>
                  <a:srgbClr val="3ED8C3"/>
                </a:solidFill>
                <a:latin typeface="+mj-lt"/>
              </a:defRPr>
            </a:lvl6pPr>
            <a:lvl7pPr marL="0" indent="0">
              <a:lnSpc>
                <a:spcPct val="100000"/>
              </a:lnSpc>
              <a:spcBef>
                <a:spcPts val="0"/>
              </a:spcBef>
              <a:buNone/>
              <a:defRPr sz="1400" b="1" spc="0" baseline="0">
                <a:solidFill>
                  <a:srgbClr val="3ED8C3"/>
                </a:solidFill>
                <a:latin typeface="+mj-lt"/>
              </a:defRPr>
            </a:lvl7pPr>
            <a:lvl8pPr marL="0" indent="0">
              <a:lnSpc>
                <a:spcPct val="100000"/>
              </a:lnSpc>
              <a:spcBef>
                <a:spcPts val="0"/>
              </a:spcBef>
              <a:buFont typeface="Arial" panose="020B0604020202020204" pitchFamily="34" charset="0"/>
              <a:buNone/>
              <a:defRPr sz="14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1400" b="1" i="0" u="none" strike="noStrike" spc="0" baseline="0" smtClean="0">
                <a:solidFill>
                  <a:srgbClr val="3ED8C3"/>
                </a:solidFill>
                <a:latin typeface="+mj-lt"/>
              </a:defRPr>
            </a:lvl9pPr>
          </a:lstStyle>
          <a:p>
            <a:pPr lvl="0"/>
            <a:r>
              <a:rPr lang="en-GB"/>
              <a:t>Headline, two lines </a:t>
            </a:r>
            <a:br>
              <a:rPr lang="en-GB"/>
            </a:br>
            <a:r>
              <a:rPr lang="en-GB"/>
              <a:t>also possible</a:t>
            </a:r>
            <a:endParaRPr lang="en-GB" noProof="0" dirty="0"/>
          </a:p>
        </p:txBody>
      </p:sp>
      <p:sp>
        <p:nvSpPr>
          <p:cNvPr id="3" name="Inhalt">
            <a:extLst>
              <a:ext uri="{FF2B5EF4-FFF2-40B4-BE49-F238E27FC236}">
                <a16:creationId xmlns:a16="http://schemas.microsoft.com/office/drawing/2014/main" id="{98C7491E-756C-46A1-B1E4-A02BE90EEC97}"/>
              </a:ext>
            </a:extLst>
          </p:cNvPr>
          <p:cNvSpPr>
            <a:spLocks noGrp="1"/>
          </p:cNvSpPr>
          <p:nvPr>
            <p:ph idx="1" hasCustomPrompt="1"/>
          </p:nvPr>
        </p:nvSpPr>
        <p:spPr>
          <a:xfrm>
            <a:off x="538163" y="1908175"/>
            <a:ext cx="2590801" cy="2771775"/>
          </a:xfrm>
        </p:spPr>
        <p:txBody>
          <a:bodyPr>
            <a:normAutofit/>
          </a:bodyPr>
          <a:lstStyle>
            <a:lvl1pPr>
              <a:spcBef>
                <a:spcPts val="400"/>
              </a:spcBef>
              <a:defRPr sz="1400"/>
            </a:lvl1pPr>
            <a:lvl2pPr>
              <a:spcBef>
                <a:spcPts val="800"/>
              </a:spcBef>
              <a:defRPr sz="1400"/>
            </a:lvl2pPr>
            <a:lvl3pPr marL="216000" indent="-216000">
              <a:spcBef>
                <a:spcPts val="400"/>
              </a:spcBef>
              <a:defRPr sz="1400"/>
            </a:lvl3pPr>
            <a:lvl4pPr marL="432000" indent="-216000">
              <a:defRPr sz="1400"/>
            </a:lvl4pPr>
            <a:lvl5pPr marL="216000" indent="-216000">
              <a:spcBef>
                <a:spcPts val="400"/>
              </a:spcBef>
              <a:defRPr sz="1400"/>
            </a:lvl5pPr>
            <a:lvl6pPr marL="432000" indent="-216000">
              <a:defRPr sz="1400"/>
            </a:lvl6pPr>
            <a:lvl7pPr marL="216000">
              <a:defRPr sz="1400"/>
            </a:lvl7pPr>
            <a:lvl8pPr marL="432000">
              <a:defRPr sz="1400"/>
            </a:lvl8pPr>
            <a:lvl9pPr marL="648000" indent="-216000">
              <a:defRPr sz="14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Überschrift Linie">
            <a:extLst>
              <a:ext uri="{FF2B5EF4-FFF2-40B4-BE49-F238E27FC236}">
                <a16:creationId xmlns:a16="http://schemas.microsoft.com/office/drawing/2014/main" id="{BD6BA604-B361-4F5B-BAF4-A56116FC6F5E}"/>
              </a:ext>
            </a:extLst>
          </p:cNvPr>
          <p:cNvCxnSpPr>
            <a:cxnSpLocks/>
          </p:cNvCxnSpPr>
          <p:nvPr userDrawn="1"/>
        </p:nvCxnSpPr>
        <p:spPr>
          <a:xfrm>
            <a:off x="538163" y="1782000"/>
            <a:ext cx="259080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Überschrift">
            <a:extLst>
              <a:ext uri="{FF2B5EF4-FFF2-40B4-BE49-F238E27FC236}">
                <a16:creationId xmlns:a16="http://schemas.microsoft.com/office/drawing/2014/main" id="{A44D21C7-7038-4AE2-990E-0B346FF92D4A}"/>
              </a:ext>
            </a:extLst>
          </p:cNvPr>
          <p:cNvSpPr>
            <a:spLocks noGrp="1"/>
          </p:cNvSpPr>
          <p:nvPr>
            <p:ph type="body" orient="vert" idx="18" hasCustomPrompt="1"/>
          </p:nvPr>
        </p:nvSpPr>
        <p:spPr>
          <a:xfrm>
            <a:off x="538163" y="1206500"/>
            <a:ext cx="2590801" cy="468791"/>
          </a:xfrm>
        </p:spPr>
        <p:txBody>
          <a:bodyPr vert="horz" anchor="b" anchorCtr="0">
            <a:normAutofit/>
          </a:bodyPr>
          <a:lstStyle>
            <a:lvl1pPr marL="0" indent="0">
              <a:lnSpc>
                <a:spcPct val="100000"/>
              </a:lnSpc>
              <a:spcBef>
                <a:spcPts val="0"/>
              </a:spcBef>
              <a:buFont typeface="Arial" panose="020B0604020202020204" pitchFamily="34" charset="0"/>
              <a:buNone/>
              <a:defRPr sz="1400" b="1" spc="0" baseline="0">
                <a:solidFill>
                  <a:srgbClr val="3ED8C3"/>
                </a:solidFill>
                <a:latin typeface="+mj-lt"/>
              </a:defRPr>
            </a:lvl1pPr>
            <a:lvl2pPr marL="0" indent="0">
              <a:lnSpc>
                <a:spcPct val="100000"/>
              </a:lnSpc>
              <a:spcBef>
                <a:spcPts val="0"/>
              </a:spcBef>
              <a:buFont typeface="Arial" panose="020B0604020202020204" pitchFamily="34" charset="0"/>
              <a:buNone/>
              <a:defRPr sz="1400" b="1" spc="0" baseline="0">
                <a:solidFill>
                  <a:srgbClr val="3ED8C3"/>
                </a:solidFill>
                <a:latin typeface="+mj-lt"/>
              </a:defRPr>
            </a:lvl2pPr>
            <a:lvl3pPr marL="0" indent="0">
              <a:lnSpc>
                <a:spcPct val="100000"/>
              </a:lnSpc>
              <a:spcBef>
                <a:spcPts val="0"/>
              </a:spcBef>
              <a:buNone/>
              <a:defRPr sz="1400" b="1" spc="0" baseline="0">
                <a:solidFill>
                  <a:srgbClr val="3ED8C3"/>
                </a:solidFill>
                <a:latin typeface="+mj-lt"/>
              </a:defRPr>
            </a:lvl3pPr>
            <a:lvl4pPr marL="0" indent="0">
              <a:lnSpc>
                <a:spcPct val="100000"/>
              </a:lnSpc>
              <a:spcBef>
                <a:spcPts val="0"/>
              </a:spcBef>
              <a:buNone/>
              <a:defRPr sz="1400" b="1" spc="0" baseline="0">
                <a:solidFill>
                  <a:srgbClr val="3ED8C3"/>
                </a:solidFill>
                <a:latin typeface="+mj-lt"/>
              </a:defRPr>
            </a:lvl4pPr>
            <a:lvl5pPr marL="0" indent="0">
              <a:lnSpc>
                <a:spcPct val="100000"/>
              </a:lnSpc>
              <a:spcBef>
                <a:spcPts val="0"/>
              </a:spcBef>
              <a:buNone/>
              <a:defRPr sz="1400" b="1" spc="0" baseline="0">
                <a:solidFill>
                  <a:srgbClr val="3ED8C3"/>
                </a:solidFill>
                <a:latin typeface="+mj-lt"/>
              </a:defRPr>
            </a:lvl5pPr>
            <a:lvl6pPr marL="0" indent="0">
              <a:lnSpc>
                <a:spcPct val="100000"/>
              </a:lnSpc>
              <a:spcBef>
                <a:spcPts val="0"/>
              </a:spcBef>
              <a:buNone/>
              <a:defRPr sz="1400" b="1" spc="0" baseline="0">
                <a:solidFill>
                  <a:srgbClr val="3ED8C3"/>
                </a:solidFill>
                <a:latin typeface="+mj-lt"/>
              </a:defRPr>
            </a:lvl6pPr>
            <a:lvl7pPr marL="0" indent="0">
              <a:lnSpc>
                <a:spcPct val="100000"/>
              </a:lnSpc>
              <a:spcBef>
                <a:spcPts val="0"/>
              </a:spcBef>
              <a:buNone/>
              <a:defRPr sz="1400" b="1" spc="0" baseline="0">
                <a:solidFill>
                  <a:srgbClr val="3ED8C3"/>
                </a:solidFill>
                <a:latin typeface="+mj-lt"/>
              </a:defRPr>
            </a:lvl7pPr>
            <a:lvl8pPr marL="0" indent="0">
              <a:lnSpc>
                <a:spcPct val="100000"/>
              </a:lnSpc>
              <a:spcBef>
                <a:spcPts val="0"/>
              </a:spcBef>
              <a:buFont typeface="Arial" panose="020B0604020202020204" pitchFamily="34" charset="0"/>
              <a:buNone/>
              <a:defRPr sz="14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1400" b="1" i="0" u="none" strike="noStrike" spc="0" baseline="0" smtClean="0">
                <a:solidFill>
                  <a:srgbClr val="3ED8C3"/>
                </a:solidFill>
                <a:latin typeface="+mj-lt"/>
              </a:defRPr>
            </a:lvl9pPr>
          </a:lstStyle>
          <a:p>
            <a:pPr lvl="0"/>
            <a:r>
              <a:rPr lang="en-GB"/>
              <a:t>Headline, two lines </a:t>
            </a:r>
            <a:br>
              <a:rPr lang="en-GB"/>
            </a:br>
            <a:r>
              <a:rPr lang="en-GB"/>
              <a:t>also possible</a:t>
            </a:r>
            <a:endParaRPr lang="en-GB" noProof="0" dirty="0"/>
          </a:p>
        </p:txBody>
      </p:sp>
      <p:sp>
        <p:nvSpPr>
          <p:cNvPr id="26" name="Headline/Subheadline">
            <a:extLst>
              <a:ext uri="{FF2B5EF4-FFF2-40B4-BE49-F238E27FC236}">
                <a16:creationId xmlns:a16="http://schemas.microsoft.com/office/drawing/2014/main" id="{D8A7C36A-FB89-44EB-8E14-A7ACF19F8525}"/>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1191015157"/>
      </p:ext>
    </p:extLst>
  </p:cSld>
  <p:clrMapOvr>
    <a:masterClrMapping/>
  </p:clrMapOvr>
  <p:extLst>
    <p:ext uri="{DCECCB84-F9BA-43D5-87BE-67443E8EF086}">
      <p15:sldGuideLst xmlns:p15="http://schemas.microsoft.com/office/powerpoint/2012/main">
        <p15:guide id="1" pos="339">
          <p15:clr>
            <a:srgbClr val="FBAE40"/>
          </p15:clr>
        </p15:guide>
        <p15:guide id="2" orient="horz" pos="760" userDrawn="1">
          <p15:clr>
            <a:srgbClr val="FBAE40"/>
          </p15:clr>
        </p15:guide>
        <p15:guide id="3" pos="5420" userDrawn="1">
          <p15:clr>
            <a:srgbClr val="FBAE40"/>
          </p15:clr>
        </p15:guide>
        <p15:guide id="4" orient="horz" pos="227" userDrawn="1">
          <p15:clr>
            <a:srgbClr val="FBAE40"/>
          </p15:clr>
        </p15:guide>
        <p15:guide id="6" orient="horz" pos="2948">
          <p15:clr>
            <a:srgbClr val="FBAE40"/>
          </p15:clr>
        </p15:guide>
        <p15:guide id="7" orient="horz" pos="1202" userDrawn="1">
          <p15:clr>
            <a:srgbClr val="FBAE40"/>
          </p15:clr>
        </p15:guide>
        <p15:guide id="8" pos="1973" userDrawn="1">
          <p15:clr>
            <a:srgbClr val="FBAE40"/>
          </p15:clr>
        </p15:guide>
        <p15:guide id="9" pos="3696" userDrawn="1">
          <p15:clr>
            <a:srgbClr val="FBAE40"/>
          </p15:clr>
        </p15:guide>
        <p15:guide id="10" pos="2064" userDrawn="1">
          <p15:clr>
            <a:srgbClr val="FBAE40"/>
          </p15:clr>
        </p15:guide>
        <p15:guide id="11" pos="378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x heading with content">
    <p:spTree>
      <p:nvGrpSpPr>
        <p:cNvPr id="1" name=""/>
        <p:cNvGrpSpPr/>
        <p:nvPr/>
      </p:nvGrpSpPr>
      <p:grpSpPr>
        <a:xfrm>
          <a:off x="0" y="0"/>
          <a:ext cx="0" cy="0"/>
          <a:chOff x="0" y="0"/>
          <a:chExt cx="0" cy="0"/>
        </a:xfrm>
      </p:grpSpPr>
      <p:sp>
        <p:nvSpPr>
          <p:cNvPr id="28" name="Foliennummer">
            <a:extLst>
              <a:ext uri="{FF2B5EF4-FFF2-40B4-BE49-F238E27FC236}">
                <a16:creationId xmlns:a16="http://schemas.microsoft.com/office/drawing/2014/main" id="{6AE00708-18AF-4C2C-8927-537EAA3F02E4}"/>
              </a:ext>
            </a:extLst>
          </p:cNvPr>
          <p:cNvSpPr>
            <a:spLocks noGrp="1"/>
          </p:cNvSpPr>
          <p:nvPr>
            <p:ph type="sldNum" sz="quarter" idx="34"/>
          </p:nvPr>
        </p:nvSpPr>
        <p:spPr/>
        <p:txBody>
          <a:bodyPr/>
          <a:lstStyle/>
          <a:p>
            <a:r>
              <a:rPr lang="en-GB"/>
              <a:t>Page </a:t>
            </a:r>
            <a:fld id="{677F1DB9-6BD1-4662-AD32-A5C07CCC53B6}" type="slidenum">
              <a:rPr lang="en-GB" sz="600" smtClean="0"/>
              <a:pPr/>
              <a:t>‹#›</a:t>
            </a:fld>
            <a:endParaRPr lang="en-GB"/>
          </a:p>
        </p:txBody>
      </p:sp>
      <p:sp>
        <p:nvSpPr>
          <p:cNvPr id="27" name="Fußzeile">
            <a:extLst>
              <a:ext uri="{FF2B5EF4-FFF2-40B4-BE49-F238E27FC236}">
                <a16:creationId xmlns:a16="http://schemas.microsoft.com/office/drawing/2014/main" id="{2337056F-242A-430F-A900-BA17EC4343EC}"/>
              </a:ext>
            </a:extLst>
          </p:cNvPr>
          <p:cNvSpPr>
            <a:spLocks noGrp="1"/>
          </p:cNvSpPr>
          <p:nvPr>
            <p:ph type="ftr" sz="quarter" idx="33"/>
          </p:nvPr>
        </p:nvSpPr>
        <p:spPr/>
        <p:txBody>
          <a:bodyPr/>
          <a:lstStyle/>
          <a:p>
            <a:r>
              <a:rPr lang="en-US"/>
              <a:t>RWE Gas Storage CZ F1 2021 Planning Meeting</a:t>
            </a:r>
            <a:endParaRPr lang="en-GB"/>
          </a:p>
        </p:txBody>
      </p:sp>
      <p:sp>
        <p:nvSpPr>
          <p:cNvPr id="26" name="Datum">
            <a:extLst>
              <a:ext uri="{FF2B5EF4-FFF2-40B4-BE49-F238E27FC236}">
                <a16:creationId xmlns:a16="http://schemas.microsoft.com/office/drawing/2014/main" id="{1B7E706D-8461-42D4-9D65-8D7E1FE375DF}"/>
              </a:ext>
            </a:extLst>
          </p:cNvPr>
          <p:cNvSpPr>
            <a:spLocks noGrp="1"/>
          </p:cNvSpPr>
          <p:nvPr>
            <p:ph type="dt" sz="half" idx="32"/>
          </p:nvPr>
        </p:nvSpPr>
        <p:spPr/>
        <p:txBody>
          <a:bodyPr/>
          <a:lstStyle/>
          <a:p>
            <a:r>
              <a:rPr lang="cs-CZ"/>
              <a:t>25.02.2021</a:t>
            </a:r>
            <a:endParaRPr lang="en-GB"/>
          </a:p>
        </p:txBody>
      </p:sp>
      <p:sp>
        <p:nvSpPr>
          <p:cNvPr id="31" name="Quelle">
            <a:extLst>
              <a:ext uri="{FF2B5EF4-FFF2-40B4-BE49-F238E27FC236}">
                <a16:creationId xmlns:a16="http://schemas.microsoft.com/office/drawing/2014/main" id="{5B52AE38-80B3-4244-966B-AB5B24C91E51}"/>
              </a:ext>
            </a:extLst>
          </p:cNvPr>
          <p:cNvSpPr>
            <a:spLocks noGrp="1"/>
          </p:cNvSpPr>
          <p:nvPr>
            <p:ph type="body" orient="vert" idx="31" hasCustomPrompt="1"/>
          </p:nvPr>
        </p:nvSpPr>
        <p:spPr>
          <a:xfrm>
            <a:off x="538163" y="4555050"/>
            <a:ext cx="8062913" cy="216000"/>
          </a:xfrm>
        </p:spPr>
        <p:txBody>
          <a:bodyPr vert="horz" anchor="b" anchorCtr="0">
            <a:noAutofit/>
          </a:bodyPr>
          <a:lstStyle>
            <a:lvl1pPr marL="0" indent="0">
              <a:lnSpc>
                <a:spcPct val="100000"/>
              </a:lnSpc>
              <a:spcBef>
                <a:spcPts val="0"/>
              </a:spcBef>
              <a:buFont typeface="Arial" panose="020B0604020202020204" pitchFamily="34" charset="0"/>
              <a:buNone/>
              <a:defRPr sz="650" b="0" i="0" spc="0" baseline="0">
                <a:solidFill>
                  <a:schemeClr val="accent2"/>
                </a:solidFill>
                <a:latin typeface="+mn-lt"/>
              </a:defRPr>
            </a:lvl1pPr>
            <a:lvl2pPr marL="0" indent="0">
              <a:lnSpc>
                <a:spcPct val="100000"/>
              </a:lnSpc>
              <a:spcBef>
                <a:spcPts val="0"/>
              </a:spcBef>
              <a:buFont typeface="Arial" panose="020B0604020202020204" pitchFamily="34" charset="0"/>
              <a:buNone/>
              <a:defRPr sz="650" b="0" i="0" spc="0" baseline="0">
                <a:solidFill>
                  <a:schemeClr val="accent2"/>
                </a:solidFill>
                <a:latin typeface="+mn-lt"/>
              </a:defRPr>
            </a:lvl2pPr>
            <a:lvl3pPr marL="0" indent="0">
              <a:lnSpc>
                <a:spcPct val="100000"/>
              </a:lnSpc>
              <a:spcBef>
                <a:spcPts val="0"/>
              </a:spcBef>
              <a:buNone/>
              <a:defRPr sz="650" b="0" i="0" spc="0" baseline="0">
                <a:solidFill>
                  <a:schemeClr val="accent2"/>
                </a:solidFill>
                <a:latin typeface="+mn-lt"/>
              </a:defRPr>
            </a:lvl3pPr>
            <a:lvl4pPr marL="0" indent="0">
              <a:lnSpc>
                <a:spcPct val="100000"/>
              </a:lnSpc>
              <a:spcBef>
                <a:spcPts val="0"/>
              </a:spcBef>
              <a:buNone/>
              <a:defRPr sz="650" b="0" i="0" spc="0" baseline="0">
                <a:solidFill>
                  <a:schemeClr val="accent2"/>
                </a:solidFill>
                <a:latin typeface="+mn-lt"/>
              </a:defRPr>
            </a:lvl4pPr>
            <a:lvl5pPr marL="0" indent="0">
              <a:lnSpc>
                <a:spcPct val="100000"/>
              </a:lnSpc>
              <a:spcBef>
                <a:spcPts val="0"/>
              </a:spcBef>
              <a:buNone/>
              <a:defRPr sz="650" b="0" i="0" spc="0" baseline="0">
                <a:solidFill>
                  <a:schemeClr val="accent2"/>
                </a:solidFill>
                <a:latin typeface="+mn-lt"/>
              </a:defRPr>
            </a:lvl5pPr>
            <a:lvl6pPr marL="0" indent="0">
              <a:lnSpc>
                <a:spcPct val="100000"/>
              </a:lnSpc>
              <a:spcBef>
                <a:spcPts val="0"/>
              </a:spcBef>
              <a:buNone/>
              <a:defRPr sz="650" b="0" i="0" spc="0" baseline="0">
                <a:solidFill>
                  <a:schemeClr val="accent2"/>
                </a:solidFill>
                <a:latin typeface="+mn-lt"/>
              </a:defRPr>
            </a:lvl6pPr>
            <a:lvl7pPr marL="0" indent="0">
              <a:lnSpc>
                <a:spcPct val="100000"/>
              </a:lnSpc>
              <a:spcBef>
                <a:spcPts val="0"/>
              </a:spcBef>
              <a:buNone/>
              <a:defRPr sz="650" b="0" i="0" spc="0" baseline="0">
                <a:solidFill>
                  <a:schemeClr val="accent2"/>
                </a:solidFill>
                <a:latin typeface="+mn-lt"/>
              </a:defRPr>
            </a:lvl7pPr>
            <a:lvl8pPr marL="0" indent="0">
              <a:lnSpc>
                <a:spcPct val="100000"/>
              </a:lnSpc>
              <a:spcBef>
                <a:spcPts val="0"/>
              </a:spcBef>
              <a:buFont typeface="Arial" panose="020B0604020202020204" pitchFamily="34" charset="0"/>
              <a:buNone/>
              <a:defRPr sz="650" b="0" i="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0" u="none" strike="noStrike" spc="0" baseline="0" smtClean="0">
                <a:solidFill>
                  <a:schemeClr val="accent2"/>
                </a:solidFill>
                <a:latin typeface="+mn-lt"/>
              </a:defRPr>
            </a:lvl9pPr>
          </a:lstStyle>
          <a:p>
            <a:pPr lvl="0"/>
            <a:r>
              <a:rPr lang="en-GB" noProof="0"/>
              <a:t>Source (bold): sample source | # (superscript) sample source | # (superscript) sample source // no further levels</a:t>
            </a:r>
            <a:endParaRPr lang="en-GB" noProof="0" dirty="0"/>
          </a:p>
        </p:txBody>
      </p:sp>
      <p:sp>
        <p:nvSpPr>
          <p:cNvPr id="32" name="Inhalt">
            <a:extLst>
              <a:ext uri="{FF2B5EF4-FFF2-40B4-BE49-F238E27FC236}">
                <a16:creationId xmlns:a16="http://schemas.microsoft.com/office/drawing/2014/main" id="{C4287E6D-28C1-4452-93F9-90E2A4745C73}"/>
              </a:ext>
            </a:extLst>
          </p:cNvPr>
          <p:cNvSpPr>
            <a:spLocks noGrp="1"/>
          </p:cNvSpPr>
          <p:nvPr>
            <p:ph idx="22" hasCustomPrompt="1"/>
          </p:nvPr>
        </p:nvSpPr>
        <p:spPr>
          <a:xfrm>
            <a:off x="6696031" y="2070101"/>
            <a:ext cx="1908175" cy="2607338"/>
          </a:xfrm>
        </p:spPr>
        <p:txBody>
          <a:bodyPr>
            <a:normAutofit/>
          </a:bodyPr>
          <a:lstStyle>
            <a:lvl1pPr>
              <a:spcBef>
                <a:spcPts val="400"/>
              </a:spcBef>
              <a:defRPr sz="1200"/>
            </a:lvl1pPr>
            <a:lvl2pPr>
              <a:spcBef>
                <a:spcPts val="800"/>
              </a:spcBef>
              <a:defRPr sz="1200"/>
            </a:lvl2pPr>
            <a:lvl3pPr marL="216000" indent="-216000">
              <a:spcBef>
                <a:spcPts val="400"/>
              </a:spcBef>
              <a:defRPr sz="1200"/>
            </a:lvl3pPr>
            <a:lvl4pPr marL="432000" indent="-216000">
              <a:defRPr sz="1200"/>
            </a:lvl4pPr>
            <a:lvl5pPr marL="216000" indent="-216000">
              <a:spcBef>
                <a:spcPts val="400"/>
              </a:spcBef>
              <a:defRPr sz="1200"/>
            </a:lvl5pPr>
            <a:lvl6pPr marL="432000" indent="-216000">
              <a:defRPr sz="1200"/>
            </a:lvl6pPr>
            <a:lvl7pPr marL="216000">
              <a:defRPr sz="1200"/>
            </a:lvl7pPr>
            <a:lvl8pPr marL="432000">
              <a:defRPr sz="1200"/>
            </a:lvl8pPr>
            <a:lvl9pPr marL="648000" indent="-216000">
              <a:defRPr sz="12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3" name="Überschrift Linie">
            <a:extLst>
              <a:ext uri="{FF2B5EF4-FFF2-40B4-BE49-F238E27FC236}">
                <a16:creationId xmlns:a16="http://schemas.microsoft.com/office/drawing/2014/main" id="{5D0C6B0E-1545-41F4-8272-7429A6E1370E}"/>
              </a:ext>
            </a:extLst>
          </p:cNvPr>
          <p:cNvCxnSpPr>
            <a:cxnSpLocks/>
          </p:cNvCxnSpPr>
          <p:nvPr userDrawn="1"/>
        </p:nvCxnSpPr>
        <p:spPr>
          <a:xfrm>
            <a:off x="6696000" y="1944000"/>
            <a:ext cx="190817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Überschrift">
            <a:extLst>
              <a:ext uri="{FF2B5EF4-FFF2-40B4-BE49-F238E27FC236}">
                <a16:creationId xmlns:a16="http://schemas.microsoft.com/office/drawing/2014/main" id="{28CED89C-6107-4336-A98B-34BDBA2BD834}"/>
              </a:ext>
            </a:extLst>
          </p:cNvPr>
          <p:cNvSpPr>
            <a:spLocks noGrp="1"/>
          </p:cNvSpPr>
          <p:nvPr>
            <p:ph type="body" orient="vert" idx="23" hasCustomPrompt="1"/>
          </p:nvPr>
        </p:nvSpPr>
        <p:spPr>
          <a:xfrm>
            <a:off x="6696075" y="1270000"/>
            <a:ext cx="1908175" cy="581502"/>
          </a:xfrm>
        </p:spPr>
        <p:txBody>
          <a:bodyPr vert="horz" anchor="b" anchorCtr="0">
            <a:normAutofit/>
          </a:bodyPr>
          <a:lstStyle>
            <a:lvl1pPr marL="0" indent="0" algn="l">
              <a:lnSpc>
                <a:spcPct val="100000"/>
              </a:lnSpc>
              <a:spcBef>
                <a:spcPts val="0"/>
              </a:spcBef>
              <a:buFont typeface="Arial" panose="020B0604020202020204" pitchFamily="34" charset="0"/>
              <a:buNone/>
              <a:defRPr sz="1200" b="1" spc="0" baseline="0">
                <a:solidFill>
                  <a:srgbClr val="3ED8C3"/>
                </a:solidFill>
                <a:latin typeface="+mj-lt"/>
              </a:defRPr>
            </a:lvl1pPr>
            <a:lvl2pPr marL="0" indent="0" algn="l">
              <a:lnSpc>
                <a:spcPct val="100000"/>
              </a:lnSpc>
              <a:spcBef>
                <a:spcPts val="0"/>
              </a:spcBef>
              <a:buFont typeface="Arial" panose="020B0604020202020204" pitchFamily="34" charset="0"/>
              <a:buNone/>
              <a:defRPr sz="1200" b="1" spc="0" baseline="0">
                <a:solidFill>
                  <a:srgbClr val="3ED8C3"/>
                </a:solidFill>
                <a:latin typeface="+mj-lt"/>
              </a:defRPr>
            </a:lvl2pPr>
            <a:lvl3pPr marL="0" indent="0" algn="l">
              <a:lnSpc>
                <a:spcPct val="100000"/>
              </a:lnSpc>
              <a:spcBef>
                <a:spcPts val="0"/>
              </a:spcBef>
              <a:buNone/>
              <a:defRPr sz="1200" b="1" spc="0" baseline="0">
                <a:solidFill>
                  <a:srgbClr val="3ED8C3"/>
                </a:solidFill>
                <a:latin typeface="+mj-lt"/>
              </a:defRPr>
            </a:lvl3pPr>
            <a:lvl4pPr marL="0" indent="0" algn="l">
              <a:lnSpc>
                <a:spcPct val="100000"/>
              </a:lnSpc>
              <a:spcBef>
                <a:spcPts val="0"/>
              </a:spcBef>
              <a:buNone/>
              <a:defRPr sz="1200" b="1" spc="0" baseline="0">
                <a:solidFill>
                  <a:srgbClr val="3ED8C3"/>
                </a:solidFill>
                <a:latin typeface="+mj-lt"/>
              </a:defRPr>
            </a:lvl4pPr>
            <a:lvl5pPr marL="0" indent="0" algn="l">
              <a:lnSpc>
                <a:spcPct val="100000"/>
              </a:lnSpc>
              <a:spcBef>
                <a:spcPts val="0"/>
              </a:spcBef>
              <a:buNone/>
              <a:defRPr sz="1200" b="1" spc="0" baseline="0">
                <a:solidFill>
                  <a:srgbClr val="3ED8C3"/>
                </a:solidFill>
                <a:latin typeface="+mj-lt"/>
              </a:defRPr>
            </a:lvl5pPr>
            <a:lvl6pPr marL="0" indent="0" algn="l">
              <a:lnSpc>
                <a:spcPct val="100000"/>
              </a:lnSpc>
              <a:spcBef>
                <a:spcPts val="0"/>
              </a:spcBef>
              <a:buNone/>
              <a:defRPr sz="1200" b="1" spc="0" baseline="0">
                <a:solidFill>
                  <a:srgbClr val="3ED8C3"/>
                </a:solidFill>
                <a:latin typeface="+mj-lt"/>
              </a:defRPr>
            </a:lvl6pPr>
            <a:lvl7pPr marL="0" indent="0" algn="l">
              <a:lnSpc>
                <a:spcPct val="100000"/>
              </a:lnSpc>
              <a:spcBef>
                <a:spcPts val="0"/>
              </a:spcBef>
              <a:buNone/>
              <a:defRPr sz="1200" b="1" spc="0" baseline="0">
                <a:solidFill>
                  <a:srgbClr val="3ED8C3"/>
                </a:solidFill>
                <a:latin typeface="+mj-lt"/>
              </a:defRPr>
            </a:lvl7pPr>
            <a:lvl8pPr marL="0" indent="0" algn="l">
              <a:lnSpc>
                <a:spcPct val="100000"/>
              </a:lnSpc>
              <a:spcBef>
                <a:spcPts val="0"/>
              </a:spcBef>
              <a:buFont typeface="Arial" panose="020B0604020202020204" pitchFamily="34" charset="0"/>
              <a:buNone/>
              <a:defRPr sz="1200" b="1" spc="0" baseline="0">
                <a:solidFill>
                  <a:srgbClr val="3ED8C3"/>
                </a:solidFill>
                <a:latin typeface="+mj-lt"/>
              </a:defRPr>
            </a:lvl8pPr>
            <a:lvl9pPr marL="0" indent="0" algn="l">
              <a:lnSpc>
                <a:spcPct val="100000"/>
              </a:lnSpc>
              <a:spcBef>
                <a:spcPts val="0"/>
              </a:spcBef>
              <a:buFont typeface="Arial" panose="020B0604020202020204" pitchFamily="34" charset="0"/>
              <a:buNone/>
              <a:defRPr lang="de-DE" sz="1200" b="1" i="0" u="none" strike="noStrike" spc="0" baseline="0" smtClean="0">
                <a:solidFill>
                  <a:srgbClr val="3ED8C3"/>
                </a:solidFill>
                <a:latin typeface="+mj-lt"/>
              </a:defRPr>
            </a:lvl9pPr>
          </a:lstStyle>
          <a:p>
            <a:r>
              <a:rPr lang="en-GB"/>
              <a:t>Headline, multiple lines, i.e. also three lines, </a:t>
            </a:r>
            <a:br>
              <a:rPr lang="en-GB"/>
            </a:br>
            <a:r>
              <a:rPr lang="en-GB"/>
              <a:t>also possible</a:t>
            </a:r>
            <a:endParaRPr lang="en-GB" dirty="0"/>
          </a:p>
        </p:txBody>
      </p:sp>
      <p:sp>
        <p:nvSpPr>
          <p:cNvPr id="21" name="Inhalt">
            <a:extLst>
              <a:ext uri="{FF2B5EF4-FFF2-40B4-BE49-F238E27FC236}">
                <a16:creationId xmlns:a16="http://schemas.microsoft.com/office/drawing/2014/main" id="{1FEE72D6-B346-4185-9104-D09166F7737D}"/>
              </a:ext>
            </a:extLst>
          </p:cNvPr>
          <p:cNvSpPr>
            <a:spLocks noGrp="1"/>
          </p:cNvSpPr>
          <p:nvPr>
            <p:ph idx="21" hasCustomPrompt="1"/>
          </p:nvPr>
        </p:nvSpPr>
        <p:spPr>
          <a:xfrm>
            <a:off x="4643394" y="2070101"/>
            <a:ext cx="1908175" cy="2607338"/>
          </a:xfrm>
        </p:spPr>
        <p:txBody>
          <a:bodyPr>
            <a:normAutofit/>
          </a:bodyPr>
          <a:lstStyle>
            <a:lvl1pPr>
              <a:spcBef>
                <a:spcPts val="400"/>
              </a:spcBef>
              <a:defRPr sz="1200"/>
            </a:lvl1pPr>
            <a:lvl2pPr>
              <a:spcBef>
                <a:spcPts val="800"/>
              </a:spcBef>
              <a:defRPr sz="1200"/>
            </a:lvl2pPr>
            <a:lvl3pPr marL="216000" indent="-216000">
              <a:spcBef>
                <a:spcPts val="400"/>
              </a:spcBef>
              <a:defRPr sz="1200"/>
            </a:lvl3pPr>
            <a:lvl4pPr marL="432000" indent="-216000">
              <a:defRPr sz="1200"/>
            </a:lvl4pPr>
            <a:lvl5pPr marL="216000" indent="-216000">
              <a:spcBef>
                <a:spcPts val="400"/>
              </a:spcBef>
              <a:defRPr sz="1200"/>
            </a:lvl5pPr>
            <a:lvl6pPr marL="432000" indent="-216000">
              <a:defRPr sz="1200"/>
            </a:lvl6pPr>
            <a:lvl7pPr marL="216000">
              <a:defRPr sz="1200"/>
            </a:lvl7pPr>
            <a:lvl8pPr marL="432000">
              <a:defRPr sz="1200"/>
            </a:lvl8pPr>
            <a:lvl9pPr marL="648000" indent="-216000">
              <a:defRPr sz="12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19" name="Überschrift Linie">
            <a:extLst>
              <a:ext uri="{FF2B5EF4-FFF2-40B4-BE49-F238E27FC236}">
                <a16:creationId xmlns:a16="http://schemas.microsoft.com/office/drawing/2014/main" id="{664531AB-0069-4942-94B1-68A2CEB56B71}"/>
              </a:ext>
            </a:extLst>
          </p:cNvPr>
          <p:cNvCxnSpPr>
            <a:cxnSpLocks/>
          </p:cNvCxnSpPr>
          <p:nvPr userDrawn="1"/>
        </p:nvCxnSpPr>
        <p:spPr>
          <a:xfrm>
            <a:off x="4643363" y="1944000"/>
            <a:ext cx="190817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Überschrift">
            <a:extLst>
              <a:ext uri="{FF2B5EF4-FFF2-40B4-BE49-F238E27FC236}">
                <a16:creationId xmlns:a16="http://schemas.microsoft.com/office/drawing/2014/main" id="{3CC9D01B-CA04-4FFE-BEBE-3030F99C1BF3}"/>
              </a:ext>
            </a:extLst>
          </p:cNvPr>
          <p:cNvSpPr>
            <a:spLocks noGrp="1"/>
          </p:cNvSpPr>
          <p:nvPr>
            <p:ph type="body" orient="vert" idx="20" hasCustomPrompt="1"/>
          </p:nvPr>
        </p:nvSpPr>
        <p:spPr>
          <a:xfrm>
            <a:off x="4643438" y="1270000"/>
            <a:ext cx="1908175" cy="581502"/>
          </a:xfrm>
        </p:spPr>
        <p:txBody>
          <a:bodyPr vert="horz" anchor="b" anchorCtr="0">
            <a:normAutofit/>
          </a:bodyPr>
          <a:lstStyle>
            <a:lvl1pPr marL="0" indent="0" algn="l">
              <a:lnSpc>
                <a:spcPct val="100000"/>
              </a:lnSpc>
              <a:spcBef>
                <a:spcPts val="0"/>
              </a:spcBef>
              <a:buFont typeface="Arial" panose="020B0604020202020204" pitchFamily="34" charset="0"/>
              <a:buNone/>
              <a:defRPr sz="1200" b="1" spc="0" baseline="0">
                <a:solidFill>
                  <a:srgbClr val="3ED8C3"/>
                </a:solidFill>
                <a:latin typeface="+mj-lt"/>
              </a:defRPr>
            </a:lvl1pPr>
            <a:lvl2pPr marL="0" indent="0" algn="l">
              <a:lnSpc>
                <a:spcPct val="100000"/>
              </a:lnSpc>
              <a:spcBef>
                <a:spcPts val="0"/>
              </a:spcBef>
              <a:buFont typeface="Arial" panose="020B0604020202020204" pitchFamily="34" charset="0"/>
              <a:buNone/>
              <a:defRPr sz="1200" b="1" spc="0" baseline="0">
                <a:solidFill>
                  <a:srgbClr val="3ED8C3"/>
                </a:solidFill>
                <a:latin typeface="+mj-lt"/>
              </a:defRPr>
            </a:lvl2pPr>
            <a:lvl3pPr marL="0" indent="0" algn="l">
              <a:lnSpc>
                <a:spcPct val="100000"/>
              </a:lnSpc>
              <a:spcBef>
                <a:spcPts val="0"/>
              </a:spcBef>
              <a:buNone/>
              <a:defRPr sz="1200" b="1" spc="0" baseline="0">
                <a:solidFill>
                  <a:srgbClr val="3ED8C3"/>
                </a:solidFill>
                <a:latin typeface="+mj-lt"/>
              </a:defRPr>
            </a:lvl3pPr>
            <a:lvl4pPr marL="0" indent="0" algn="l">
              <a:lnSpc>
                <a:spcPct val="100000"/>
              </a:lnSpc>
              <a:spcBef>
                <a:spcPts val="0"/>
              </a:spcBef>
              <a:buNone/>
              <a:defRPr sz="1200" b="1" spc="0" baseline="0">
                <a:solidFill>
                  <a:srgbClr val="3ED8C3"/>
                </a:solidFill>
                <a:latin typeface="+mj-lt"/>
              </a:defRPr>
            </a:lvl4pPr>
            <a:lvl5pPr marL="0" indent="0" algn="l">
              <a:lnSpc>
                <a:spcPct val="100000"/>
              </a:lnSpc>
              <a:spcBef>
                <a:spcPts val="0"/>
              </a:spcBef>
              <a:buNone/>
              <a:defRPr sz="1200" b="1" spc="0" baseline="0">
                <a:solidFill>
                  <a:srgbClr val="3ED8C3"/>
                </a:solidFill>
                <a:latin typeface="+mj-lt"/>
              </a:defRPr>
            </a:lvl5pPr>
            <a:lvl6pPr marL="0" indent="0" algn="l">
              <a:lnSpc>
                <a:spcPct val="100000"/>
              </a:lnSpc>
              <a:spcBef>
                <a:spcPts val="0"/>
              </a:spcBef>
              <a:buNone/>
              <a:defRPr sz="1200" b="1" spc="0" baseline="0">
                <a:solidFill>
                  <a:srgbClr val="3ED8C3"/>
                </a:solidFill>
                <a:latin typeface="+mj-lt"/>
              </a:defRPr>
            </a:lvl6pPr>
            <a:lvl7pPr marL="0" indent="0" algn="l">
              <a:lnSpc>
                <a:spcPct val="100000"/>
              </a:lnSpc>
              <a:spcBef>
                <a:spcPts val="0"/>
              </a:spcBef>
              <a:buNone/>
              <a:defRPr sz="1200" b="1" spc="0" baseline="0">
                <a:solidFill>
                  <a:srgbClr val="3ED8C3"/>
                </a:solidFill>
                <a:latin typeface="+mj-lt"/>
              </a:defRPr>
            </a:lvl7pPr>
            <a:lvl8pPr marL="0" indent="0" algn="l">
              <a:lnSpc>
                <a:spcPct val="100000"/>
              </a:lnSpc>
              <a:spcBef>
                <a:spcPts val="0"/>
              </a:spcBef>
              <a:buFont typeface="Arial" panose="020B0604020202020204" pitchFamily="34" charset="0"/>
              <a:buNone/>
              <a:defRPr sz="1200" b="1" spc="0" baseline="0">
                <a:solidFill>
                  <a:srgbClr val="3ED8C3"/>
                </a:solidFill>
                <a:latin typeface="+mj-lt"/>
              </a:defRPr>
            </a:lvl8pPr>
            <a:lvl9pPr marL="0" indent="0" algn="l">
              <a:lnSpc>
                <a:spcPct val="100000"/>
              </a:lnSpc>
              <a:spcBef>
                <a:spcPts val="0"/>
              </a:spcBef>
              <a:buFont typeface="Arial" panose="020B0604020202020204" pitchFamily="34" charset="0"/>
              <a:buNone/>
              <a:defRPr lang="de-DE" sz="1200" b="1" i="0" u="none" strike="noStrike" spc="0" baseline="0" smtClean="0">
                <a:solidFill>
                  <a:srgbClr val="3ED8C3"/>
                </a:solidFill>
                <a:latin typeface="+mj-lt"/>
              </a:defRPr>
            </a:lvl9pPr>
          </a:lstStyle>
          <a:p>
            <a:r>
              <a:rPr lang="en-GB"/>
              <a:t>Headline, multiple lines, i.e. also three lines, </a:t>
            </a:r>
            <a:br>
              <a:rPr lang="en-GB"/>
            </a:br>
            <a:r>
              <a:rPr lang="en-GB"/>
              <a:t>also possible</a:t>
            </a:r>
            <a:endParaRPr lang="en-GB" dirty="0"/>
          </a:p>
        </p:txBody>
      </p:sp>
      <p:sp>
        <p:nvSpPr>
          <p:cNvPr id="12" name="Inhalt">
            <a:extLst>
              <a:ext uri="{FF2B5EF4-FFF2-40B4-BE49-F238E27FC236}">
                <a16:creationId xmlns:a16="http://schemas.microsoft.com/office/drawing/2014/main" id="{667B37D0-7B19-4518-A3D6-13B7CBF91E2C}"/>
              </a:ext>
            </a:extLst>
          </p:cNvPr>
          <p:cNvSpPr>
            <a:spLocks noGrp="1"/>
          </p:cNvSpPr>
          <p:nvPr>
            <p:ph idx="17" hasCustomPrompt="1"/>
          </p:nvPr>
        </p:nvSpPr>
        <p:spPr>
          <a:xfrm>
            <a:off x="2592071" y="2070101"/>
            <a:ext cx="1908592" cy="2607338"/>
          </a:xfrm>
        </p:spPr>
        <p:txBody>
          <a:bodyPr>
            <a:normAutofit/>
          </a:bodyPr>
          <a:lstStyle>
            <a:lvl1pPr>
              <a:spcBef>
                <a:spcPts val="400"/>
              </a:spcBef>
              <a:defRPr sz="1200"/>
            </a:lvl1pPr>
            <a:lvl2pPr>
              <a:spcBef>
                <a:spcPts val="800"/>
              </a:spcBef>
              <a:defRPr sz="1200"/>
            </a:lvl2pPr>
            <a:lvl3pPr marL="216000" indent="-216000">
              <a:spcBef>
                <a:spcPts val="400"/>
              </a:spcBef>
              <a:defRPr sz="1200"/>
            </a:lvl3pPr>
            <a:lvl4pPr marL="432000" indent="-216000">
              <a:defRPr sz="1200"/>
            </a:lvl4pPr>
            <a:lvl5pPr marL="216000" indent="-216000">
              <a:spcBef>
                <a:spcPts val="400"/>
              </a:spcBef>
              <a:defRPr sz="1200"/>
            </a:lvl5pPr>
            <a:lvl6pPr marL="432000" indent="-216000">
              <a:defRPr sz="1200"/>
            </a:lvl6pPr>
            <a:lvl7pPr marL="216000">
              <a:defRPr sz="1200"/>
            </a:lvl7pPr>
            <a:lvl8pPr marL="432000">
              <a:defRPr sz="1200"/>
            </a:lvl8pPr>
            <a:lvl9pPr marL="648000" indent="-216000">
              <a:defRPr sz="12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16" name="Überschrift Linie">
            <a:extLst>
              <a:ext uri="{FF2B5EF4-FFF2-40B4-BE49-F238E27FC236}">
                <a16:creationId xmlns:a16="http://schemas.microsoft.com/office/drawing/2014/main" id="{3A3A3E36-F7F0-4FC3-9CEE-E7FF9AB11F07}"/>
              </a:ext>
            </a:extLst>
          </p:cNvPr>
          <p:cNvCxnSpPr>
            <a:cxnSpLocks/>
          </p:cNvCxnSpPr>
          <p:nvPr userDrawn="1"/>
        </p:nvCxnSpPr>
        <p:spPr>
          <a:xfrm>
            <a:off x="2592072" y="1944000"/>
            <a:ext cx="1908592"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Überschrift">
            <a:extLst>
              <a:ext uri="{FF2B5EF4-FFF2-40B4-BE49-F238E27FC236}">
                <a16:creationId xmlns:a16="http://schemas.microsoft.com/office/drawing/2014/main" id="{3DC8CC4E-8622-4126-AA50-F5A303EC543F}"/>
              </a:ext>
            </a:extLst>
          </p:cNvPr>
          <p:cNvSpPr>
            <a:spLocks noGrp="1"/>
          </p:cNvSpPr>
          <p:nvPr>
            <p:ph type="body" orient="vert" idx="19" hasCustomPrompt="1"/>
          </p:nvPr>
        </p:nvSpPr>
        <p:spPr>
          <a:xfrm>
            <a:off x="2592071" y="1270000"/>
            <a:ext cx="1908592" cy="581502"/>
          </a:xfrm>
        </p:spPr>
        <p:txBody>
          <a:bodyPr vert="horz" anchor="b" anchorCtr="0">
            <a:normAutofit/>
          </a:bodyPr>
          <a:lstStyle>
            <a:lvl1pPr marL="0" indent="0" algn="l">
              <a:lnSpc>
                <a:spcPct val="100000"/>
              </a:lnSpc>
              <a:spcBef>
                <a:spcPts val="0"/>
              </a:spcBef>
              <a:buFont typeface="Arial" panose="020B0604020202020204" pitchFamily="34" charset="0"/>
              <a:buNone/>
              <a:defRPr sz="1200" b="1" spc="0" baseline="0">
                <a:solidFill>
                  <a:srgbClr val="3ED8C3"/>
                </a:solidFill>
                <a:latin typeface="+mj-lt"/>
              </a:defRPr>
            </a:lvl1pPr>
            <a:lvl2pPr marL="0" indent="0" algn="l">
              <a:lnSpc>
                <a:spcPct val="100000"/>
              </a:lnSpc>
              <a:spcBef>
                <a:spcPts val="0"/>
              </a:spcBef>
              <a:buFont typeface="Arial" panose="020B0604020202020204" pitchFamily="34" charset="0"/>
              <a:buNone/>
              <a:defRPr sz="1200" b="1" spc="0" baseline="0">
                <a:solidFill>
                  <a:srgbClr val="3ED8C3"/>
                </a:solidFill>
                <a:latin typeface="+mj-lt"/>
              </a:defRPr>
            </a:lvl2pPr>
            <a:lvl3pPr marL="0" indent="0" algn="l">
              <a:lnSpc>
                <a:spcPct val="100000"/>
              </a:lnSpc>
              <a:spcBef>
                <a:spcPts val="0"/>
              </a:spcBef>
              <a:buNone/>
              <a:defRPr sz="1200" b="1" spc="0" baseline="0">
                <a:solidFill>
                  <a:srgbClr val="3ED8C3"/>
                </a:solidFill>
                <a:latin typeface="+mj-lt"/>
              </a:defRPr>
            </a:lvl3pPr>
            <a:lvl4pPr marL="0" indent="0" algn="l">
              <a:lnSpc>
                <a:spcPct val="100000"/>
              </a:lnSpc>
              <a:spcBef>
                <a:spcPts val="0"/>
              </a:spcBef>
              <a:buNone/>
              <a:defRPr sz="1200" b="1" spc="0" baseline="0">
                <a:solidFill>
                  <a:srgbClr val="3ED8C3"/>
                </a:solidFill>
                <a:latin typeface="+mj-lt"/>
              </a:defRPr>
            </a:lvl4pPr>
            <a:lvl5pPr marL="0" indent="0" algn="l">
              <a:lnSpc>
                <a:spcPct val="100000"/>
              </a:lnSpc>
              <a:spcBef>
                <a:spcPts val="0"/>
              </a:spcBef>
              <a:buNone/>
              <a:defRPr sz="1200" b="1" spc="0" baseline="0">
                <a:solidFill>
                  <a:srgbClr val="3ED8C3"/>
                </a:solidFill>
                <a:latin typeface="+mj-lt"/>
              </a:defRPr>
            </a:lvl5pPr>
            <a:lvl6pPr marL="0" indent="0" algn="l">
              <a:lnSpc>
                <a:spcPct val="100000"/>
              </a:lnSpc>
              <a:spcBef>
                <a:spcPts val="0"/>
              </a:spcBef>
              <a:buNone/>
              <a:defRPr sz="1200" b="1" spc="0" baseline="0">
                <a:solidFill>
                  <a:srgbClr val="3ED8C3"/>
                </a:solidFill>
                <a:latin typeface="+mj-lt"/>
              </a:defRPr>
            </a:lvl6pPr>
            <a:lvl7pPr marL="0" indent="0" algn="l">
              <a:lnSpc>
                <a:spcPct val="100000"/>
              </a:lnSpc>
              <a:spcBef>
                <a:spcPts val="0"/>
              </a:spcBef>
              <a:buNone/>
              <a:defRPr sz="1200" b="1" spc="0" baseline="0">
                <a:solidFill>
                  <a:srgbClr val="3ED8C3"/>
                </a:solidFill>
                <a:latin typeface="+mj-lt"/>
              </a:defRPr>
            </a:lvl7pPr>
            <a:lvl8pPr marL="0" indent="0" algn="l">
              <a:lnSpc>
                <a:spcPct val="100000"/>
              </a:lnSpc>
              <a:spcBef>
                <a:spcPts val="0"/>
              </a:spcBef>
              <a:buFont typeface="Arial" panose="020B0604020202020204" pitchFamily="34" charset="0"/>
              <a:buNone/>
              <a:defRPr sz="1200" b="1" spc="0" baseline="0">
                <a:solidFill>
                  <a:srgbClr val="3ED8C3"/>
                </a:solidFill>
                <a:latin typeface="+mj-lt"/>
              </a:defRPr>
            </a:lvl8pPr>
            <a:lvl9pPr marL="0" indent="0" algn="l">
              <a:lnSpc>
                <a:spcPct val="100000"/>
              </a:lnSpc>
              <a:spcBef>
                <a:spcPts val="0"/>
              </a:spcBef>
              <a:buFont typeface="Arial" panose="020B0604020202020204" pitchFamily="34" charset="0"/>
              <a:buNone/>
              <a:defRPr lang="de-DE" sz="1200" b="1" i="0" u="none" strike="noStrike" spc="0" baseline="0" smtClean="0">
                <a:solidFill>
                  <a:srgbClr val="3ED8C3"/>
                </a:solidFill>
                <a:latin typeface="+mj-lt"/>
              </a:defRPr>
            </a:lvl9pPr>
          </a:lstStyle>
          <a:p>
            <a:r>
              <a:rPr lang="en-GB"/>
              <a:t>Headline, multiple lines, i.e. also three lines, </a:t>
            </a:r>
            <a:br>
              <a:rPr lang="en-GB"/>
            </a:br>
            <a:r>
              <a:rPr lang="en-GB"/>
              <a:t>also possible</a:t>
            </a:r>
            <a:endParaRPr lang="en-GB" dirty="0"/>
          </a:p>
        </p:txBody>
      </p:sp>
      <p:sp>
        <p:nvSpPr>
          <p:cNvPr id="3" name="Inhalt">
            <a:extLst>
              <a:ext uri="{FF2B5EF4-FFF2-40B4-BE49-F238E27FC236}">
                <a16:creationId xmlns:a16="http://schemas.microsoft.com/office/drawing/2014/main" id="{98C7491E-756C-46A1-B1E4-A02BE90EEC97}"/>
              </a:ext>
            </a:extLst>
          </p:cNvPr>
          <p:cNvSpPr>
            <a:spLocks noGrp="1"/>
          </p:cNvSpPr>
          <p:nvPr>
            <p:ph idx="1" hasCustomPrompt="1"/>
          </p:nvPr>
        </p:nvSpPr>
        <p:spPr>
          <a:xfrm>
            <a:off x="538163" y="2070101"/>
            <a:ext cx="1908175" cy="2607338"/>
          </a:xfrm>
        </p:spPr>
        <p:txBody>
          <a:bodyPr>
            <a:normAutofit/>
          </a:bodyPr>
          <a:lstStyle>
            <a:lvl1pPr>
              <a:spcBef>
                <a:spcPts val="400"/>
              </a:spcBef>
              <a:defRPr sz="1200"/>
            </a:lvl1pPr>
            <a:lvl2pPr>
              <a:spcBef>
                <a:spcPts val="800"/>
              </a:spcBef>
              <a:defRPr sz="1200"/>
            </a:lvl2pPr>
            <a:lvl3pPr marL="216000" indent="-216000">
              <a:spcBef>
                <a:spcPts val="400"/>
              </a:spcBef>
              <a:defRPr sz="1200"/>
            </a:lvl3pPr>
            <a:lvl4pPr marL="432000" indent="-216000">
              <a:defRPr sz="1200"/>
            </a:lvl4pPr>
            <a:lvl5pPr marL="216000" indent="-216000">
              <a:spcBef>
                <a:spcPts val="400"/>
              </a:spcBef>
              <a:defRPr sz="1200"/>
            </a:lvl5pPr>
            <a:lvl6pPr marL="432000" indent="-216000">
              <a:defRPr sz="1200"/>
            </a:lvl6pPr>
            <a:lvl7pPr marL="216000">
              <a:defRPr sz="1200"/>
            </a:lvl7pPr>
            <a:lvl8pPr marL="432000">
              <a:defRPr sz="1200"/>
            </a:lvl8pPr>
            <a:lvl9pPr marL="648000" indent="-216000">
              <a:defRPr sz="1200"/>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Überschrift Linie">
            <a:extLst>
              <a:ext uri="{FF2B5EF4-FFF2-40B4-BE49-F238E27FC236}">
                <a16:creationId xmlns:a16="http://schemas.microsoft.com/office/drawing/2014/main" id="{BD6BA604-B361-4F5B-BAF4-A56116FC6F5E}"/>
              </a:ext>
            </a:extLst>
          </p:cNvPr>
          <p:cNvCxnSpPr>
            <a:cxnSpLocks/>
          </p:cNvCxnSpPr>
          <p:nvPr userDrawn="1"/>
        </p:nvCxnSpPr>
        <p:spPr>
          <a:xfrm>
            <a:off x="538163" y="1944000"/>
            <a:ext cx="1908593"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Überschrift">
            <a:extLst>
              <a:ext uri="{FF2B5EF4-FFF2-40B4-BE49-F238E27FC236}">
                <a16:creationId xmlns:a16="http://schemas.microsoft.com/office/drawing/2014/main" id="{A44D21C7-7038-4AE2-990E-0B346FF92D4A}"/>
              </a:ext>
            </a:extLst>
          </p:cNvPr>
          <p:cNvSpPr>
            <a:spLocks noGrp="1"/>
          </p:cNvSpPr>
          <p:nvPr>
            <p:ph type="body" orient="vert" idx="18" hasCustomPrompt="1"/>
          </p:nvPr>
        </p:nvSpPr>
        <p:spPr>
          <a:xfrm>
            <a:off x="538164" y="1270000"/>
            <a:ext cx="1908592" cy="581502"/>
          </a:xfrm>
        </p:spPr>
        <p:txBody>
          <a:bodyPr vert="horz" anchor="b" anchorCtr="0">
            <a:normAutofit/>
          </a:bodyPr>
          <a:lstStyle>
            <a:lvl1pPr marL="0" indent="0" algn="l">
              <a:lnSpc>
                <a:spcPct val="100000"/>
              </a:lnSpc>
              <a:spcBef>
                <a:spcPts val="0"/>
              </a:spcBef>
              <a:buFont typeface="Arial" panose="020B0604020202020204" pitchFamily="34" charset="0"/>
              <a:buNone/>
              <a:defRPr sz="1200" b="1" spc="0" baseline="0">
                <a:solidFill>
                  <a:srgbClr val="3ED8C3"/>
                </a:solidFill>
                <a:latin typeface="+mj-lt"/>
              </a:defRPr>
            </a:lvl1pPr>
            <a:lvl2pPr marL="0" indent="0" algn="l">
              <a:lnSpc>
                <a:spcPct val="100000"/>
              </a:lnSpc>
              <a:spcBef>
                <a:spcPts val="0"/>
              </a:spcBef>
              <a:buFont typeface="Arial" panose="020B0604020202020204" pitchFamily="34" charset="0"/>
              <a:buNone/>
              <a:defRPr sz="1200" b="1" spc="0" baseline="0">
                <a:solidFill>
                  <a:srgbClr val="3ED8C3"/>
                </a:solidFill>
                <a:latin typeface="+mj-lt"/>
              </a:defRPr>
            </a:lvl2pPr>
            <a:lvl3pPr marL="0" indent="0" algn="l">
              <a:lnSpc>
                <a:spcPct val="100000"/>
              </a:lnSpc>
              <a:spcBef>
                <a:spcPts val="0"/>
              </a:spcBef>
              <a:buNone/>
              <a:defRPr sz="1200" b="1" spc="0" baseline="0">
                <a:solidFill>
                  <a:srgbClr val="3ED8C3"/>
                </a:solidFill>
                <a:latin typeface="+mj-lt"/>
              </a:defRPr>
            </a:lvl3pPr>
            <a:lvl4pPr marL="0" indent="0" algn="l">
              <a:lnSpc>
                <a:spcPct val="100000"/>
              </a:lnSpc>
              <a:spcBef>
                <a:spcPts val="0"/>
              </a:spcBef>
              <a:buNone/>
              <a:defRPr sz="1200" b="1" spc="0" baseline="0">
                <a:solidFill>
                  <a:srgbClr val="3ED8C3"/>
                </a:solidFill>
                <a:latin typeface="+mj-lt"/>
              </a:defRPr>
            </a:lvl4pPr>
            <a:lvl5pPr marL="0" indent="0" algn="l">
              <a:lnSpc>
                <a:spcPct val="100000"/>
              </a:lnSpc>
              <a:spcBef>
                <a:spcPts val="0"/>
              </a:spcBef>
              <a:buNone/>
              <a:defRPr sz="1200" b="1" spc="0" baseline="0">
                <a:solidFill>
                  <a:srgbClr val="3ED8C3"/>
                </a:solidFill>
                <a:latin typeface="+mj-lt"/>
              </a:defRPr>
            </a:lvl5pPr>
            <a:lvl6pPr marL="0" indent="0" algn="l">
              <a:lnSpc>
                <a:spcPct val="100000"/>
              </a:lnSpc>
              <a:spcBef>
                <a:spcPts val="0"/>
              </a:spcBef>
              <a:buNone/>
              <a:defRPr sz="1200" b="1" spc="0" baseline="0">
                <a:solidFill>
                  <a:srgbClr val="3ED8C3"/>
                </a:solidFill>
                <a:latin typeface="+mj-lt"/>
              </a:defRPr>
            </a:lvl6pPr>
            <a:lvl7pPr marL="0" indent="0" algn="l">
              <a:lnSpc>
                <a:spcPct val="100000"/>
              </a:lnSpc>
              <a:spcBef>
                <a:spcPts val="0"/>
              </a:spcBef>
              <a:buNone/>
              <a:defRPr sz="1200" b="1" spc="0" baseline="0">
                <a:solidFill>
                  <a:srgbClr val="3ED8C3"/>
                </a:solidFill>
                <a:latin typeface="+mj-lt"/>
              </a:defRPr>
            </a:lvl7pPr>
            <a:lvl8pPr marL="0" indent="0" algn="l">
              <a:lnSpc>
                <a:spcPct val="100000"/>
              </a:lnSpc>
              <a:spcBef>
                <a:spcPts val="0"/>
              </a:spcBef>
              <a:buFont typeface="Arial" panose="020B0604020202020204" pitchFamily="34" charset="0"/>
              <a:buNone/>
              <a:defRPr sz="1200" b="1" spc="0" baseline="0">
                <a:solidFill>
                  <a:srgbClr val="3ED8C3"/>
                </a:solidFill>
                <a:latin typeface="+mj-lt"/>
              </a:defRPr>
            </a:lvl8pPr>
            <a:lvl9pPr marL="0" indent="0" algn="l">
              <a:lnSpc>
                <a:spcPct val="100000"/>
              </a:lnSpc>
              <a:spcBef>
                <a:spcPts val="0"/>
              </a:spcBef>
              <a:buFont typeface="Arial" panose="020B0604020202020204" pitchFamily="34" charset="0"/>
              <a:buNone/>
              <a:defRPr lang="de-DE" sz="1200" b="1" i="0" u="none" strike="noStrike" spc="0" baseline="0" smtClean="0">
                <a:solidFill>
                  <a:srgbClr val="3ED8C3"/>
                </a:solidFill>
                <a:latin typeface="+mj-lt"/>
              </a:defRPr>
            </a:lvl9pPr>
          </a:lstStyle>
          <a:p>
            <a:r>
              <a:rPr lang="en-GB"/>
              <a:t>Headline, multiple lines, i.e. also three lines, </a:t>
            </a:r>
            <a:br>
              <a:rPr lang="en-GB"/>
            </a:br>
            <a:r>
              <a:rPr lang="en-GB"/>
              <a:t>also possible</a:t>
            </a:r>
            <a:endParaRPr lang="en-GB" dirty="0"/>
          </a:p>
        </p:txBody>
      </p:sp>
      <p:sp>
        <p:nvSpPr>
          <p:cNvPr id="29" name="Headline/Subheadline">
            <a:extLst>
              <a:ext uri="{FF2B5EF4-FFF2-40B4-BE49-F238E27FC236}">
                <a16:creationId xmlns:a16="http://schemas.microsoft.com/office/drawing/2014/main" id="{8A34D7A9-C7E0-4D58-AEAB-AF6F82D2DC72}"/>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3412603426"/>
      </p:ext>
    </p:extLst>
  </p:cSld>
  <p:clrMapOvr>
    <a:masterClrMapping/>
  </p:clrMapOvr>
  <p:extLst>
    <p:ext uri="{DCECCB84-F9BA-43D5-87BE-67443E8EF086}">
      <p15:sldGuideLst xmlns:p15="http://schemas.microsoft.com/office/powerpoint/2012/main">
        <p15:guide id="1" pos="339">
          <p15:clr>
            <a:srgbClr val="FBAE40"/>
          </p15:clr>
        </p15:guide>
        <p15:guide id="2" orient="horz" pos="800" userDrawn="1">
          <p15:clr>
            <a:srgbClr val="FBAE40"/>
          </p15:clr>
        </p15:guide>
        <p15:guide id="3" pos="5420" userDrawn="1">
          <p15:clr>
            <a:srgbClr val="FBAE40"/>
          </p15:clr>
        </p15:guide>
        <p15:guide id="4" orient="horz" pos="227" userDrawn="1">
          <p15:clr>
            <a:srgbClr val="FBAE40"/>
          </p15:clr>
        </p15:guide>
        <p15:guide id="6" orient="horz" pos="2948">
          <p15:clr>
            <a:srgbClr val="FBAE40"/>
          </p15:clr>
        </p15:guide>
        <p15:guide id="7" orient="horz" pos="1304" userDrawn="1">
          <p15:clr>
            <a:srgbClr val="FBAE40"/>
          </p15:clr>
        </p15:guide>
        <p15:guide id="8" pos="1541" userDrawn="1">
          <p15:clr>
            <a:srgbClr val="FBAE40"/>
          </p15:clr>
        </p15:guide>
        <p15:guide id="9" pos="2835" userDrawn="1">
          <p15:clr>
            <a:srgbClr val="FBAE40"/>
          </p15:clr>
        </p15:guide>
        <p15:guide id="10" pos="1633" userDrawn="1">
          <p15:clr>
            <a:srgbClr val="FBAE40"/>
          </p15:clr>
        </p15:guide>
        <p15:guide id="11" pos="2925" userDrawn="1">
          <p15:clr>
            <a:srgbClr val="FBAE40"/>
          </p15:clr>
        </p15:guide>
        <p15:guide id="12" pos="4127" userDrawn="1">
          <p15:clr>
            <a:srgbClr val="FBAE40"/>
          </p15:clr>
        </p15:guide>
        <p15:guide id="13" pos="421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p:spTree>
      <p:nvGrpSpPr>
        <p:cNvPr id="1" name=""/>
        <p:cNvGrpSpPr/>
        <p:nvPr/>
      </p:nvGrpSpPr>
      <p:grpSpPr>
        <a:xfrm>
          <a:off x="0" y="0"/>
          <a:ext cx="0" cy="0"/>
          <a:chOff x="0" y="0"/>
          <a:chExt cx="0" cy="0"/>
        </a:xfrm>
      </p:grpSpPr>
      <p:sp>
        <p:nvSpPr>
          <p:cNvPr id="4" name="Bild">
            <a:extLst>
              <a:ext uri="{FF2B5EF4-FFF2-40B4-BE49-F238E27FC236}">
                <a16:creationId xmlns:a16="http://schemas.microsoft.com/office/drawing/2014/main" id="{9A9F0EF7-2F86-47D3-BE90-97577738EA8B}"/>
              </a:ext>
            </a:extLst>
          </p:cNvPr>
          <p:cNvSpPr>
            <a:spLocks noGrp="1"/>
          </p:cNvSpPr>
          <p:nvPr>
            <p:ph type="pic" sz="quarter" idx="17" hasCustomPrompt="1"/>
          </p:nvPr>
        </p:nvSpPr>
        <p:spPr bwMode="ltGray">
          <a:xfrm>
            <a:off x="1" y="0"/>
            <a:ext cx="9144000" cy="5148263"/>
          </a:xfrm>
          <a:blipFill>
            <a:blip r:embed="rId2"/>
            <a:stretch>
              <a:fillRect/>
            </a:stretch>
          </a:blipFill>
        </p:spPr>
        <p:txBody>
          <a:bodyPr anchor="ctr" anchorCtr="0"/>
          <a:lstStyle>
            <a:lvl1pPr algn="ctr">
              <a:spcBef>
                <a:spcPts val="0"/>
              </a:spcBef>
              <a:defRPr>
                <a:solidFill>
                  <a:schemeClr val="bg1"/>
                </a:solidFill>
              </a:defRPr>
            </a:lvl1pPr>
          </a:lstStyle>
          <a:p>
            <a:r>
              <a:rPr lang="en-GB"/>
              <a:t>Insert </a:t>
            </a:r>
            <a:br>
              <a:rPr lang="en-GB"/>
            </a:br>
            <a:r>
              <a:rPr lang="en-GB"/>
              <a:t>dark picture</a:t>
            </a:r>
          </a:p>
        </p:txBody>
      </p:sp>
      <p:sp>
        <p:nvSpPr>
          <p:cNvPr id="20" name="Foliennummer">
            <a:extLst>
              <a:ext uri="{FF2B5EF4-FFF2-40B4-BE49-F238E27FC236}">
                <a16:creationId xmlns:a16="http://schemas.microsoft.com/office/drawing/2014/main" id="{B61E9242-4EB0-4312-838B-624BA38E30D9}"/>
              </a:ext>
            </a:extLst>
          </p:cNvPr>
          <p:cNvSpPr>
            <a:spLocks noGrp="1"/>
          </p:cNvSpPr>
          <p:nvPr>
            <p:ph type="sldNum" sz="quarter" idx="20"/>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19" name="Fußzeile">
            <a:extLst>
              <a:ext uri="{FF2B5EF4-FFF2-40B4-BE49-F238E27FC236}">
                <a16:creationId xmlns:a16="http://schemas.microsoft.com/office/drawing/2014/main" id="{B715567D-DD51-402B-A9C0-4A5F5BA9F9C9}"/>
              </a:ext>
            </a:extLst>
          </p:cNvPr>
          <p:cNvSpPr>
            <a:spLocks noGrp="1"/>
          </p:cNvSpPr>
          <p:nvPr>
            <p:ph type="ftr" sz="quarter" idx="19"/>
          </p:nvPr>
        </p:nvSpPr>
        <p:spPr>
          <a:xfrm>
            <a:off x="1440000" y="5292000"/>
            <a:ext cx="6588000" cy="108000"/>
          </a:xfrm>
        </p:spPr>
        <p:txBody>
          <a:bodyPr/>
          <a:lstStyle/>
          <a:p>
            <a:r>
              <a:rPr lang="en-US"/>
              <a:t>RWE Gas Storage CZ F1 2021 Planning Meeting</a:t>
            </a:r>
            <a:endParaRPr lang="en-GB"/>
          </a:p>
        </p:txBody>
      </p:sp>
      <p:sp>
        <p:nvSpPr>
          <p:cNvPr id="18" name="Datum">
            <a:extLst>
              <a:ext uri="{FF2B5EF4-FFF2-40B4-BE49-F238E27FC236}">
                <a16:creationId xmlns:a16="http://schemas.microsoft.com/office/drawing/2014/main" id="{2412D26E-F3A5-4E66-BE18-1CA5E6C37299}"/>
              </a:ext>
            </a:extLst>
          </p:cNvPr>
          <p:cNvSpPr>
            <a:spLocks noGrp="1"/>
          </p:cNvSpPr>
          <p:nvPr>
            <p:ph type="dt" sz="half" idx="18"/>
          </p:nvPr>
        </p:nvSpPr>
        <p:spPr>
          <a:xfrm>
            <a:off x="863999" y="5292000"/>
            <a:ext cx="504000" cy="108000"/>
          </a:xfrm>
        </p:spPr>
        <p:txBody>
          <a:bodyPr/>
          <a:lstStyle/>
          <a:p>
            <a:r>
              <a:rPr lang="cs-CZ"/>
              <a:t>25.02.2021</a:t>
            </a:r>
            <a:endParaRPr lang="en-GB"/>
          </a:p>
        </p:txBody>
      </p:sp>
    </p:spTree>
    <p:extLst>
      <p:ext uri="{BB962C8B-B14F-4D97-AF65-F5344CB8AC3E}">
        <p14:creationId xmlns:p14="http://schemas.microsoft.com/office/powerpoint/2010/main" val="12748969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full screen with footer">
    <p:spTree>
      <p:nvGrpSpPr>
        <p:cNvPr id="1" name=""/>
        <p:cNvGrpSpPr/>
        <p:nvPr/>
      </p:nvGrpSpPr>
      <p:grpSpPr>
        <a:xfrm>
          <a:off x="0" y="0"/>
          <a:ext cx="0" cy="0"/>
          <a:chOff x="0" y="0"/>
          <a:chExt cx="0" cy="0"/>
        </a:xfrm>
      </p:grpSpPr>
      <p:sp>
        <p:nvSpPr>
          <p:cNvPr id="4" name="Bild">
            <a:extLst>
              <a:ext uri="{FF2B5EF4-FFF2-40B4-BE49-F238E27FC236}">
                <a16:creationId xmlns:a16="http://schemas.microsoft.com/office/drawing/2014/main" id="{9A9F0EF7-2F86-47D3-BE90-97577738EA8B}"/>
              </a:ext>
            </a:extLst>
          </p:cNvPr>
          <p:cNvSpPr>
            <a:spLocks noGrp="1"/>
          </p:cNvSpPr>
          <p:nvPr>
            <p:ph type="pic" sz="quarter" idx="17" hasCustomPrompt="1"/>
          </p:nvPr>
        </p:nvSpPr>
        <p:spPr bwMode="ltGray">
          <a:xfrm>
            <a:off x="1" y="0"/>
            <a:ext cx="9144000" cy="5148263"/>
          </a:xfrm>
          <a:blipFill dpi="0" rotWithShape="1">
            <a:blip r:embed="rId2"/>
            <a:srcRect/>
            <a:stretch>
              <a:fillRect/>
            </a:stretch>
          </a:blipFill>
        </p:spPr>
        <p:txBody>
          <a:bodyPr anchor="ctr" anchorCtr="0"/>
          <a:lstStyle>
            <a:lvl1pPr algn="ctr">
              <a:spcBef>
                <a:spcPts val="0"/>
              </a:spcBef>
              <a:defRPr>
                <a:solidFill>
                  <a:schemeClr val="bg1"/>
                </a:solidFill>
              </a:defRPr>
            </a:lvl1pPr>
          </a:lstStyle>
          <a:p>
            <a:r>
              <a:rPr lang="en-GB"/>
              <a:t>Insert </a:t>
            </a:r>
            <a:br>
              <a:rPr lang="en-GB"/>
            </a:br>
            <a:r>
              <a:rPr lang="en-GB"/>
              <a:t>dark picture</a:t>
            </a:r>
          </a:p>
        </p:txBody>
      </p:sp>
      <p:sp>
        <p:nvSpPr>
          <p:cNvPr id="22" name="Foliennummer">
            <a:extLst>
              <a:ext uri="{FF2B5EF4-FFF2-40B4-BE49-F238E27FC236}">
                <a16:creationId xmlns:a16="http://schemas.microsoft.com/office/drawing/2014/main" id="{9947A31B-F94A-4874-950B-2FCAC823D6DE}"/>
              </a:ext>
            </a:extLst>
          </p:cNvPr>
          <p:cNvSpPr>
            <a:spLocks noGrp="1"/>
          </p:cNvSpPr>
          <p:nvPr>
            <p:ph type="sldNum" sz="quarter" idx="21"/>
          </p:nvPr>
        </p:nvSpPr>
        <p:spPr bwMode="white"/>
        <p:txBody>
          <a:bodyPr/>
          <a:lstStyle>
            <a:lvl1pPr>
              <a:defRPr>
                <a:solidFill>
                  <a:schemeClr val="bg1"/>
                </a:solidFill>
              </a:defRPr>
            </a:lvl1pPr>
          </a:lstStyle>
          <a:p>
            <a:r>
              <a:rPr lang="en-GB"/>
              <a:t>Page </a:t>
            </a:r>
            <a:fld id="{677F1DB9-6BD1-4662-AD32-A5C07CCC53B6}" type="slidenum">
              <a:rPr lang="en-GB" sz="600" smtClean="0"/>
              <a:pPr/>
              <a:t>‹#›</a:t>
            </a:fld>
            <a:endParaRPr lang="en-GB"/>
          </a:p>
        </p:txBody>
      </p:sp>
      <p:sp>
        <p:nvSpPr>
          <p:cNvPr id="21" name="Fußzeile">
            <a:extLst>
              <a:ext uri="{FF2B5EF4-FFF2-40B4-BE49-F238E27FC236}">
                <a16:creationId xmlns:a16="http://schemas.microsoft.com/office/drawing/2014/main" id="{7003F921-64CB-4C81-AAAB-AEE082FF6DEB}"/>
              </a:ext>
            </a:extLst>
          </p:cNvPr>
          <p:cNvSpPr>
            <a:spLocks noGrp="1"/>
          </p:cNvSpPr>
          <p:nvPr>
            <p:ph type="ftr" sz="quarter" idx="20"/>
          </p:nvPr>
        </p:nvSpPr>
        <p:spPr bwMode="white"/>
        <p:txBody>
          <a:bodyPr/>
          <a:lstStyle>
            <a:lvl1pPr>
              <a:defRPr>
                <a:solidFill>
                  <a:schemeClr val="bg1"/>
                </a:solidFill>
              </a:defRPr>
            </a:lvl1pPr>
          </a:lstStyle>
          <a:p>
            <a:r>
              <a:rPr lang="en-US"/>
              <a:t>RWE Gas Storage CZ F1 2021 Planning Meeting</a:t>
            </a:r>
            <a:endParaRPr lang="en-GB"/>
          </a:p>
        </p:txBody>
      </p:sp>
      <p:sp>
        <p:nvSpPr>
          <p:cNvPr id="16" name="Datum">
            <a:extLst>
              <a:ext uri="{FF2B5EF4-FFF2-40B4-BE49-F238E27FC236}">
                <a16:creationId xmlns:a16="http://schemas.microsoft.com/office/drawing/2014/main" id="{373D1506-89D1-4388-907C-EE0B3E57E7ED}"/>
              </a:ext>
            </a:extLst>
          </p:cNvPr>
          <p:cNvSpPr>
            <a:spLocks noGrp="1"/>
          </p:cNvSpPr>
          <p:nvPr>
            <p:ph type="dt" sz="half" idx="19"/>
          </p:nvPr>
        </p:nvSpPr>
        <p:spPr bwMode="white"/>
        <p:txBody>
          <a:bodyPr/>
          <a:lstStyle>
            <a:lvl1pPr>
              <a:defRPr>
                <a:solidFill>
                  <a:schemeClr val="bg1"/>
                </a:solidFill>
              </a:defRPr>
            </a:lvl1pPr>
          </a:lstStyle>
          <a:p>
            <a:r>
              <a:rPr lang="cs-CZ"/>
              <a:t>25.02.2021</a:t>
            </a:r>
            <a:endParaRPr lang="en-GB"/>
          </a:p>
        </p:txBody>
      </p:sp>
      <p:sp>
        <p:nvSpPr>
          <p:cNvPr id="15" name="RWE Logo">
            <a:extLst>
              <a:ext uri="{FF2B5EF4-FFF2-40B4-BE49-F238E27FC236}">
                <a16:creationId xmlns:a16="http://schemas.microsoft.com/office/drawing/2014/main" id="{D0A778C0-4537-4921-86DB-5ED8A69ECD51}"/>
              </a:ext>
            </a:extLst>
          </p:cNvPr>
          <p:cNvSpPr>
            <a:spLocks noGrp="1" noChangeAspect="1"/>
          </p:cNvSpPr>
          <p:nvPr>
            <p:ph type="body" orient="vert" idx="13" hasCustomPrompt="1"/>
          </p:nvPr>
        </p:nvSpPr>
        <p:spPr bwMode="white">
          <a:xfrm>
            <a:off x="538164" y="4896000"/>
            <a:ext cx="216000" cy="62259"/>
          </a:xfrm>
          <a:blipFill>
            <a:blip r:embed="rId3"/>
            <a:stretch>
              <a:fillRect/>
            </a:stretch>
          </a:blipFill>
        </p:spPr>
        <p:txBody>
          <a:bodyPr vert="horz" wrap="none" tIns="50400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Do not remove or delete the logo</a:t>
            </a:r>
            <a:endParaRPr lang="en-GB" noProof="0" dirty="0"/>
          </a:p>
        </p:txBody>
      </p:sp>
      <p:sp>
        <p:nvSpPr>
          <p:cNvPr id="8" name="Headline/Subheadline">
            <a:extLst>
              <a:ext uri="{FF2B5EF4-FFF2-40B4-BE49-F238E27FC236}">
                <a16:creationId xmlns:a16="http://schemas.microsoft.com/office/drawing/2014/main" id="{13FA8E54-6DD7-48DE-AC95-DA684328205E}"/>
              </a:ext>
            </a:extLst>
          </p:cNvPr>
          <p:cNvSpPr>
            <a:spLocks noGrp="1"/>
          </p:cNvSpPr>
          <p:nvPr>
            <p:ph type="body" orient="vert" idx="18"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bg1"/>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2363922885"/>
      </p:ext>
    </p:extLst>
  </p:cSld>
  <p:clrMapOvr>
    <a:masterClrMapping/>
  </p:clrMapOvr>
  <p:extLst>
    <p:ext uri="{DCECCB84-F9BA-43D5-87BE-67443E8EF086}">
      <p15:sldGuideLst xmlns:p15="http://schemas.microsoft.com/office/powerpoint/2012/main">
        <p15:guide id="1" pos="339">
          <p15:clr>
            <a:srgbClr val="FBAE40"/>
          </p15:clr>
        </p15:guide>
        <p15:guide id="3" pos="5420" userDrawn="1">
          <p15:clr>
            <a:srgbClr val="FBAE40"/>
          </p15:clr>
        </p15:guide>
        <p15:guide id="4" orient="horz" pos="22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full screen with footer">
    <p:spTree>
      <p:nvGrpSpPr>
        <p:cNvPr id="1" name=""/>
        <p:cNvGrpSpPr/>
        <p:nvPr/>
      </p:nvGrpSpPr>
      <p:grpSpPr>
        <a:xfrm>
          <a:off x="0" y="0"/>
          <a:ext cx="0" cy="0"/>
          <a:chOff x="0" y="0"/>
          <a:chExt cx="0" cy="0"/>
        </a:xfrm>
      </p:grpSpPr>
      <p:sp>
        <p:nvSpPr>
          <p:cNvPr id="4" name="Bild">
            <a:extLst>
              <a:ext uri="{FF2B5EF4-FFF2-40B4-BE49-F238E27FC236}">
                <a16:creationId xmlns:a16="http://schemas.microsoft.com/office/drawing/2014/main" id="{9A9F0EF7-2F86-47D3-BE90-97577738EA8B}"/>
              </a:ext>
            </a:extLst>
          </p:cNvPr>
          <p:cNvSpPr>
            <a:spLocks noGrp="1"/>
          </p:cNvSpPr>
          <p:nvPr>
            <p:ph type="pic" sz="quarter" idx="17" hasCustomPrompt="1"/>
          </p:nvPr>
        </p:nvSpPr>
        <p:spPr bwMode="ltGray">
          <a:xfrm>
            <a:off x="1" y="0"/>
            <a:ext cx="9144000" cy="5148263"/>
          </a:xfrm>
          <a:blipFill>
            <a:blip r:embed="rId2"/>
            <a:stretch>
              <a:fillRect/>
            </a:stretch>
          </a:blipFill>
        </p:spPr>
        <p:txBody>
          <a:bodyPr anchor="ctr" anchorCtr="0"/>
          <a:lstStyle>
            <a:lvl1pPr algn="ctr">
              <a:spcBef>
                <a:spcPts val="0"/>
              </a:spcBef>
              <a:defRPr/>
            </a:lvl1pPr>
          </a:lstStyle>
          <a:p>
            <a:r>
              <a:rPr lang="en-GB"/>
              <a:t>Insert </a:t>
            </a:r>
            <a:br>
              <a:rPr lang="en-GB"/>
            </a:br>
            <a:r>
              <a:rPr lang="en-GB"/>
              <a:t>light picture</a:t>
            </a:r>
          </a:p>
        </p:txBody>
      </p:sp>
      <p:sp>
        <p:nvSpPr>
          <p:cNvPr id="23" name="Foliennummer">
            <a:extLst>
              <a:ext uri="{FF2B5EF4-FFF2-40B4-BE49-F238E27FC236}">
                <a16:creationId xmlns:a16="http://schemas.microsoft.com/office/drawing/2014/main" id="{7C45B03F-8023-4519-BBA5-A69FB130E462}"/>
              </a:ext>
            </a:extLst>
          </p:cNvPr>
          <p:cNvSpPr>
            <a:spLocks noGrp="1"/>
          </p:cNvSpPr>
          <p:nvPr>
            <p:ph type="sldNum" sz="quarter" idx="21"/>
          </p:nvPr>
        </p:nvSpPr>
        <p:spPr/>
        <p:txBody>
          <a:bodyPr/>
          <a:lstStyle/>
          <a:p>
            <a:r>
              <a:rPr lang="en-GB"/>
              <a:t>Page </a:t>
            </a:r>
            <a:fld id="{677F1DB9-6BD1-4662-AD32-A5C07CCC53B6}" type="slidenum">
              <a:rPr lang="en-GB" sz="600" smtClean="0"/>
              <a:pPr/>
              <a:t>‹#›</a:t>
            </a:fld>
            <a:endParaRPr lang="en-GB"/>
          </a:p>
        </p:txBody>
      </p:sp>
      <p:sp>
        <p:nvSpPr>
          <p:cNvPr id="22" name="Fußzeile">
            <a:extLst>
              <a:ext uri="{FF2B5EF4-FFF2-40B4-BE49-F238E27FC236}">
                <a16:creationId xmlns:a16="http://schemas.microsoft.com/office/drawing/2014/main" id="{84530F45-F7D6-4D8A-8B7F-07C845E4A460}"/>
              </a:ext>
            </a:extLst>
          </p:cNvPr>
          <p:cNvSpPr>
            <a:spLocks noGrp="1"/>
          </p:cNvSpPr>
          <p:nvPr>
            <p:ph type="ftr" sz="quarter" idx="20"/>
          </p:nvPr>
        </p:nvSpPr>
        <p:spPr/>
        <p:txBody>
          <a:bodyPr/>
          <a:lstStyle/>
          <a:p>
            <a:r>
              <a:rPr lang="en-US"/>
              <a:t>RWE Gas Storage CZ F1 2021 Planning Meeting</a:t>
            </a:r>
            <a:endParaRPr lang="en-GB"/>
          </a:p>
        </p:txBody>
      </p:sp>
      <p:sp>
        <p:nvSpPr>
          <p:cNvPr id="21" name="Datum">
            <a:extLst>
              <a:ext uri="{FF2B5EF4-FFF2-40B4-BE49-F238E27FC236}">
                <a16:creationId xmlns:a16="http://schemas.microsoft.com/office/drawing/2014/main" id="{ADB50A68-F856-49F6-B8D4-49051318DA58}"/>
              </a:ext>
            </a:extLst>
          </p:cNvPr>
          <p:cNvSpPr>
            <a:spLocks noGrp="1"/>
          </p:cNvSpPr>
          <p:nvPr>
            <p:ph type="dt" sz="half" idx="19"/>
          </p:nvPr>
        </p:nvSpPr>
        <p:spPr/>
        <p:txBody>
          <a:bodyPr/>
          <a:lstStyle/>
          <a:p>
            <a:r>
              <a:rPr lang="cs-CZ"/>
              <a:t>25.02.2021</a:t>
            </a:r>
            <a:endParaRPr lang="en-GB"/>
          </a:p>
        </p:txBody>
      </p:sp>
      <p:sp>
        <p:nvSpPr>
          <p:cNvPr id="20" name="RWE Logo">
            <a:extLst>
              <a:ext uri="{FF2B5EF4-FFF2-40B4-BE49-F238E27FC236}">
                <a16:creationId xmlns:a16="http://schemas.microsoft.com/office/drawing/2014/main" id="{69BF31FA-F12F-48C0-8421-2E4EC1369B68}"/>
              </a:ext>
            </a:extLst>
          </p:cNvPr>
          <p:cNvSpPr>
            <a:spLocks noGrp="1" noChangeAspect="1"/>
          </p:cNvSpPr>
          <p:nvPr>
            <p:ph type="body" orient="vert" idx="13" hasCustomPrompt="1"/>
          </p:nvPr>
        </p:nvSpPr>
        <p:spPr bwMode="black">
          <a:xfrm>
            <a:off x="538164" y="4896000"/>
            <a:ext cx="216000" cy="62259"/>
          </a:xfrm>
          <a:blipFill>
            <a:blip r:embed="rId3"/>
            <a:stretch>
              <a:fillRect/>
            </a:stretch>
          </a:blipFill>
        </p:spPr>
        <p:txBody>
          <a:bodyPr vert="horz" wrap="none" tIns="50400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Do not remove or delete the logo</a:t>
            </a:r>
            <a:endParaRPr lang="en-GB" noProof="0" dirty="0"/>
          </a:p>
        </p:txBody>
      </p:sp>
      <p:sp>
        <p:nvSpPr>
          <p:cNvPr id="19" name="Headline/Subheadline">
            <a:extLst>
              <a:ext uri="{FF2B5EF4-FFF2-40B4-BE49-F238E27FC236}">
                <a16:creationId xmlns:a16="http://schemas.microsoft.com/office/drawing/2014/main" id="{735AA7D6-6FA1-4024-9B92-D903362402D5}"/>
              </a:ext>
            </a:extLst>
          </p:cNvPr>
          <p:cNvSpPr>
            <a:spLocks noGrp="1"/>
          </p:cNvSpPr>
          <p:nvPr>
            <p:ph type="body" orient="vert" idx="18"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2624356194"/>
      </p:ext>
    </p:extLst>
  </p:cSld>
  <p:clrMapOvr>
    <a:masterClrMapping/>
  </p:clrMapOvr>
  <p:extLst>
    <p:ext uri="{DCECCB84-F9BA-43D5-87BE-67443E8EF086}">
      <p15:sldGuideLst xmlns:p15="http://schemas.microsoft.com/office/powerpoint/2012/main">
        <p15:guide id="1" pos="339">
          <p15:clr>
            <a:srgbClr val="FBAE40"/>
          </p15:clr>
        </p15:guide>
        <p15:guide id="3" pos="5420">
          <p15:clr>
            <a:srgbClr val="FBAE40"/>
          </p15:clr>
        </p15:guide>
        <p15:guide id="4" orient="horz" pos="2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picture">
    <p:spTree>
      <p:nvGrpSpPr>
        <p:cNvPr id="1" name=""/>
        <p:cNvGrpSpPr/>
        <p:nvPr/>
      </p:nvGrpSpPr>
      <p:grpSpPr>
        <a:xfrm>
          <a:off x="0" y="0"/>
          <a:ext cx="0" cy="0"/>
          <a:chOff x="0" y="0"/>
          <a:chExt cx="0" cy="0"/>
        </a:xfrm>
      </p:grpSpPr>
      <p:sp>
        <p:nvSpPr>
          <p:cNvPr id="20" name="Foliennummer">
            <a:extLst>
              <a:ext uri="{FF2B5EF4-FFF2-40B4-BE49-F238E27FC236}">
                <a16:creationId xmlns:a16="http://schemas.microsoft.com/office/drawing/2014/main" id="{CBF61080-EE8B-4856-8F2E-668AEDD91955}"/>
              </a:ext>
            </a:extLst>
          </p:cNvPr>
          <p:cNvSpPr>
            <a:spLocks noGrp="1"/>
          </p:cNvSpPr>
          <p:nvPr>
            <p:ph type="sldNum" sz="quarter" idx="25"/>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19" name="Fußzeile">
            <a:extLst>
              <a:ext uri="{FF2B5EF4-FFF2-40B4-BE49-F238E27FC236}">
                <a16:creationId xmlns:a16="http://schemas.microsoft.com/office/drawing/2014/main" id="{CDFBC812-0E95-48F4-AC3A-598F7FCCA9B4}"/>
              </a:ext>
            </a:extLst>
          </p:cNvPr>
          <p:cNvSpPr>
            <a:spLocks noGrp="1"/>
          </p:cNvSpPr>
          <p:nvPr>
            <p:ph type="ftr" sz="quarter" idx="24"/>
          </p:nvPr>
        </p:nvSpPr>
        <p:spPr/>
        <p:txBody>
          <a:bodyPr/>
          <a:lstStyle/>
          <a:p>
            <a:r>
              <a:rPr lang="en-US"/>
              <a:t>RWE Gas Storage CZ F1 2021 Planning Meeting</a:t>
            </a:r>
            <a:endParaRPr lang="en-GB"/>
          </a:p>
        </p:txBody>
      </p:sp>
      <p:sp>
        <p:nvSpPr>
          <p:cNvPr id="18" name="Datum">
            <a:extLst>
              <a:ext uri="{FF2B5EF4-FFF2-40B4-BE49-F238E27FC236}">
                <a16:creationId xmlns:a16="http://schemas.microsoft.com/office/drawing/2014/main" id="{0E08BEC4-1691-4535-AF5B-F36FD9660884}"/>
              </a:ext>
            </a:extLst>
          </p:cNvPr>
          <p:cNvSpPr>
            <a:spLocks noGrp="1"/>
          </p:cNvSpPr>
          <p:nvPr>
            <p:ph type="dt" sz="half" idx="23"/>
          </p:nvPr>
        </p:nvSpPr>
        <p:spPr/>
        <p:txBody>
          <a:bodyPr/>
          <a:lstStyle/>
          <a:p>
            <a:r>
              <a:rPr lang="cs-CZ"/>
              <a:t>25.02.2021</a:t>
            </a:r>
            <a:endParaRPr lang="en-GB"/>
          </a:p>
        </p:txBody>
      </p:sp>
      <p:sp>
        <p:nvSpPr>
          <p:cNvPr id="21" name="Quelle">
            <a:extLst>
              <a:ext uri="{FF2B5EF4-FFF2-40B4-BE49-F238E27FC236}">
                <a16:creationId xmlns:a16="http://schemas.microsoft.com/office/drawing/2014/main" id="{3AFD6C70-7EFA-4ADF-AF64-6956C0F35418}"/>
              </a:ext>
            </a:extLst>
          </p:cNvPr>
          <p:cNvSpPr>
            <a:spLocks noGrp="1"/>
          </p:cNvSpPr>
          <p:nvPr>
            <p:ph type="body" orient="vert" idx="31" hasCustomPrompt="1"/>
          </p:nvPr>
        </p:nvSpPr>
        <p:spPr>
          <a:xfrm>
            <a:off x="538164" y="4555050"/>
            <a:ext cx="3708400" cy="216000"/>
          </a:xfrm>
        </p:spPr>
        <p:txBody>
          <a:bodyPr vert="horz" anchor="b" anchorCtr="0">
            <a:noAutofit/>
          </a:bodyPr>
          <a:lstStyle>
            <a:lvl1pPr marL="0" indent="0">
              <a:lnSpc>
                <a:spcPct val="100000"/>
              </a:lnSpc>
              <a:spcBef>
                <a:spcPts val="0"/>
              </a:spcBef>
              <a:buFont typeface="Arial" panose="020B0604020202020204" pitchFamily="34" charset="0"/>
              <a:buNone/>
              <a:defRPr sz="650" b="0" i="0" spc="0" baseline="0">
                <a:solidFill>
                  <a:schemeClr val="accent2"/>
                </a:solidFill>
                <a:latin typeface="+mn-lt"/>
              </a:defRPr>
            </a:lvl1pPr>
            <a:lvl2pPr marL="0" indent="0">
              <a:lnSpc>
                <a:spcPct val="100000"/>
              </a:lnSpc>
              <a:spcBef>
                <a:spcPts val="0"/>
              </a:spcBef>
              <a:buFont typeface="Arial" panose="020B0604020202020204" pitchFamily="34" charset="0"/>
              <a:buNone/>
              <a:defRPr sz="650" b="0" i="0" spc="0" baseline="0">
                <a:solidFill>
                  <a:schemeClr val="accent2"/>
                </a:solidFill>
                <a:latin typeface="+mn-lt"/>
              </a:defRPr>
            </a:lvl2pPr>
            <a:lvl3pPr marL="0" indent="0">
              <a:lnSpc>
                <a:spcPct val="100000"/>
              </a:lnSpc>
              <a:spcBef>
                <a:spcPts val="0"/>
              </a:spcBef>
              <a:buNone/>
              <a:defRPr sz="650" b="0" i="0" spc="0" baseline="0">
                <a:solidFill>
                  <a:schemeClr val="accent2"/>
                </a:solidFill>
                <a:latin typeface="+mn-lt"/>
              </a:defRPr>
            </a:lvl3pPr>
            <a:lvl4pPr marL="0" indent="0">
              <a:lnSpc>
                <a:spcPct val="100000"/>
              </a:lnSpc>
              <a:spcBef>
                <a:spcPts val="0"/>
              </a:spcBef>
              <a:buNone/>
              <a:defRPr sz="650" b="0" i="0" spc="0" baseline="0">
                <a:solidFill>
                  <a:schemeClr val="accent2"/>
                </a:solidFill>
                <a:latin typeface="+mn-lt"/>
              </a:defRPr>
            </a:lvl4pPr>
            <a:lvl5pPr marL="0" indent="0">
              <a:lnSpc>
                <a:spcPct val="100000"/>
              </a:lnSpc>
              <a:spcBef>
                <a:spcPts val="0"/>
              </a:spcBef>
              <a:buNone/>
              <a:defRPr sz="650" b="0" i="0" spc="0" baseline="0">
                <a:solidFill>
                  <a:schemeClr val="accent2"/>
                </a:solidFill>
                <a:latin typeface="+mn-lt"/>
              </a:defRPr>
            </a:lvl5pPr>
            <a:lvl6pPr marL="0" indent="0">
              <a:lnSpc>
                <a:spcPct val="100000"/>
              </a:lnSpc>
              <a:spcBef>
                <a:spcPts val="0"/>
              </a:spcBef>
              <a:buNone/>
              <a:defRPr sz="650" b="0" i="0" spc="0" baseline="0">
                <a:solidFill>
                  <a:schemeClr val="accent2"/>
                </a:solidFill>
                <a:latin typeface="+mn-lt"/>
              </a:defRPr>
            </a:lvl6pPr>
            <a:lvl7pPr marL="0" indent="0">
              <a:lnSpc>
                <a:spcPct val="100000"/>
              </a:lnSpc>
              <a:spcBef>
                <a:spcPts val="0"/>
              </a:spcBef>
              <a:buNone/>
              <a:defRPr sz="650" b="0" i="0" spc="0" baseline="0">
                <a:solidFill>
                  <a:schemeClr val="accent2"/>
                </a:solidFill>
                <a:latin typeface="+mn-lt"/>
              </a:defRPr>
            </a:lvl7pPr>
            <a:lvl8pPr marL="0" indent="0">
              <a:lnSpc>
                <a:spcPct val="100000"/>
              </a:lnSpc>
              <a:spcBef>
                <a:spcPts val="0"/>
              </a:spcBef>
              <a:buFont typeface="Arial" panose="020B0604020202020204" pitchFamily="34" charset="0"/>
              <a:buNone/>
              <a:defRPr sz="650" b="0" i="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0" u="none" strike="noStrike" spc="0" baseline="0" smtClean="0">
                <a:solidFill>
                  <a:schemeClr val="accent2"/>
                </a:solidFill>
                <a:latin typeface="+mn-lt"/>
              </a:defRPr>
            </a:lvl9pPr>
          </a:lstStyle>
          <a:p>
            <a:pPr lvl="0"/>
            <a:r>
              <a:rPr lang="en-GB" noProof="0"/>
              <a:t>Source (bold): sample source | # (superscript) sample source // no further levels</a:t>
            </a:r>
            <a:endParaRPr lang="en-GB" noProof="0" dirty="0"/>
          </a:p>
        </p:txBody>
      </p:sp>
      <p:sp>
        <p:nvSpPr>
          <p:cNvPr id="11" name="Bild">
            <a:extLst>
              <a:ext uri="{FF2B5EF4-FFF2-40B4-BE49-F238E27FC236}">
                <a16:creationId xmlns:a16="http://schemas.microsoft.com/office/drawing/2014/main" id="{66414AD9-95E5-49BE-B21B-2BA334BEA2E8}"/>
              </a:ext>
            </a:extLst>
          </p:cNvPr>
          <p:cNvSpPr>
            <a:spLocks noGrp="1"/>
          </p:cNvSpPr>
          <p:nvPr>
            <p:ph type="pic" sz="quarter" idx="17" hasCustomPrompt="1"/>
          </p:nvPr>
        </p:nvSpPr>
        <p:spPr bwMode="ltGray">
          <a:xfrm>
            <a:off x="4895851" y="0"/>
            <a:ext cx="4248150" cy="5148263"/>
          </a:xfrm>
          <a:blipFill>
            <a:blip r:embed="rId2"/>
            <a:stretch>
              <a:fillRect/>
            </a:stretch>
          </a:blipFill>
        </p:spPr>
        <p:txBody>
          <a:bodyPr anchor="ctr" anchorCtr="0"/>
          <a:lstStyle>
            <a:lvl1pPr algn="ctr">
              <a:spcBef>
                <a:spcPts val="0"/>
              </a:spcBef>
              <a:defRPr/>
            </a:lvl1pPr>
          </a:lstStyle>
          <a:p>
            <a:br>
              <a:rPr lang="en-GB"/>
            </a:br>
            <a:br>
              <a:rPr lang="en-GB"/>
            </a:br>
            <a:r>
              <a:rPr lang="en-GB"/>
              <a:t>Insert picture via menu:</a:t>
            </a:r>
            <a:br>
              <a:rPr lang="en-GB"/>
            </a:br>
            <a:r>
              <a:rPr lang="en-GB"/>
              <a:t>Insert &gt; Pictures</a:t>
            </a: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br>
              <a:rPr lang="en-GB"/>
            </a:br>
            <a:endParaRPr lang="en-GB"/>
          </a:p>
        </p:txBody>
      </p:sp>
      <p:sp>
        <p:nvSpPr>
          <p:cNvPr id="10" name="Energiefeld">
            <a:extLst>
              <a:ext uri="{FF2B5EF4-FFF2-40B4-BE49-F238E27FC236}">
                <a16:creationId xmlns:a16="http://schemas.microsoft.com/office/drawing/2014/main" id="{0DBB83F1-75FD-42BD-AC99-04C08D164D87}"/>
              </a:ext>
            </a:extLst>
          </p:cNvPr>
          <p:cNvSpPr>
            <a:spLocks noGrp="1" noChangeAspect="1"/>
          </p:cNvSpPr>
          <p:nvPr>
            <p:ph type="body" orient="vert" idx="18" hasCustomPrompt="1"/>
          </p:nvPr>
        </p:nvSpPr>
        <p:spPr bwMode="gray">
          <a:xfrm>
            <a:off x="5590800" y="1980263"/>
            <a:ext cx="3553200" cy="3168000"/>
          </a:xfrm>
          <a:blipFill>
            <a:blip r:embed="rId3"/>
            <a:stretch>
              <a:fillRect/>
            </a:stretch>
          </a:blipFill>
        </p:spPr>
        <p:txBody>
          <a:bodyPr vert="horz" wrap="none" tIns="3240000" bIns="0" anchor="t" anchorCtr="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9" name="Text">
            <a:extLst>
              <a:ext uri="{FF2B5EF4-FFF2-40B4-BE49-F238E27FC236}">
                <a16:creationId xmlns:a16="http://schemas.microsoft.com/office/drawing/2014/main" id="{AC592A5C-F234-40DA-9F31-AA6AFF552A57}"/>
              </a:ext>
            </a:extLst>
          </p:cNvPr>
          <p:cNvSpPr>
            <a:spLocks noGrp="1"/>
          </p:cNvSpPr>
          <p:nvPr>
            <p:ph type="body" orient="vert" idx="14" hasCustomPrompt="1"/>
          </p:nvPr>
        </p:nvSpPr>
        <p:spPr>
          <a:xfrm>
            <a:off x="538163" y="1438275"/>
            <a:ext cx="3708000" cy="32400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noProof="0" dirty="0"/>
          </a:p>
        </p:txBody>
      </p:sp>
      <p:sp>
        <p:nvSpPr>
          <p:cNvPr id="15" name="Headline/Subheadline">
            <a:extLst>
              <a:ext uri="{FF2B5EF4-FFF2-40B4-BE49-F238E27FC236}">
                <a16:creationId xmlns:a16="http://schemas.microsoft.com/office/drawing/2014/main" id="{B5C40E0B-0C14-4D0C-BBA2-4EF43A35C51F}"/>
              </a:ext>
            </a:extLst>
          </p:cNvPr>
          <p:cNvSpPr>
            <a:spLocks noGrp="1"/>
          </p:cNvSpPr>
          <p:nvPr>
            <p:ph type="body" orient="vert" idx="22" hasCustomPrompt="1"/>
          </p:nvPr>
        </p:nvSpPr>
        <p:spPr>
          <a:xfrm>
            <a:off x="538164" y="358776"/>
            <a:ext cx="3708000"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 for sub-headline </a:t>
            </a:r>
            <a:br>
              <a:rPr lang="en-GB" noProof="0"/>
            </a:br>
            <a:r>
              <a:rPr lang="en-GB" noProof="0"/>
              <a:t>&gt;&gt; Increase List Level</a:t>
            </a:r>
          </a:p>
          <a:p>
            <a:pPr lvl="1"/>
            <a:r>
              <a:rPr lang="en-GB" noProof="0"/>
              <a:t>Second level</a:t>
            </a:r>
            <a:endParaRPr lang="en-GB" noProof="0" dirty="0"/>
          </a:p>
        </p:txBody>
      </p:sp>
    </p:spTree>
    <p:extLst>
      <p:ext uri="{BB962C8B-B14F-4D97-AF65-F5344CB8AC3E}">
        <p14:creationId xmlns:p14="http://schemas.microsoft.com/office/powerpoint/2010/main" val="3523084914"/>
      </p:ext>
    </p:extLst>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3084" userDrawn="1">
          <p15:clr>
            <a:srgbClr val="FBAE40"/>
          </p15:clr>
        </p15:guide>
        <p15:guide id="4" orient="horz" pos="227" userDrawn="1">
          <p15:clr>
            <a:srgbClr val="FBAE40"/>
          </p15:clr>
        </p15:guide>
        <p15:guide id="6" orient="horz" pos="2948">
          <p15:clr>
            <a:srgbClr val="FBAE40"/>
          </p15:clr>
        </p15:guide>
        <p15:guide id="7" pos="267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headline">
    <p:spTree>
      <p:nvGrpSpPr>
        <p:cNvPr id="1" name=""/>
        <p:cNvGrpSpPr/>
        <p:nvPr/>
      </p:nvGrpSpPr>
      <p:grpSpPr>
        <a:xfrm>
          <a:off x="0" y="0"/>
          <a:ext cx="0" cy="0"/>
          <a:chOff x="0" y="0"/>
          <a:chExt cx="0" cy="0"/>
        </a:xfrm>
      </p:grpSpPr>
      <p:sp>
        <p:nvSpPr>
          <p:cNvPr id="19" name="Foliennummer">
            <a:extLst>
              <a:ext uri="{FF2B5EF4-FFF2-40B4-BE49-F238E27FC236}">
                <a16:creationId xmlns:a16="http://schemas.microsoft.com/office/drawing/2014/main" id="{30D98435-7333-4168-9B3B-A4A32367B7E2}"/>
              </a:ext>
            </a:extLst>
          </p:cNvPr>
          <p:cNvSpPr>
            <a:spLocks noGrp="1"/>
          </p:cNvSpPr>
          <p:nvPr>
            <p:ph type="sldNum" sz="quarter" idx="25"/>
          </p:nvPr>
        </p:nvSpPr>
        <p:spPr/>
        <p:txBody>
          <a:bodyPr/>
          <a:lstStyle/>
          <a:p>
            <a:r>
              <a:rPr lang="en-GB"/>
              <a:t>Page </a:t>
            </a:r>
            <a:fld id="{677F1DB9-6BD1-4662-AD32-A5C07CCC53B6}" type="slidenum">
              <a:rPr lang="en-GB" sz="600" smtClean="0"/>
              <a:pPr/>
              <a:t>‹#›</a:t>
            </a:fld>
            <a:endParaRPr lang="en-GB"/>
          </a:p>
        </p:txBody>
      </p:sp>
      <p:sp>
        <p:nvSpPr>
          <p:cNvPr id="18" name="Fußzeile">
            <a:extLst>
              <a:ext uri="{FF2B5EF4-FFF2-40B4-BE49-F238E27FC236}">
                <a16:creationId xmlns:a16="http://schemas.microsoft.com/office/drawing/2014/main" id="{B8DB5D05-E9FF-48F5-B751-517CA2BB451C}"/>
              </a:ext>
            </a:extLst>
          </p:cNvPr>
          <p:cNvSpPr>
            <a:spLocks noGrp="1"/>
          </p:cNvSpPr>
          <p:nvPr>
            <p:ph type="ftr" sz="quarter" idx="24"/>
          </p:nvPr>
        </p:nvSpPr>
        <p:spPr/>
        <p:txBody>
          <a:bodyPr/>
          <a:lstStyle/>
          <a:p>
            <a:r>
              <a:rPr lang="en-US"/>
              <a:t>RWE Gas Storage CZ F1 2021 Planning Meeting</a:t>
            </a:r>
            <a:endParaRPr lang="en-GB"/>
          </a:p>
        </p:txBody>
      </p:sp>
      <p:sp>
        <p:nvSpPr>
          <p:cNvPr id="17" name="Datum">
            <a:extLst>
              <a:ext uri="{FF2B5EF4-FFF2-40B4-BE49-F238E27FC236}">
                <a16:creationId xmlns:a16="http://schemas.microsoft.com/office/drawing/2014/main" id="{3EA98F35-BD21-4056-9200-8AAD385C5E68}"/>
              </a:ext>
            </a:extLst>
          </p:cNvPr>
          <p:cNvSpPr>
            <a:spLocks noGrp="1"/>
          </p:cNvSpPr>
          <p:nvPr>
            <p:ph type="dt" sz="half" idx="23"/>
          </p:nvPr>
        </p:nvSpPr>
        <p:spPr/>
        <p:txBody>
          <a:bodyPr/>
          <a:lstStyle/>
          <a:p>
            <a:r>
              <a:rPr lang="cs-CZ"/>
              <a:t>25.02.2021</a:t>
            </a:r>
            <a:endParaRPr lang="en-GB"/>
          </a:p>
        </p:txBody>
      </p:sp>
      <p:sp>
        <p:nvSpPr>
          <p:cNvPr id="11" name="Bild">
            <a:extLst>
              <a:ext uri="{FF2B5EF4-FFF2-40B4-BE49-F238E27FC236}">
                <a16:creationId xmlns:a16="http://schemas.microsoft.com/office/drawing/2014/main" id="{66414AD9-95E5-49BE-B21B-2BA334BEA2E8}"/>
              </a:ext>
            </a:extLst>
          </p:cNvPr>
          <p:cNvSpPr>
            <a:spLocks noGrp="1"/>
          </p:cNvSpPr>
          <p:nvPr>
            <p:ph type="pic" sz="quarter" idx="17" hasCustomPrompt="1"/>
          </p:nvPr>
        </p:nvSpPr>
        <p:spPr bwMode="ltGray">
          <a:xfrm>
            <a:off x="0" y="0"/>
            <a:ext cx="9144001" cy="3562349"/>
          </a:xfrm>
          <a:solidFill>
            <a:srgbClr val="C2C3C5"/>
          </a:solidFill>
        </p:spPr>
        <p:txBody>
          <a:bodyPr anchor="ctr" anchorCtr="0"/>
          <a:lstStyle>
            <a:lvl1pPr algn="ctr">
              <a:spcBef>
                <a:spcPts val="0"/>
              </a:spcBef>
              <a:defRPr/>
            </a:lvl1pPr>
          </a:lstStyle>
          <a:p>
            <a:r>
              <a:rPr lang="en-GB"/>
              <a:t>Insert </a:t>
            </a:r>
            <a:br>
              <a:rPr lang="en-GB"/>
            </a:br>
            <a:r>
              <a:rPr lang="en-GB"/>
              <a:t>picture</a:t>
            </a:r>
          </a:p>
        </p:txBody>
      </p:sp>
      <p:sp>
        <p:nvSpPr>
          <p:cNvPr id="9" name="Energiefeld">
            <a:extLst>
              <a:ext uri="{FF2B5EF4-FFF2-40B4-BE49-F238E27FC236}">
                <a16:creationId xmlns:a16="http://schemas.microsoft.com/office/drawing/2014/main" id="{4A6B7F0B-DAA5-4BFC-B93D-0EFDDDC52D4F}"/>
              </a:ext>
            </a:extLst>
          </p:cNvPr>
          <p:cNvSpPr>
            <a:spLocks noGrp="1" noChangeAspect="1"/>
          </p:cNvSpPr>
          <p:nvPr>
            <p:ph type="body" orient="vert" idx="18" hasCustomPrompt="1"/>
          </p:nvPr>
        </p:nvSpPr>
        <p:spPr bwMode="gray">
          <a:xfrm rot="10800000" flipH="1" flipV="1">
            <a:off x="5475600" y="1"/>
            <a:ext cx="3668400" cy="3276000"/>
          </a:xfrm>
          <a:blipFill>
            <a:blip r:embed="rId2"/>
            <a:stretch>
              <a:fillRect/>
            </a:stretch>
          </a:blipFill>
        </p:spPr>
        <p:txBody>
          <a:bodyPr vert="horz" wrap="none" tIns="0" rIns="0" bIns="3348000" anchor="b" anchorCtr="0">
            <a:noAutofit/>
          </a:bodyPr>
          <a:lstStyle>
            <a:lvl1pPr marL="0" indent="0" algn="l">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gn="l">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gn="l">
              <a:lnSpc>
                <a:spcPct val="100000"/>
              </a:lnSpc>
              <a:spcBef>
                <a:spcPts val="0"/>
              </a:spcBef>
              <a:buNone/>
              <a:defRPr sz="650" b="0" i="1" spc="0" baseline="0">
                <a:solidFill>
                  <a:schemeClr val="accent2"/>
                </a:solidFill>
                <a:latin typeface="+mn-lt"/>
              </a:defRPr>
            </a:lvl3pPr>
            <a:lvl4pPr marL="0" indent="0" algn="l">
              <a:lnSpc>
                <a:spcPct val="100000"/>
              </a:lnSpc>
              <a:spcBef>
                <a:spcPts val="0"/>
              </a:spcBef>
              <a:buNone/>
              <a:defRPr sz="650" b="0" i="1" spc="0" baseline="0">
                <a:solidFill>
                  <a:schemeClr val="accent2"/>
                </a:solidFill>
                <a:latin typeface="+mn-lt"/>
              </a:defRPr>
            </a:lvl4pPr>
            <a:lvl5pPr marL="0" indent="0" algn="l">
              <a:lnSpc>
                <a:spcPct val="100000"/>
              </a:lnSpc>
              <a:spcBef>
                <a:spcPts val="0"/>
              </a:spcBef>
              <a:buNone/>
              <a:defRPr sz="650" b="0" i="1" spc="0" baseline="0">
                <a:solidFill>
                  <a:schemeClr val="accent2"/>
                </a:solidFill>
                <a:latin typeface="+mn-lt"/>
              </a:defRPr>
            </a:lvl5pPr>
            <a:lvl6pPr marL="0" indent="0" algn="l">
              <a:lnSpc>
                <a:spcPct val="100000"/>
              </a:lnSpc>
              <a:spcBef>
                <a:spcPts val="0"/>
              </a:spcBef>
              <a:buNone/>
              <a:defRPr sz="650" b="0" i="1" spc="0" baseline="0">
                <a:solidFill>
                  <a:schemeClr val="accent2"/>
                </a:solidFill>
                <a:latin typeface="+mn-lt"/>
              </a:defRPr>
            </a:lvl6pPr>
            <a:lvl7pPr marL="0" indent="0" algn="l">
              <a:lnSpc>
                <a:spcPct val="100000"/>
              </a:lnSpc>
              <a:spcBef>
                <a:spcPts val="0"/>
              </a:spcBef>
              <a:buNone/>
              <a:defRPr sz="650" b="0" i="1" spc="0" baseline="0">
                <a:solidFill>
                  <a:schemeClr val="accent2"/>
                </a:solidFill>
                <a:latin typeface="+mn-lt"/>
              </a:defRPr>
            </a:lvl7pPr>
            <a:lvl8pPr marL="0" indent="0" algn="l">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gn="l">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15" name="Headline/Subheadline">
            <a:extLst>
              <a:ext uri="{FF2B5EF4-FFF2-40B4-BE49-F238E27FC236}">
                <a16:creationId xmlns:a16="http://schemas.microsoft.com/office/drawing/2014/main" id="{5DBAFF06-A623-4308-9DAB-FC743FAF4355}"/>
              </a:ext>
            </a:extLst>
          </p:cNvPr>
          <p:cNvSpPr>
            <a:spLocks noGrp="1"/>
          </p:cNvSpPr>
          <p:nvPr>
            <p:ph type="body" orient="vert" idx="22" hasCustomPrompt="1"/>
          </p:nvPr>
        </p:nvSpPr>
        <p:spPr>
          <a:xfrm>
            <a:off x="538163" y="3870325"/>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1363964027"/>
      </p:ext>
    </p:extLst>
  </p:cSld>
  <p:clrMapOvr>
    <a:masterClrMapping/>
  </p:clrMapOvr>
  <p:extLst>
    <p:ext uri="{DCECCB84-F9BA-43D5-87BE-67443E8EF086}">
      <p15:sldGuideLst xmlns:p15="http://schemas.microsoft.com/office/powerpoint/2012/main">
        <p15:guide id="1" pos="339">
          <p15:clr>
            <a:srgbClr val="FBAE40"/>
          </p15:clr>
        </p15:guide>
        <p15:guide id="2" orient="horz" pos="2244" userDrawn="1">
          <p15:clr>
            <a:srgbClr val="FBAE40"/>
          </p15:clr>
        </p15:guide>
        <p15:guide id="5" orient="horz" pos="2438" userDrawn="1">
          <p15:clr>
            <a:srgbClr val="FBAE40"/>
          </p15:clr>
        </p15:guide>
        <p15:guide id="6" orient="horz" pos="2948">
          <p15:clr>
            <a:srgbClr val="FBAE40"/>
          </p15:clr>
        </p15:guide>
        <p15:guide id="8" pos="54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headline on gradient">
    <p:spTree>
      <p:nvGrpSpPr>
        <p:cNvPr id="1" name=""/>
        <p:cNvGrpSpPr/>
        <p:nvPr/>
      </p:nvGrpSpPr>
      <p:grpSpPr>
        <a:xfrm>
          <a:off x="0" y="0"/>
          <a:ext cx="0" cy="0"/>
          <a:chOff x="0" y="0"/>
          <a:chExt cx="0" cy="0"/>
        </a:xfrm>
      </p:grpSpPr>
      <p:pic>
        <p:nvPicPr>
          <p:cNvPr id="12" name="Verlauf" descr="Ein Bild, das draußen, Himmel enthält.&#10;&#10;Automatisch generierte Beschreibung">
            <a:extLst>
              <a:ext uri="{FF2B5EF4-FFF2-40B4-BE49-F238E27FC236}">
                <a16:creationId xmlns:a16="http://schemas.microsoft.com/office/drawing/2014/main" id="{B5D91265-95CE-4F98-8DE7-0CF3F1DF6574}"/>
              </a:ext>
            </a:extLst>
          </p:cNvPr>
          <p:cNvPicPr>
            <a:picLocks noChangeAspect="1"/>
          </p:cNvPicPr>
          <p:nvPr userDrawn="1"/>
        </p:nvPicPr>
        <p:blipFill>
          <a:blip r:embed="rId2"/>
          <a:srcRect b="69139"/>
          <a:stretch>
            <a:fillRect/>
          </a:stretch>
        </p:blipFill>
        <p:spPr bwMode="white">
          <a:xfrm>
            <a:off x="0" y="3562351"/>
            <a:ext cx="9144000" cy="1585913"/>
          </a:xfrm>
          <a:custGeom>
            <a:avLst/>
            <a:gdLst>
              <a:gd name="connsiteX0" fmla="*/ 0 w 9144000"/>
              <a:gd name="connsiteY0" fmla="*/ 0 h 1585913"/>
              <a:gd name="connsiteX1" fmla="*/ 9144000 w 9144000"/>
              <a:gd name="connsiteY1" fmla="*/ 0 h 1585913"/>
              <a:gd name="connsiteX2" fmla="*/ 9144000 w 9144000"/>
              <a:gd name="connsiteY2" fmla="*/ 1585913 h 1585913"/>
              <a:gd name="connsiteX3" fmla="*/ 0 w 9144000"/>
              <a:gd name="connsiteY3" fmla="*/ 1585913 h 1585913"/>
            </a:gdLst>
            <a:ahLst/>
            <a:cxnLst>
              <a:cxn ang="0">
                <a:pos x="connsiteX0" y="connsiteY0"/>
              </a:cxn>
              <a:cxn ang="0">
                <a:pos x="connsiteX1" y="connsiteY1"/>
              </a:cxn>
              <a:cxn ang="0">
                <a:pos x="connsiteX2" y="connsiteY2"/>
              </a:cxn>
              <a:cxn ang="0">
                <a:pos x="connsiteX3" y="connsiteY3"/>
              </a:cxn>
            </a:cxnLst>
            <a:rect l="l" t="t" r="r" b="b"/>
            <a:pathLst>
              <a:path w="9144000" h="1585913">
                <a:moveTo>
                  <a:pt x="0" y="0"/>
                </a:moveTo>
                <a:lnTo>
                  <a:pt x="9144000" y="0"/>
                </a:lnTo>
                <a:lnTo>
                  <a:pt x="9144000" y="1585913"/>
                </a:lnTo>
                <a:lnTo>
                  <a:pt x="0" y="1585913"/>
                </a:lnTo>
                <a:close/>
              </a:path>
            </a:pathLst>
          </a:custGeom>
        </p:spPr>
      </p:pic>
      <p:sp>
        <p:nvSpPr>
          <p:cNvPr id="19" name="Foliennummer">
            <a:extLst>
              <a:ext uri="{FF2B5EF4-FFF2-40B4-BE49-F238E27FC236}">
                <a16:creationId xmlns:a16="http://schemas.microsoft.com/office/drawing/2014/main" id="{30D98435-7333-4168-9B3B-A4A32367B7E2}"/>
              </a:ext>
            </a:extLst>
          </p:cNvPr>
          <p:cNvSpPr>
            <a:spLocks noGrp="1"/>
          </p:cNvSpPr>
          <p:nvPr>
            <p:ph type="sldNum" sz="quarter" idx="25"/>
          </p:nvPr>
        </p:nvSpPr>
        <p:spPr/>
        <p:txBody>
          <a:bodyPr/>
          <a:lstStyle>
            <a:lvl1pPr>
              <a:defRPr>
                <a:solidFill>
                  <a:schemeClr val="bg1"/>
                </a:solidFill>
              </a:defRPr>
            </a:lvl1pPr>
          </a:lstStyle>
          <a:p>
            <a:r>
              <a:rPr lang="en-GB"/>
              <a:t>Page </a:t>
            </a:r>
            <a:fld id="{677F1DB9-6BD1-4662-AD32-A5C07CCC53B6}" type="slidenum">
              <a:rPr lang="en-GB" sz="600" smtClean="0"/>
              <a:pPr/>
              <a:t>‹#›</a:t>
            </a:fld>
            <a:endParaRPr lang="en-GB"/>
          </a:p>
        </p:txBody>
      </p:sp>
      <p:sp>
        <p:nvSpPr>
          <p:cNvPr id="18" name="Fußzeile">
            <a:extLst>
              <a:ext uri="{FF2B5EF4-FFF2-40B4-BE49-F238E27FC236}">
                <a16:creationId xmlns:a16="http://schemas.microsoft.com/office/drawing/2014/main" id="{B8DB5D05-E9FF-48F5-B751-517CA2BB451C}"/>
              </a:ext>
            </a:extLst>
          </p:cNvPr>
          <p:cNvSpPr>
            <a:spLocks noGrp="1"/>
          </p:cNvSpPr>
          <p:nvPr>
            <p:ph type="ftr" sz="quarter" idx="24"/>
          </p:nvPr>
        </p:nvSpPr>
        <p:spPr/>
        <p:txBody>
          <a:bodyPr/>
          <a:lstStyle>
            <a:lvl1pPr>
              <a:defRPr>
                <a:solidFill>
                  <a:schemeClr val="bg1"/>
                </a:solidFill>
              </a:defRPr>
            </a:lvl1pPr>
          </a:lstStyle>
          <a:p>
            <a:r>
              <a:rPr lang="en-US"/>
              <a:t>RWE Gas Storage CZ F1 2021 Planning Meeting</a:t>
            </a:r>
            <a:endParaRPr lang="en-GB"/>
          </a:p>
        </p:txBody>
      </p:sp>
      <p:sp>
        <p:nvSpPr>
          <p:cNvPr id="17" name="Datum">
            <a:extLst>
              <a:ext uri="{FF2B5EF4-FFF2-40B4-BE49-F238E27FC236}">
                <a16:creationId xmlns:a16="http://schemas.microsoft.com/office/drawing/2014/main" id="{3EA98F35-BD21-4056-9200-8AAD385C5E68}"/>
              </a:ext>
            </a:extLst>
          </p:cNvPr>
          <p:cNvSpPr>
            <a:spLocks noGrp="1"/>
          </p:cNvSpPr>
          <p:nvPr>
            <p:ph type="dt" sz="half" idx="23"/>
          </p:nvPr>
        </p:nvSpPr>
        <p:spPr/>
        <p:txBody>
          <a:bodyPr/>
          <a:lstStyle>
            <a:lvl1pPr>
              <a:defRPr>
                <a:solidFill>
                  <a:schemeClr val="bg1"/>
                </a:solidFill>
              </a:defRPr>
            </a:lvl1pPr>
          </a:lstStyle>
          <a:p>
            <a:r>
              <a:rPr lang="cs-CZ"/>
              <a:t>25.02.2021</a:t>
            </a:r>
            <a:endParaRPr lang="en-GB"/>
          </a:p>
        </p:txBody>
      </p:sp>
      <p:pic>
        <p:nvPicPr>
          <p:cNvPr id="10" name="RWE Logo">
            <a:extLst>
              <a:ext uri="{FF2B5EF4-FFF2-40B4-BE49-F238E27FC236}">
                <a16:creationId xmlns:a16="http://schemas.microsoft.com/office/drawing/2014/main" id="{2B71567C-2A9D-4345-9035-225BECA58055}"/>
              </a:ext>
            </a:extLst>
          </p:cNvPr>
          <p:cNvPicPr>
            <a:picLocks noChangeAspect="1"/>
          </p:cNvPicPr>
          <p:nvPr userDrawn="1"/>
        </p:nvPicPr>
        <p:blipFill>
          <a:blip r:embed="rId3"/>
          <a:srcRect/>
          <a:stretch/>
        </p:blipFill>
        <p:spPr bwMode="black">
          <a:xfrm>
            <a:off x="538164" y="4896000"/>
            <a:ext cx="215999" cy="62177"/>
          </a:xfrm>
          <a:prstGeom prst="rect">
            <a:avLst/>
          </a:prstGeom>
        </p:spPr>
      </p:pic>
      <p:sp>
        <p:nvSpPr>
          <p:cNvPr id="11" name="Bild">
            <a:extLst>
              <a:ext uri="{FF2B5EF4-FFF2-40B4-BE49-F238E27FC236}">
                <a16:creationId xmlns:a16="http://schemas.microsoft.com/office/drawing/2014/main" id="{66414AD9-95E5-49BE-B21B-2BA334BEA2E8}"/>
              </a:ext>
            </a:extLst>
          </p:cNvPr>
          <p:cNvSpPr>
            <a:spLocks noGrp="1"/>
          </p:cNvSpPr>
          <p:nvPr>
            <p:ph type="pic" sz="quarter" idx="17" hasCustomPrompt="1"/>
          </p:nvPr>
        </p:nvSpPr>
        <p:spPr bwMode="ltGray">
          <a:xfrm>
            <a:off x="0" y="0"/>
            <a:ext cx="9144001" cy="3562349"/>
          </a:xfrm>
          <a:blipFill>
            <a:blip r:embed="rId4"/>
            <a:stretch>
              <a:fillRect/>
            </a:stretch>
          </a:blipFill>
        </p:spPr>
        <p:txBody>
          <a:bodyPr anchor="ctr" anchorCtr="0"/>
          <a:lstStyle>
            <a:lvl1pPr algn="ctr">
              <a:spcBef>
                <a:spcPts val="0"/>
              </a:spcBef>
              <a:defRPr>
                <a:solidFill>
                  <a:schemeClr val="bg1"/>
                </a:solidFill>
              </a:defRPr>
            </a:lvl1pPr>
          </a:lstStyle>
          <a:p>
            <a:r>
              <a:rPr lang="en-GB"/>
              <a:t>Insert </a:t>
            </a:r>
            <a:br>
              <a:rPr lang="en-GB"/>
            </a:br>
            <a:r>
              <a:rPr lang="en-GB"/>
              <a:t>picture</a:t>
            </a:r>
          </a:p>
        </p:txBody>
      </p:sp>
      <p:sp>
        <p:nvSpPr>
          <p:cNvPr id="14" name="Energiefeld">
            <a:extLst>
              <a:ext uri="{FF2B5EF4-FFF2-40B4-BE49-F238E27FC236}">
                <a16:creationId xmlns:a16="http://schemas.microsoft.com/office/drawing/2014/main" id="{F4DB3C0F-A432-469D-8323-31A1B9155D2B}"/>
              </a:ext>
            </a:extLst>
          </p:cNvPr>
          <p:cNvSpPr>
            <a:spLocks noGrp="1" noChangeAspect="1"/>
          </p:cNvSpPr>
          <p:nvPr>
            <p:ph type="body" orient="vert" idx="18" hasCustomPrompt="1"/>
          </p:nvPr>
        </p:nvSpPr>
        <p:spPr bwMode="gray">
          <a:xfrm rot="10800000" flipH="1" flipV="1">
            <a:off x="5475600" y="1"/>
            <a:ext cx="3668400" cy="3276000"/>
          </a:xfrm>
          <a:blipFill>
            <a:blip r:embed="rId5"/>
            <a:stretch>
              <a:fillRect/>
            </a:stretch>
          </a:blipFill>
        </p:spPr>
        <p:txBody>
          <a:bodyPr vert="horz" wrap="none" tIns="0" rIns="0" bIns="3348000" anchor="b" anchorCtr="0">
            <a:noAutofit/>
          </a:bodyPr>
          <a:lstStyle>
            <a:lvl1pPr marL="0" indent="0" algn="l">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gn="l">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gn="l">
              <a:lnSpc>
                <a:spcPct val="100000"/>
              </a:lnSpc>
              <a:spcBef>
                <a:spcPts val="0"/>
              </a:spcBef>
              <a:buNone/>
              <a:defRPr sz="650" b="0" i="1" spc="0" baseline="0">
                <a:solidFill>
                  <a:schemeClr val="accent2"/>
                </a:solidFill>
                <a:latin typeface="+mn-lt"/>
              </a:defRPr>
            </a:lvl3pPr>
            <a:lvl4pPr marL="0" indent="0" algn="l">
              <a:lnSpc>
                <a:spcPct val="100000"/>
              </a:lnSpc>
              <a:spcBef>
                <a:spcPts val="0"/>
              </a:spcBef>
              <a:buNone/>
              <a:defRPr sz="650" b="0" i="1" spc="0" baseline="0">
                <a:solidFill>
                  <a:schemeClr val="accent2"/>
                </a:solidFill>
                <a:latin typeface="+mn-lt"/>
              </a:defRPr>
            </a:lvl4pPr>
            <a:lvl5pPr marL="0" indent="0" algn="l">
              <a:lnSpc>
                <a:spcPct val="100000"/>
              </a:lnSpc>
              <a:spcBef>
                <a:spcPts val="0"/>
              </a:spcBef>
              <a:buNone/>
              <a:defRPr sz="650" b="0" i="1" spc="0" baseline="0">
                <a:solidFill>
                  <a:schemeClr val="accent2"/>
                </a:solidFill>
                <a:latin typeface="+mn-lt"/>
              </a:defRPr>
            </a:lvl5pPr>
            <a:lvl6pPr marL="0" indent="0" algn="l">
              <a:lnSpc>
                <a:spcPct val="100000"/>
              </a:lnSpc>
              <a:spcBef>
                <a:spcPts val="0"/>
              </a:spcBef>
              <a:buNone/>
              <a:defRPr sz="650" b="0" i="1" spc="0" baseline="0">
                <a:solidFill>
                  <a:schemeClr val="accent2"/>
                </a:solidFill>
                <a:latin typeface="+mn-lt"/>
              </a:defRPr>
            </a:lvl6pPr>
            <a:lvl7pPr marL="0" indent="0" algn="l">
              <a:lnSpc>
                <a:spcPct val="100000"/>
              </a:lnSpc>
              <a:spcBef>
                <a:spcPts val="0"/>
              </a:spcBef>
              <a:buNone/>
              <a:defRPr sz="650" b="0" i="1" spc="0" baseline="0">
                <a:solidFill>
                  <a:schemeClr val="accent2"/>
                </a:solidFill>
                <a:latin typeface="+mn-lt"/>
              </a:defRPr>
            </a:lvl7pPr>
            <a:lvl8pPr marL="0" indent="0" algn="l">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gn="l">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13" name="Headline/Subheadline">
            <a:extLst>
              <a:ext uri="{FF2B5EF4-FFF2-40B4-BE49-F238E27FC236}">
                <a16:creationId xmlns:a16="http://schemas.microsoft.com/office/drawing/2014/main" id="{9C2C8554-CAC6-4424-92DE-17330745540B}"/>
              </a:ext>
            </a:extLst>
          </p:cNvPr>
          <p:cNvSpPr>
            <a:spLocks noGrp="1"/>
          </p:cNvSpPr>
          <p:nvPr>
            <p:ph type="body" orient="vert" idx="22" hasCustomPrompt="1"/>
          </p:nvPr>
        </p:nvSpPr>
        <p:spPr>
          <a:xfrm>
            <a:off x="538163" y="3870325"/>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bg1"/>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3092355865"/>
      </p:ext>
    </p:extLst>
  </p:cSld>
  <p:clrMapOvr>
    <a:masterClrMapping/>
  </p:clrMapOvr>
  <p:extLst>
    <p:ext uri="{DCECCB84-F9BA-43D5-87BE-67443E8EF086}">
      <p15:sldGuideLst xmlns:p15="http://schemas.microsoft.com/office/powerpoint/2012/main">
        <p15:guide id="1" pos="339">
          <p15:clr>
            <a:srgbClr val="FBAE40"/>
          </p15:clr>
        </p15:guide>
        <p15:guide id="2" orient="horz" pos="2244">
          <p15:clr>
            <a:srgbClr val="FBAE40"/>
          </p15:clr>
        </p15:guide>
        <p15:guide id="5" orient="horz" pos="2438">
          <p15:clr>
            <a:srgbClr val="FBAE40"/>
          </p15:clr>
        </p15:guide>
        <p15:guide id="6" orient="horz" pos="2948">
          <p15:clr>
            <a:srgbClr val="FBAE40"/>
          </p15:clr>
        </p15:guide>
        <p15:guide id="8" pos="54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dark picture">
    <p:spTree>
      <p:nvGrpSpPr>
        <p:cNvPr id="1" name=""/>
        <p:cNvGrpSpPr/>
        <p:nvPr/>
      </p:nvGrpSpPr>
      <p:grpSpPr>
        <a:xfrm>
          <a:off x="0" y="0"/>
          <a:ext cx="0" cy="0"/>
          <a:chOff x="0" y="0"/>
          <a:chExt cx="0" cy="0"/>
        </a:xfrm>
      </p:grpSpPr>
      <p:sp>
        <p:nvSpPr>
          <p:cNvPr id="28" name="Foliennummer">
            <a:extLst>
              <a:ext uri="{FF2B5EF4-FFF2-40B4-BE49-F238E27FC236}">
                <a16:creationId xmlns:a16="http://schemas.microsoft.com/office/drawing/2014/main" id="{F5C2CA7C-AD4B-4E9D-9775-D2BDACE850F6}"/>
              </a:ext>
            </a:extLst>
          </p:cNvPr>
          <p:cNvSpPr>
            <a:spLocks noGrp="1"/>
          </p:cNvSpPr>
          <p:nvPr>
            <p:ph type="sldNum" sz="quarter" idx="25"/>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7" name="Fußzeile">
            <a:extLst>
              <a:ext uri="{FF2B5EF4-FFF2-40B4-BE49-F238E27FC236}">
                <a16:creationId xmlns:a16="http://schemas.microsoft.com/office/drawing/2014/main" id="{E9004F84-FAC1-4218-9DBA-208A8E5F5644}"/>
              </a:ext>
            </a:extLst>
          </p:cNvPr>
          <p:cNvSpPr>
            <a:spLocks noGrp="1"/>
          </p:cNvSpPr>
          <p:nvPr>
            <p:ph type="ftr" sz="quarter" idx="24"/>
          </p:nvPr>
        </p:nvSpPr>
        <p:spPr>
          <a:xfrm>
            <a:off x="1440000" y="5292000"/>
            <a:ext cx="6588000" cy="108000"/>
          </a:xfrm>
        </p:spPr>
        <p:txBody>
          <a:bodyPr/>
          <a:lstStyle/>
          <a:p>
            <a:r>
              <a:rPr lang="en-US"/>
              <a:t>RWE Gas Storage CZ F1 2021 Planning Meeting</a:t>
            </a:r>
            <a:endParaRPr lang="en-GB"/>
          </a:p>
        </p:txBody>
      </p:sp>
      <p:sp>
        <p:nvSpPr>
          <p:cNvPr id="26" name="Datum">
            <a:extLst>
              <a:ext uri="{FF2B5EF4-FFF2-40B4-BE49-F238E27FC236}">
                <a16:creationId xmlns:a16="http://schemas.microsoft.com/office/drawing/2014/main" id="{6DABE8B3-529F-42C1-AD18-018928849731}"/>
              </a:ext>
            </a:extLst>
          </p:cNvPr>
          <p:cNvSpPr>
            <a:spLocks noGrp="1"/>
          </p:cNvSpPr>
          <p:nvPr>
            <p:ph type="dt" sz="half" idx="23"/>
          </p:nvPr>
        </p:nvSpPr>
        <p:spPr>
          <a:xfrm>
            <a:off x="863999" y="5292000"/>
            <a:ext cx="504000" cy="108000"/>
          </a:xfrm>
        </p:spPr>
        <p:txBody>
          <a:bodyPr/>
          <a:lstStyle/>
          <a:p>
            <a:r>
              <a:rPr lang="cs-CZ"/>
              <a:t>25.02.2021</a:t>
            </a:r>
            <a:endParaRPr lang="en-GB"/>
          </a:p>
        </p:txBody>
      </p:sp>
      <p:sp>
        <p:nvSpPr>
          <p:cNvPr id="10" name="Bild">
            <a:extLst>
              <a:ext uri="{FF2B5EF4-FFF2-40B4-BE49-F238E27FC236}">
                <a16:creationId xmlns:a16="http://schemas.microsoft.com/office/drawing/2014/main" id="{C4E2C5A4-8A4B-4CCA-9017-D87D8894103F}"/>
              </a:ext>
            </a:extLst>
          </p:cNvPr>
          <p:cNvSpPr>
            <a:spLocks noGrp="1"/>
          </p:cNvSpPr>
          <p:nvPr>
            <p:ph type="pic" sz="quarter" idx="17" hasCustomPrompt="1"/>
          </p:nvPr>
        </p:nvSpPr>
        <p:spPr bwMode="ltGray">
          <a:xfrm>
            <a:off x="1" y="0"/>
            <a:ext cx="9144000" cy="5148263"/>
          </a:xfrm>
          <a:blipFill>
            <a:blip r:embed="rId2"/>
            <a:stretch>
              <a:fillRect/>
            </a:stretch>
          </a:blipFill>
        </p:spPr>
        <p:txBody>
          <a:bodyPr anchor="t" anchorCtr="0"/>
          <a:lstStyle>
            <a:lvl1pPr algn="ctr">
              <a:spcBef>
                <a:spcPts val="0"/>
              </a:spcBef>
              <a:defRPr>
                <a:solidFill>
                  <a:schemeClr val="bg1"/>
                </a:solidFill>
              </a:defRPr>
            </a:lvl1pPr>
          </a:lstStyle>
          <a:p>
            <a:br>
              <a:rPr lang="en-GB"/>
            </a:br>
            <a:br>
              <a:rPr lang="en-GB"/>
            </a:br>
            <a:br>
              <a:rPr lang="en-GB"/>
            </a:br>
            <a:br>
              <a:rPr lang="en-GB"/>
            </a:br>
            <a:r>
              <a:rPr lang="en-GB"/>
              <a:t>Insert dark picture via menu: </a:t>
            </a:r>
            <a:br>
              <a:rPr lang="en-GB"/>
            </a:br>
            <a:r>
              <a:rPr lang="en-GB"/>
              <a:t>Insert &gt; Pictures</a:t>
            </a:r>
          </a:p>
        </p:txBody>
      </p:sp>
      <p:sp>
        <p:nvSpPr>
          <p:cNvPr id="30" name="Energiefeld">
            <a:extLst>
              <a:ext uri="{FF2B5EF4-FFF2-40B4-BE49-F238E27FC236}">
                <a16:creationId xmlns:a16="http://schemas.microsoft.com/office/drawing/2014/main" id="{4676040A-E8CD-47CB-9984-466DF1FA391B}"/>
              </a:ext>
            </a:extLst>
          </p:cNvPr>
          <p:cNvSpPr>
            <a:spLocks noGrp="1" noChangeAspect="1"/>
          </p:cNvSpPr>
          <p:nvPr>
            <p:ph type="body" orient="vert" idx="26" hasCustomPrompt="1"/>
          </p:nvPr>
        </p:nvSpPr>
        <p:spPr>
          <a:xfrm>
            <a:off x="5590800" y="1980263"/>
            <a:ext cx="3553200" cy="3168000"/>
          </a:xfrm>
          <a:blipFill>
            <a:blip r:embed="rId3"/>
            <a:stretch>
              <a:fillRect/>
            </a:stretch>
          </a:blipFill>
        </p:spPr>
        <p:txBody>
          <a:bodyPr vert="horz" wrap="none" tIns="3240000" bIns="0" anchor="t" anchorCtr="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9" name="RWE Logo">
            <a:extLst>
              <a:ext uri="{FF2B5EF4-FFF2-40B4-BE49-F238E27FC236}">
                <a16:creationId xmlns:a16="http://schemas.microsoft.com/office/drawing/2014/main" id="{69B08FAB-2E4B-44DB-84AA-CA508F18FEC4}"/>
              </a:ext>
            </a:extLst>
          </p:cNvPr>
          <p:cNvSpPr>
            <a:spLocks noGrp="1" noChangeAspect="1"/>
          </p:cNvSpPr>
          <p:nvPr>
            <p:ph type="body" orient="vert" idx="13" hasCustomPrompt="1"/>
          </p:nvPr>
        </p:nvSpPr>
        <p:spPr>
          <a:xfrm>
            <a:off x="3942000" y="288000"/>
            <a:ext cx="1260000" cy="360000"/>
          </a:xfrm>
          <a:blipFill>
            <a:blip r:embed="rId4"/>
            <a:stretch>
              <a:fillRect/>
            </a:stretch>
          </a:blipFill>
        </p:spPr>
        <p:txBody>
          <a:bodyPr vert="horz" wrap="none" tIns="0" bIns="1080000" anchor="b" anchorCtr="0">
            <a:noAutofit/>
          </a:bodyPr>
          <a:lstStyle>
            <a:lvl1pPr marL="0" indent="0">
              <a:lnSpc>
                <a:spcPct val="100000"/>
              </a:lnSpc>
              <a:spcBef>
                <a:spcPts val="0"/>
              </a:spcBef>
              <a:buFont typeface="Arial" panose="020B0604020202020204" pitchFamily="34" charset="0"/>
              <a:buNone/>
              <a:defRPr sz="650" b="0" i="1" spc="-2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20" baseline="0">
                <a:solidFill>
                  <a:schemeClr val="accent2"/>
                </a:solidFill>
                <a:latin typeface="+mn-lt"/>
              </a:defRPr>
            </a:lvl2pPr>
            <a:lvl3pPr marL="0" indent="0">
              <a:lnSpc>
                <a:spcPct val="100000"/>
              </a:lnSpc>
              <a:spcBef>
                <a:spcPts val="0"/>
              </a:spcBef>
              <a:buNone/>
              <a:defRPr sz="650" b="0" i="1" spc="-20" baseline="0">
                <a:solidFill>
                  <a:schemeClr val="accent2"/>
                </a:solidFill>
                <a:latin typeface="+mn-lt"/>
              </a:defRPr>
            </a:lvl3pPr>
            <a:lvl4pPr marL="0" indent="0">
              <a:lnSpc>
                <a:spcPct val="100000"/>
              </a:lnSpc>
              <a:spcBef>
                <a:spcPts val="0"/>
              </a:spcBef>
              <a:buNone/>
              <a:defRPr sz="650" b="0" i="1" spc="-20" baseline="0">
                <a:solidFill>
                  <a:schemeClr val="accent2"/>
                </a:solidFill>
                <a:latin typeface="+mn-lt"/>
              </a:defRPr>
            </a:lvl4pPr>
            <a:lvl5pPr marL="0" indent="0">
              <a:lnSpc>
                <a:spcPct val="100000"/>
              </a:lnSpc>
              <a:spcBef>
                <a:spcPts val="0"/>
              </a:spcBef>
              <a:buNone/>
              <a:defRPr sz="650" b="0" i="1" spc="-20" baseline="0">
                <a:solidFill>
                  <a:schemeClr val="accent2"/>
                </a:solidFill>
                <a:latin typeface="+mn-lt"/>
              </a:defRPr>
            </a:lvl5pPr>
            <a:lvl6pPr marL="0" indent="0">
              <a:lnSpc>
                <a:spcPct val="100000"/>
              </a:lnSpc>
              <a:spcBef>
                <a:spcPts val="0"/>
              </a:spcBef>
              <a:buNone/>
              <a:defRPr sz="650" b="0" i="1" spc="-20" baseline="0">
                <a:solidFill>
                  <a:schemeClr val="accent2"/>
                </a:solidFill>
                <a:latin typeface="+mn-lt"/>
              </a:defRPr>
            </a:lvl6pPr>
            <a:lvl7pPr marL="0" indent="0">
              <a:lnSpc>
                <a:spcPct val="100000"/>
              </a:lnSpc>
              <a:spcBef>
                <a:spcPts val="0"/>
              </a:spcBef>
              <a:buNone/>
              <a:defRPr sz="650" b="0" i="1" spc="-2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2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baseline="0" smtClean="0">
                <a:solidFill>
                  <a:schemeClr val="accent2"/>
                </a:solidFill>
                <a:latin typeface="+mn-lt"/>
              </a:defRPr>
            </a:lvl9pPr>
          </a:lstStyle>
          <a:p>
            <a:pPr lvl="0"/>
            <a:r>
              <a:rPr lang="en-GB" noProof="0"/>
              <a:t>Do not remove or delete the logo</a:t>
            </a:r>
            <a:endParaRPr lang="en-GB" noProof="0" dirty="0"/>
          </a:p>
        </p:txBody>
      </p:sp>
      <p:sp>
        <p:nvSpPr>
          <p:cNvPr id="25" name="Thema/Unterthema">
            <a:extLst>
              <a:ext uri="{FF2B5EF4-FFF2-40B4-BE49-F238E27FC236}">
                <a16:creationId xmlns:a16="http://schemas.microsoft.com/office/drawing/2014/main" id="{C7315163-9CD4-4B8E-B886-F507B96D6E6B}"/>
              </a:ext>
            </a:extLst>
          </p:cNvPr>
          <p:cNvSpPr>
            <a:spLocks noGrp="1"/>
          </p:cNvSpPr>
          <p:nvPr>
            <p:ph type="body" orient="vert" idx="22" hasCustomPrompt="1"/>
          </p:nvPr>
        </p:nvSpPr>
        <p:spPr>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bg1"/>
                </a:solidFill>
                <a:latin typeface="+mj-lt"/>
              </a:defRPr>
            </a:lvl1pPr>
            <a:lvl2pPr marL="0" indent="0">
              <a:lnSpc>
                <a:spcPct val="100000"/>
              </a:lnSpc>
              <a:spcBef>
                <a:spcPts val="1600"/>
              </a:spcBef>
              <a:buFont typeface="Arial" panose="020B0604020202020204" pitchFamily="34" charset="0"/>
              <a:buNone/>
              <a:defRPr sz="1800" b="1" spc="0" baseline="0">
                <a:solidFill>
                  <a:schemeClr val="bg1"/>
                </a:solidFill>
                <a:latin typeface="+mj-lt"/>
              </a:defRPr>
            </a:lvl2pPr>
            <a:lvl3pPr marL="0" indent="0">
              <a:lnSpc>
                <a:spcPct val="100000"/>
              </a:lnSpc>
              <a:spcBef>
                <a:spcPts val="1000"/>
              </a:spcBef>
              <a:buNone/>
              <a:defRPr sz="1200" b="0" spc="0" baseline="0">
                <a:solidFill>
                  <a:schemeClr val="bg1"/>
                </a:solidFill>
                <a:latin typeface="+mn-lt"/>
              </a:defRPr>
            </a:lvl3pPr>
            <a:lvl4pPr marL="0" indent="0">
              <a:lnSpc>
                <a:spcPct val="100000"/>
              </a:lnSpc>
              <a:spcBef>
                <a:spcPts val="0"/>
              </a:spcBef>
              <a:buNone/>
              <a:defRPr sz="1200" b="0" spc="0" baseline="0">
                <a:solidFill>
                  <a:schemeClr val="bg1"/>
                </a:solidFill>
                <a:latin typeface="+mn-lt"/>
              </a:defRPr>
            </a:lvl4pPr>
            <a:lvl5pPr marL="0" indent="0">
              <a:lnSpc>
                <a:spcPct val="100000"/>
              </a:lnSpc>
              <a:spcBef>
                <a:spcPts val="0"/>
              </a:spcBef>
              <a:buNone/>
              <a:defRPr sz="1200" b="0" spc="0" baseline="0">
                <a:solidFill>
                  <a:schemeClr val="bg1"/>
                </a:solidFill>
                <a:latin typeface="+mn-lt"/>
              </a:defRPr>
            </a:lvl5pPr>
            <a:lvl6pPr marL="0" indent="0">
              <a:lnSpc>
                <a:spcPct val="100000"/>
              </a:lnSpc>
              <a:spcBef>
                <a:spcPts val="0"/>
              </a:spcBef>
              <a:buNone/>
              <a:defRPr sz="1200" b="0" spc="0" baseline="0">
                <a:solidFill>
                  <a:schemeClr val="bg1"/>
                </a:solidFill>
                <a:latin typeface="+mn-lt"/>
              </a:defRPr>
            </a:lvl6pPr>
            <a:lvl7pPr marL="0" indent="0">
              <a:lnSpc>
                <a:spcPct val="100000"/>
              </a:lnSpc>
              <a:spcBef>
                <a:spcPts val="0"/>
              </a:spcBef>
              <a:buNone/>
              <a:defRPr sz="1200" b="0" spc="0" baseline="0">
                <a:solidFill>
                  <a:schemeClr val="bg1"/>
                </a:solidFill>
                <a:latin typeface="+mn-lt"/>
              </a:defRPr>
            </a:lvl7pPr>
            <a:lvl8pPr marL="0" indent="0">
              <a:lnSpc>
                <a:spcPct val="100000"/>
              </a:lnSpc>
              <a:spcBef>
                <a:spcPts val="0"/>
              </a:spcBef>
              <a:buFont typeface="Arial" panose="020B0604020202020204" pitchFamily="34" charset="0"/>
              <a:buNone/>
              <a:defRPr sz="1200" b="0" spc="0" baseline="0">
                <a:solidFill>
                  <a:schemeClr val="bg1"/>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bg1"/>
                </a:solidFill>
                <a:latin typeface="+mn-lt"/>
              </a:defRPr>
            </a:lvl9pPr>
          </a:lstStyle>
          <a:p>
            <a:pPr lvl="0"/>
            <a:r>
              <a:rPr lang="en-GB" noProof="0"/>
              <a:t>Subject of the presentation on the first level // for subtopic and additional information </a:t>
            </a:r>
            <a:br>
              <a:rPr lang="en-GB" noProof="0"/>
            </a:br>
            <a:r>
              <a:rPr lang="en-GB" noProof="0"/>
              <a:t>&gt;&gt; Increase List Level </a:t>
            </a:r>
          </a:p>
          <a:p>
            <a:pPr lvl="1"/>
            <a:r>
              <a:rPr lang="en-GB" noProof="0"/>
              <a:t>Second level</a:t>
            </a:r>
          </a:p>
          <a:p>
            <a:pPr lvl="2"/>
            <a:r>
              <a:rPr lang="en-GB" noProof="0"/>
              <a:t>Third level</a:t>
            </a:r>
            <a:endParaRPr lang="en-GB" noProof="0" dirty="0"/>
          </a:p>
        </p:txBody>
      </p:sp>
    </p:spTree>
    <p:extLst>
      <p:ext uri="{BB962C8B-B14F-4D97-AF65-F5344CB8AC3E}">
        <p14:creationId xmlns:p14="http://schemas.microsoft.com/office/powerpoint/2010/main" val="3601651432"/>
      </p:ext>
    </p:extLst>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1" name="Foliennummer">
            <a:extLst>
              <a:ext uri="{FF2B5EF4-FFF2-40B4-BE49-F238E27FC236}">
                <a16:creationId xmlns:a16="http://schemas.microsoft.com/office/drawing/2014/main" id="{8DAC3660-541C-4C9B-83E3-2BD42F14D84A}"/>
              </a:ext>
            </a:extLst>
          </p:cNvPr>
          <p:cNvSpPr>
            <a:spLocks noGrp="1"/>
          </p:cNvSpPr>
          <p:nvPr>
            <p:ph type="sldNum" sz="quarter" idx="16"/>
          </p:nvPr>
        </p:nvSpPr>
        <p:spPr/>
        <p:txBody>
          <a:bodyPr/>
          <a:lstStyle/>
          <a:p>
            <a:r>
              <a:rPr lang="en-GB"/>
              <a:t>Page </a:t>
            </a:r>
            <a:fld id="{677F1DB9-6BD1-4662-AD32-A5C07CCC53B6}" type="slidenum">
              <a:rPr lang="en-GB" sz="600" smtClean="0"/>
              <a:pPr/>
              <a:t>‹#›</a:t>
            </a:fld>
            <a:endParaRPr lang="en-GB"/>
          </a:p>
        </p:txBody>
      </p:sp>
      <p:sp>
        <p:nvSpPr>
          <p:cNvPr id="20" name="Fußzeile">
            <a:extLst>
              <a:ext uri="{FF2B5EF4-FFF2-40B4-BE49-F238E27FC236}">
                <a16:creationId xmlns:a16="http://schemas.microsoft.com/office/drawing/2014/main" id="{1959E3E2-D9D0-4BB6-96E3-37F3C5716A97}"/>
              </a:ext>
            </a:extLst>
          </p:cNvPr>
          <p:cNvSpPr>
            <a:spLocks noGrp="1"/>
          </p:cNvSpPr>
          <p:nvPr>
            <p:ph type="ftr" sz="quarter" idx="15"/>
          </p:nvPr>
        </p:nvSpPr>
        <p:spPr/>
        <p:txBody>
          <a:bodyPr/>
          <a:lstStyle/>
          <a:p>
            <a:r>
              <a:rPr lang="cs-CZ"/>
              <a:t>RWE Gas Storage CZ F1 2021 Planning Meeting</a:t>
            </a:r>
          </a:p>
        </p:txBody>
      </p:sp>
      <p:sp>
        <p:nvSpPr>
          <p:cNvPr id="19" name="Datum">
            <a:extLst>
              <a:ext uri="{FF2B5EF4-FFF2-40B4-BE49-F238E27FC236}">
                <a16:creationId xmlns:a16="http://schemas.microsoft.com/office/drawing/2014/main" id="{4C35431B-46E5-463B-8616-1A72D20BDE3F}"/>
              </a:ext>
            </a:extLst>
          </p:cNvPr>
          <p:cNvSpPr>
            <a:spLocks noGrp="1"/>
          </p:cNvSpPr>
          <p:nvPr>
            <p:ph type="dt" sz="half" idx="14"/>
          </p:nvPr>
        </p:nvSpPr>
        <p:spPr/>
        <p:txBody>
          <a:bodyPr/>
          <a:lstStyle/>
          <a:p>
            <a:r>
              <a:rPr lang="cs-CZ"/>
              <a:t>25.02.2021</a:t>
            </a:r>
            <a:endParaRPr lang="en-GB"/>
          </a:p>
        </p:txBody>
      </p:sp>
      <p:sp>
        <p:nvSpPr>
          <p:cNvPr id="18" name="Headline/Subheadline">
            <a:extLst>
              <a:ext uri="{FF2B5EF4-FFF2-40B4-BE49-F238E27FC236}">
                <a16:creationId xmlns:a16="http://schemas.microsoft.com/office/drawing/2014/main" id="{C8D30344-0D2E-4742-B142-25ACD567158F}"/>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846481359"/>
      </p:ext>
    </p:extLst>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userDrawn="1">
          <p15:clr>
            <a:srgbClr val="FBAE40"/>
          </p15:clr>
        </p15:guide>
        <p15:guide id="4" orient="horz" pos="227" userDrawn="1">
          <p15:clr>
            <a:srgbClr val="FBAE40"/>
          </p15:clr>
        </p15:guide>
        <p15:guide id="6" orient="horz" pos="29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oliennummer">
            <a:extLst>
              <a:ext uri="{FF2B5EF4-FFF2-40B4-BE49-F238E27FC236}">
                <a16:creationId xmlns:a16="http://schemas.microsoft.com/office/drawing/2014/main" id="{9B2C4D49-6F38-4ECB-9E75-57E57D3B580A}"/>
              </a:ext>
            </a:extLst>
          </p:cNvPr>
          <p:cNvSpPr>
            <a:spLocks noGrp="1"/>
          </p:cNvSpPr>
          <p:nvPr>
            <p:ph type="sldNum" sz="quarter" idx="12"/>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4" name="Fußzeile">
            <a:extLst>
              <a:ext uri="{FF2B5EF4-FFF2-40B4-BE49-F238E27FC236}">
                <a16:creationId xmlns:a16="http://schemas.microsoft.com/office/drawing/2014/main" id="{A1389A58-6552-4EF2-BE6F-06FAFB51816B}"/>
              </a:ext>
            </a:extLst>
          </p:cNvPr>
          <p:cNvSpPr>
            <a:spLocks noGrp="1"/>
          </p:cNvSpPr>
          <p:nvPr>
            <p:ph type="ftr" sz="quarter" idx="11"/>
          </p:nvPr>
        </p:nvSpPr>
        <p:spPr>
          <a:xfrm>
            <a:off x="1440000" y="5292000"/>
            <a:ext cx="6588000" cy="108000"/>
          </a:xfrm>
        </p:spPr>
        <p:txBody>
          <a:bodyPr/>
          <a:lstStyle/>
          <a:p>
            <a:r>
              <a:rPr lang="en-US"/>
              <a:t>RWE Gas Storage CZ F1 2021 Planning Meeting</a:t>
            </a:r>
            <a:endParaRPr lang="en-GB"/>
          </a:p>
        </p:txBody>
      </p:sp>
      <p:sp>
        <p:nvSpPr>
          <p:cNvPr id="22" name="Datum">
            <a:extLst>
              <a:ext uri="{FF2B5EF4-FFF2-40B4-BE49-F238E27FC236}">
                <a16:creationId xmlns:a16="http://schemas.microsoft.com/office/drawing/2014/main" id="{2290958C-32EF-4D49-8E21-A1C071108903}"/>
              </a:ext>
            </a:extLst>
          </p:cNvPr>
          <p:cNvSpPr>
            <a:spLocks noGrp="1"/>
          </p:cNvSpPr>
          <p:nvPr>
            <p:ph type="dt" sz="half" idx="10"/>
          </p:nvPr>
        </p:nvSpPr>
        <p:spPr>
          <a:xfrm>
            <a:off x="863999" y="5292000"/>
            <a:ext cx="504000" cy="108000"/>
          </a:xfrm>
        </p:spPr>
        <p:txBody>
          <a:bodyPr/>
          <a:lstStyle/>
          <a:p>
            <a:r>
              <a:rPr lang="cs-CZ"/>
              <a:t>25.02.2021</a:t>
            </a:r>
            <a:endParaRPr lang="en-GB"/>
          </a:p>
        </p:txBody>
      </p:sp>
      <p:pic>
        <p:nvPicPr>
          <p:cNvPr id="12" name="Energiefeld">
            <a:extLst>
              <a:ext uri="{FF2B5EF4-FFF2-40B4-BE49-F238E27FC236}">
                <a16:creationId xmlns:a16="http://schemas.microsoft.com/office/drawing/2014/main" id="{16BD3CE1-BE51-4D71-99C6-18F96DC18CF5}"/>
              </a:ext>
            </a:extLst>
          </p:cNvPr>
          <p:cNvPicPr>
            <a:picLocks noChangeAspect="1"/>
          </p:cNvPicPr>
          <p:nvPr userDrawn="1"/>
        </p:nvPicPr>
        <p:blipFill>
          <a:blip r:embed="rId3"/>
          <a:stretch>
            <a:fillRect/>
          </a:stretch>
        </p:blipFill>
        <p:spPr>
          <a:xfrm>
            <a:off x="5592173" y="1980263"/>
            <a:ext cx="3551827" cy="3168000"/>
          </a:xfrm>
          <a:prstGeom prst="rect">
            <a:avLst/>
          </a:prstGeom>
        </p:spPr>
      </p:pic>
      <p:pic>
        <p:nvPicPr>
          <p:cNvPr id="23" name="RWE Logo">
            <a:extLst>
              <a:ext uri="{FF2B5EF4-FFF2-40B4-BE49-F238E27FC236}">
                <a16:creationId xmlns:a16="http://schemas.microsoft.com/office/drawing/2014/main" id="{55386AFA-5C87-4DD0-90DA-C27B4195EAE6}"/>
              </a:ext>
            </a:extLst>
          </p:cNvPr>
          <p:cNvPicPr>
            <a:picLocks noChangeAspect="1"/>
          </p:cNvPicPr>
          <p:nvPr userDrawn="1"/>
        </p:nvPicPr>
        <p:blipFill>
          <a:blip r:embed="rId4"/>
          <a:srcRect/>
          <a:stretch/>
        </p:blipFill>
        <p:spPr>
          <a:xfrm>
            <a:off x="3942000" y="288000"/>
            <a:ext cx="1260000" cy="360000"/>
          </a:xfrm>
          <a:prstGeom prst="rect">
            <a:avLst/>
          </a:prstGeom>
        </p:spPr>
      </p:pic>
      <p:sp>
        <p:nvSpPr>
          <p:cNvPr id="26" name="Schlussklausel">
            <a:extLst>
              <a:ext uri="{FF2B5EF4-FFF2-40B4-BE49-F238E27FC236}">
                <a16:creationId xmlns:a16="http://schemas.microsoft.com/office/drawing/2014/main" id="{0A25A435-B50F-4148-A2AE-DB73D1CDD289}"/>
              </a:ext>
            </a:extLst>
          </p:cNvPr>
          <p:cNvSpPr>
            <a:spLocks noGrp="1"/>
          </p:cNvSpPr>
          <p:nvPr>
            <p:ph type="body" orient="vert" idx="13" hasCustomPrompt="1"/>
          </p:nvPr>
        </p:nvSpPr>
        <p:spPr>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bg1"/>
                </a:solidFill>
                <a:latin typeface="+mj-lt"/>
              </a:defRPr>
            </a:lvl1pPr>
            <a:lvl2pPr marL="0" indent="0">
              <a:lnSpc>
                <a:spcPct val="100000"/>
              </a:lnSpc>
              <a:spcBef>
                <a:spcPts val="1600"/>
              </a:spcBef>
              <a:buFont typeface="Arial" panose="020B0604020202020204" pitchFamily="34" charset="0"/>
              <a:buNone/>
              <a:defRPr sz="1800" b="1" spc="0" baseline="0">
                <a:solidFill>
                  <a:schemeClr val="bg1"/>
                </a:solidFill>
                <a:latin typeface="+mj-lt"/>
              </a:defRPr>
            </a:lvl2pPr>
            <a:lvl3pPr marL="0" indent="0">
              <a:lnSpc>
                <a:spcPct val="100000"/>
              </a:lnSpc>
              <a:spcBef>
                <a:spcPts val="1000"/>
              </a:spcBef>
              <a:buNone/>
              <a:defRPr sz="1200" b="0" spc="0" baseline="0">
                <a:solidFill>
                  <a:schemeClr val="bg1"/>
                </a:solidFill>
                <a:latin typeface="+mn-lt"/>
              </a:defRPr>
            </a:lvl3pPr>
            <a:lvl4pPr marL="0" indent="0">
              <a:lnSpc>
                <a:spcPct val="100000"/>
              </a:lnSpc>
              <a:spcBef>
                <a:spcPts val="0"/>
              </a:spcBef>
              <a:buNone/>
              <a:defRPr sz="1200" b="0" spc="0" baseline="0">
                <a:solidFill>
                  <a:schemeClr val="bg1"/>
                </a:solidFill>
                <a:latin typeface="+mn-lt"/>
              </a:defRPr>
            </a:lvl4pPr>
            <a:lvl5pPr marL="0" indent="0">
              <a:lnSpc>
                <a:spcPct val="100000"/>
              </a:lnSpc>
              <a:spcBef>
                <a:spcPts val="0"/>
              </a:spcBef>
              <a:buNone/>
              <a:defRPr sz="1200" b="0" spc="0" baseline="0">
                <a:solidFill>
                  <a:schemeClr val="bg1"/>
                </a:solidFill>
                <a:latin typeface="+mn-lt"/>
              </a:defRPr>
            </a:lvl5pPr>
            <a:lvl6pPr marL="0" indent="0">
              <a:lnSpc>
                <a:spcPct val="100000"/>
              </a:lnSpc>
              <a:spcBef>
                <a:spcPts val="0"/>
              </a:spcBef>
              <a:buNone/>
              <a:defRPr sz="1200" b="0" spc="0" baseline="0">
                <a:solidFill>
                  <a:schemeClr val="bg1"/>
                </a:solidFill>
                <a:latin typeface="+mn-lt"/>
              </a:defRPr>
            </a:lvl6pPr>
            <a:lvl7pPr marL="0" indent="0">
              <a:lnSpc>
                <a:spcPct val="100000"/>
              </a:lnSpc>
              <a:spcBef>
                <a:spcPts val="0"/>
              </a:spcBef>
              <a:buNone/>
              <a:defRPr sz="1200" b="0" spc="0" baseline="0">
                <a:solidFill>
                  <a:schemeClr val="bg1"/>
                </a:solidFill>
                <a:latin typeface="+mn-lt"/>
              </a:defRPr>
            </a:lvl7pPr>
            <a:lvl8pPr marL="0" indent="0">
              <a:lnSpc>
                <a:spcPct val="100000"/>
              </a:lnSpc>
              <a:spcBef>
                <a:spcPts val="0"/>
              </a:spcBef>
              <a:buFont typeface="Arial" panose="020B0604020202020204" pitchFamily="34" charset="0"/>
              <a:buNone/>
              <a:defRPr sz="1200" b="0" spc="0" baseline="0">
                <a:solidFill>
                  <a:schemeClr val="bg1"/>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bg1"/>
                </a:solidFill>
                <a:latin typeface="+mn-lt"/>
              </a:defRPr>
            </a:lvl9pPr>
          </a:lstStyle>
          <a:p>
            <a:pPr lvl="0"/>
            <a:r>
              <a:rPr lang="en-GB" noProof="0"/>
              <a:t>Closing words</a:t>
            </a:r>
            <a:endParaRPr lang="en-GB" noProof="0" dirty="0"/>
          </a:p>
        </p:txBody>
      </p:sp>
    </p:spTree>
    <p:extLst>
      <p:ext uri="{BB962C8B-B14F-4D97-AF65-F5344CB8AC3E}">
        <p14:creationId xmlns:p14="http://schemas.microsoft.com/office/powerpoint/2010/main" val="1688554468"/>
      </p:ext>
    </p:extLst>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liennummer">
            <a:extLst>
              <a:ext uri="{FF2B5EF4-FFF2-40B4-BE49-F238E27FC236}">
                <a16:creationId xmlns:a16="http://schemas.microsoft.com/office/drawing/2014/main" id="{C7B05CF9-0C14-4E60-9298-84DC510A8BB9}"/>
              </a:ext>
            </a:extLst>
          </p:cNvPr>
          <p:cNvSpPr>
            <a:spLocks noGrp="1"/>
          </p:cNvSpPr>
          <p:nvPr>
            <p:ph type="sldNum" sz="quarter" idx="16"/>
          </p:nvPr>
        </p:nvSpPr>
        <p:spPr>
          <a:xfrm>
            <a:off x="8098164" y="5292000"/>
            <a:ext cx="504000" cy="108000"/>
          </a:xfrm>
        </p:spPr>
        <p:txBody>
          <a:bodyPr/>
          <a:lstStyle/>
          <a:p>
            <a:r>
              <a:rPr lang="en-GB" dirty="0"/>
              <a:t>Page </a:t>
            </a:r>
            <a:fld id="{677F1DB9-6BD1-4662-AD32-A5C07CCC53B6}" type="slidenum">
              <a:rPr lang="en-GB" sz="600" smtClean="0"/>
              <a:pPr/>
              <a:t>‹#›</a:t>
            </a:fld>
            <a:endParaRPr lang="en-GB" dirty="0"/>
          </a:p>
        </p:txBody>
      </p:sp>
      <p:sp>
        <p:nvSpPr>
          <p:cNvPr id="25" name="Fußzeile">
            <a:extLst>
              <a:ext uri="{FF2B5EF4-FFF2-40B4-BE49-F238E27FC236}">
                <a16:creationId xmlns:a16="http://schemas.microsoft.com/office/drawing/2014/main" id="{52760A87-05D5-47F4-966C-F3857A204A76}"/>
              </a:ext>
            </a:extLst>
          </p:cNvPr>
          <p:cNvSpPr>
            <a:spLocks noGrp="1"/>
          </p:cNvSpPr>
          <p:nvPr>
            <p:ph type="ftr" sz="quarter" idx="15"/>
          </p:nvPr>
        </p:nvSpPr>
        <p:spPr>
          <a:xfrm>
            <a:off x="1440000" y="5292000"/>
            <a:ext cx="6588000" cy="108000"/>
          </a:xfrm>
        </p:spPr>
        <p:txBody>
          <a:bodyPr/>
          <a:lstStyle/>
          <a:p>
            <a:r>
              <a:rPr lang="en-US"/>
              <a:t>RWE Gas Storage CZ F3</a:t>
            </a:r>
            <a:endParaRPr lang="en-GB" dirty="0"/>
          </a:p>
        </p:txBody>
      </p:sp>
      <p:sp>
        <p:nvSpPr>
          <p:cNvPr id="20" name="Datum">
            <a:extLst>
              <a:ext uri="{FF2B5EF4-FFF2-40B4-BE49-F238E27FC236}">
                <a16:creationId xmlns:a16="http://schemas.microsoft.com/office/drawing/2014/main" id="{97B4E906-131F-490E-B3AF-AF5CE6F01541}"/>
              </a:ext>
            </a:extLst>
          </p:cNvPr>
          <p:cNvSpPr>
            <a:spLocks noGrp="1"/>
          </p:cNvSpPr>
          <p:nvPr>
            <p:ph type="dt" sz="half" idx="14"/>
          </p:nvPr>
        </p:nvSpPr>
        <p:spPr>
          <a:xfrm>
            <a:off x="863999" y="5292000"/>
            <a:ext cx="504000" cy="108000"/>
          </a:xfrm>
        </p:spPr>
        <p:txBody>
          <a:bodyPr/>
          <a:lstStyle/>
          <a:p>
            <a:r>
              <a:rPr lang="cs-CZ"/>
              <a:t>10.3.2022</a:t>
            </a:r>
            <a:endParaRPr lang="en-GB" dirty="0"/>
          </a:p>
        </p:txBody>
      </p:sp>
      <p:pic>
        <p:nvPicPr>
          <p:cNvPr id="12" name="Energiefeld">
            <a:extLst>
              <a:ext uri="{FF2B5EF4-FFF2-40B4-BE49-F238E27FC236}">
                <a16:creationId xmlns:a16="http://schemas.microsoft.com/office/drawing/2014/main" id="{16BD3CE1-BE51-4D71-99C6-18F96DC18CF5}"/>
              </a:ext>
            </a:extLst>
          </p:cNvPr>
          <p:cNvPicPr>
            <a:picLocks noChangeAspect="1"/>
          </p:cNvPicPr>
          <p:nvPr userDrawn="1"/>
        </p:nvPicPr>
        <p:blipFill>
          <a:blip r:embed="rId3"/>
          <a:stretch>
            <a:fillRect/>
          </a:stretch>
        </p:blipFill>
        <p:spPr>
          <a:xfrm>
            <a:off x="5592173" y="1980263"/>
            <a:ext cx="3551827" cy="3168000"/>
          </a:xfrm>
          <a:prstGeom prst="rect">
            <a:avLst/>
          </a:prstGeom>
        </p:spPr>
      </p:pic>
      <p:pic>
        <p:nvPicPr>
          <p:cNvPr id="23" name="RWE Logo">
            <a:extLst>
              <a:ext uri="{FF2B5EF4-FFF2-40B4-BE49-F238E27FC236}">
                <a16:creationId xmlns:a16="http://schemas.microsoft.com/office/drawing/2014/main" id="{55386AFA-5C87-4DD0-90DA-C27B4195EAE6}"/>
              </a:ext>
            </a:extLst>
          </p:cNvPr>
          <p:cNvPicPr>
            <a:picLocks noChangeAspect="1"/>
          </p:cNvPicPr>
          <p:nvPr userDrawn="1"/>
        </p:nvPicPr>
        <p:blipFill>
          <a:blip r:embed="rId4"/>
          <a:srcRect/>
          <a:stretch/>
        </p:blipFill>
        <p:spPr>
          <a:xfrm>
            <a:off x="3942000" y="288000"/>
            <a:ext cx="1260000" cy="360000"/>
          </a:xfrm>
          <a:prstGeom prst="rect">
            <a:avLst/>
          </a:prstGeom>
        </p:spPr>
      </p:pic>
      <p:sp>
        <p:nvSpPr>
          <p:cNvPr id="21" name="Thema/Unterthema">
            <a:extLst>
              <a:ext uri="{FF2B5EF4-FFF2-40B4-BE49-F238E27FC236}">
                <a16:creationId xmlns:a16="http://schemas.microsoft.com/office/drawing/2014/main" id="{EC07B22B-D9D1-4E18-9044-5F6D7DC01C9D}"/>
              </a:ext>
            </a:extLst>
          </p:cNvPr>
          <p:cNvSpPr>
            <a:spLocks noGrp="1"/>
          </p:cNvSpPr>
          <p:nvPr>
            <p:ph type="body" orient="vert" idx="13" hasCustomPrompt="1"/>
          </p:nvPr>
        </p:nvSpPr>
        <p:spPr>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bg1"/>
                </a:solidFill>
                <a:latin typeface="+mj-lt"/>
              </a:defRPr>
            </a:lvl1pPr>
            <a:lvl2pPr marL="0" indent="0">
              <a:lnSpc>
                <a:spcPct val="100000"/>
              </a:lnSpc>
              <a:spcBef>
                <a:spcPts val="1600"/>
              </a:spcBef>
              <a:buFont typeface="Arial" panose="020B0604020202020204" pitchFamily="34" charset="0"/>
              <a:buNone/>
              <a:defRPr sz="1800" b="1" spc="0" baseline="0">
                <a:solidFill>
                  <a:schemeClr val="bg1"/>
                </a:solidFill>
                <a:latin typeface="+mj-lt"/>
              </a:defRPr>
            </a:lvl2pPr>
            <a:lvl3pPr marL="0" indent="0">
              <a:lnSpc>
                <a:spcPct val="100000"/>
              </a:lnSpc>
              <a:spcBef>
                <a:spcPts val="1000"/>
              </a:spcBef>
              <a:buNone/>
              <a:defRPr sz="1200" b="0" spc="0" baseline="0">
                <a:solidFill>
                  <a:schemeClr val="bg1"/>
                </a:solidFill>
                <a:latin typeface="+mn-lt"/>
              </a:defRPr>
            </a:lvl3pPr>
            <a:lvl4pPr marL="0" indent="0">
              <a:lnSpc>
                <a:spcPct val="100000"/>
              </a:lnSpc>
              <a:spcBef>
                <a:spcPts val="0"/>
              </a:spcBef>
              <a:buNone/>
              <a:defRPr sz="1200" b="0" spc="0" baseline="0">
                <a:solidFill>
                  <a:schemeClr val="bg1"/>
                </a:solidFill>
                <a:latin typeface="+mn-lt"/>
              </a:defRPr>
            </a:lvl4pPr>
            <a:lvl5pPr marL="0" indent="0">
              <a:lnSpc>
                <a:spcPct val="100000"/>
              </a:lnSpc>
              <a:spcBef>
                <a:spcPts val="0"/>
              </a:spcBef>
              <a:buNone/>
              <a:defRPr sz="1200" b="0" spc="0" baseline="0">
                <a:solidFill>
                  <a:schemeClr val="bg1"/>
                </a:solidFill>
                <a:latin typeface="+mn-lt"/>
              </a:defRPr>
            </a:lvl5pPr>
            <a:lvl6pPr marL="0" indent="0">
              <a:lnSpc>
                <a:spcPct val="100000"/>
              </a:lnSpc>
              <a:spcBef>
                <a:spcPts val="0"/>
              </a:spcBef>
              <a:buNone/>
              <a:defRPr sz="1200" b="0" spc="0" baseline="0">
                <a:solidFill>
                  <a:schemeClr val="bg1"/>
                </a:solidFill>
                <a:latin typeface="+mn-lt"/>
              </a:defRPr>
            </a:lvl6pPr>
            <a:lvl7pPr marL="0" indent="0">
              <a:lnSpc>
                <a:spcPct val="100000"/>
              </a:lnSpc>
              <a:spcBef>
                <a:spcPts val="0"/>
              </a:spcBef>
              <a:buNone/>
              <a:defRPr sz="1200" b="0" spc="0" baseline="0">
                <a:solidFill>
                  <a:schemeClr val="bg1"/>
                </a:solidFill>
                <a:latin typeface="+mn-lt"/>
              </a:defRPr>
            </a:lvl7pPr>
            <a:lvl8pPr marL="0" indent="0">
              <a:lnSpc>
                <a:spcPct val="100000"/>
              </a:lnSpc>
              <a:spcBef>
                <a:spcPts val="0"/>
              </a:spcBef>
              <a:buFont typeface="Arial" panose="020B0604020202020204" pitchFamily="34" charset="0"/>
              <a:buNone/>
              <a:defRPr sz="1200" b="0" spc="0" baseline="0">
                <a:solidFill>
                  <a:schemeClr val="bg1"/>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bg1"/>
                </a:solidFill>
                <a:latin typeface="+mn-lt"/>
              </a:defRPr>
            </a:lvl9pPr>
          </a:lstStyle>
          <a:p>
            <a:pPr lvl="0"/>
            <a:r>
              <a:rPr lang="en-GB" noProof="0"/>
              <a:t>Subject of the presentation on the first level // for subtopic and additional information </a:t>
            </a:r>
            <a:br>
              <a:rPr lang="en-GB" noProof="0"/>
            </a:br>
            <a:r>
              <a:rPr lang="en-GB" noProof="0"/>
              <a:t>&gt;&gt; Increase List Level </a:t>
            </a:r>
          </a:p>
          <a:p>
            <a:pPr lvl="1"/>
            <a:r>
              <a:rPr lang="en-GB" noProof="0"/>
              <a:t>Second level</a:t>
            </a:r>
          </a:p>
          <a:p>
            <a:pPr lvl="2"/>
            <a:r>
              <a:rPr lang="en-GB" noProof="0"/>
              <a:t>Third level</a:t>
            </a:r>
            <a:endParaRPr lang="en-GB" noProof="0" dirty="0"/>
          </a:p>
        </p:txBody>
      </p:sp>
    </p:spTree>
    <p:extLst>
      <p:ext uri="{BB962C8B-B14F-4D97-AF65-F5344CB8AC3E}">
        <p14:creationId xmlns:p14="http://schemas.microsoft.com/office/powerpoint/2010/main" val="2448618800"/>
      </p:ext>
    </p:extLst>
  </p:cSld>
  <p:clrMapOvr>
    <a:masterClrMapping/>
  </p:clrMapOvr>
  <p:extLst>
    <p:ext uri="{DCECCB84-F9BA-43D5-87BE-67443E8EF086}">
      <p15:sldGuideLst xmlns:p15="http://schemas.microsoft.com/office/powerpoint/2012/main">
        <p15:guide id="1" pos="339" userDrawn="1">
          <p15:clr>
            <a:srgbClr val="FBAE40"/>
          </p15:clr>
        </p15:guide>
        <p15:guide id="2" pos="5420" userDrawn="1">
          <p15:clr>
            <a:srgbClr val="FBAE40"/>
          </p15:clr>
        </p15:guide>
        <p15:guide id="3" orient="horz" pos="1361" userDrawn="1">
          <p15:clr>
            <a:srgbClr val="FBAE40"/>
          </p15:clr>
        </p15:guide>
        <p15:guide id="5" pos="4263" userDrawn="1">
          <p15:clr>
            <a:srgbClr val="FBAE40"/>
          </p15:clr>
        </p15:guide>
        <p15:guide id="6" orient="horz" pos="294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5" name="Foliennummer">
            <a:extLst>
              <a:ext uri="{FF2B5EF4-FFF2-40B4-BE49-F238E27FC236}">
                <a16:creationId xmlns:a16="http://schemas.microsoft.com/office/drawing/2014/main" id="{A1A11B15-E0F1-4D35-BEEC-EFC7E30ED0E3}"/>
              </a:ext>
            </a:extLst>
          </p:cNvPr>
          <p:cNvSpPr>
            <a:spLocks noGrp="1"/>
          </p:cNvSpPr>
          <p:nvPr>
            <p:ph type="sldNum" sz="quarter" idx="16"/>
          </p:nvPr>
        </p:nvSpPr>
        <p:spPr/>
        <p:txBody>
          <a:bodyPr/>
          <a:lstStyle/>
          <a:p>
            <a:r>
              <a:rPr lang="en-GB" dirty="0"/>
              <a:t>Page </a:t>
            </a:r>
            <a:fld id="{677F1DB9-6BD1-4662-AD32-A5C07CCC53B6}" type="slidenum">
              <a:rPr lang="en-GB" sz="600" smtClean="0"/>
              <a:pPr/>
              <a:t>‹#›</a:t>
            </a:fld>
            <a:endParaRPr lang="en-GB" dirty="0"/>
          </a:p>
        </p:txBody>
      </p:sp>
      <p:sp>
        <p:nvSpPr>
          <p:cNvPr id="14" name="Fußzeile">
            <a:extLst>
              <a:ext uri="{FF2B5EF4-FFF2-40B4-BE49-F238E27FC236}">
                <a16:creationId xmlns:a16="http://schemas.microsoft.com/office/drawing/2014/main" id="{0A5AD056-E09D-4A82-AB19-618E87B47D3A}"/>
              </a:ext>
            </a:extLst>
          </p:cNvPr>
          <p:cNvSpPr>
            <a:spLocks noGrp="1"/>
          </p:cNvSpPr>
          <p:nvPr>
            <p:ph type="ftr" sz="quarter" idx="15"/>
          </p:nvPr>
        </p:nvSpPr>
        <p:spPr/>
        <p:txBody>
          <a:bodyPr/>
          <a:lstStyle/>
          <a:p>
            <a:r>
              <a:rPr lang="en-US"/>
              <a:t>RWE Gas Storage CZ F3</a:t>
            </a:r>
            <a:endParaRPr lang="en-GB" dirty="0"/>
          </a:p>
        </p:txBody>
      </p:sp>
      <p:sp>
        <p:nvSpPr>
          <p:cNvPr id="13" name="Datum">
            <a:extLst>
              <a:ext uri="{FF2B5EF4-FFF2-40B4-BE49-F238E27FC236}">
                <a16:creationId xmlns:a16="http://schemas.microsoft.com/office/drawing/2014/main" id="{7937C116-263C-44A1-87D8-7540143002F8}"/>
              </a:ext>
            </a:extLst>
          </p:cNvPr>
          <p:cNvSpPr>
            <a:spLocks noGrp="1"/>
          </p:cNvSpPr>
          <p:nvPr>
            <p:ph type="dt" sz="half" idx="14"/>
          </p:nvPr>
        </p:nvSpPr>
        <p:spPr/>
        <p:txBody>
          <a:bodyPr/>
          <a:lstStyle/>
          <a:p>
            <a:r>
              <a:rPr lang="cs-CZ"/>
              <a:t>10.3.2022</a:t>
            </a:r>
            <a:endParaRPr lang="en-GB" dirty="0"/>
          </a:p>
        </p:txBody>
      </p:sp>
      <p:sp>
        <p:nvSpPr>
          <p:cNvPr id="19" name="Quelle">
            <a:extLst>
              <a:ext uri="{FF2B5EF4-FFF2-40B4-BE49-F238E27FC236}">
                <a16:creationId xmlns:a16="http://schemas.microsoft.com/office/drawing/2014/main" id="{1A96136A-5EC6-4C9F-97BB-7F0DFC1B9EFE}"/>
              </a:ext>
            </a:extLst>
          </p:cNvPr>
          <p:cNvSpPr>
            <a:spLocks noGrp="1"/>
          </p:cNvSpPr>
          <p:nvPr>
            <p:ph type="body" orient="vert" idx="17" hasCustomPrompt="1"/>
          </p:nvPr>
        </p:nvSpPr>
        <p:spPr>
          <a:xfrm>
            <a:off x="538163" y="4555050"/>
            <a:ext cx="8062913" cy="216000"/>
          </a:xfrm>
        </p:spPr>
        <p:txBody>
          <a:bodyPr vert="horz" anchor="b" anchorCtr="0">
            <a:noAutofit/>
          </a:bodyPr>
          <a:lstStyle>
            <a:lvl1pPr marL="0" indent="0">
              <a:lnSpc>
                <a:spcPct val="100000"/>
              </a:lnSpc>
              <a:spcBef>
                <a:spcPts val="0"/>
              </a:spcBef>
              <a:buFont typeface="Arial" panose="020B0604020202020204" pitchFamily="34" charset="0"/>
              <a:buNone/>
              <a:defRPr sz="650" b="0" i="0" spc="0" baseline="0">
                <a:solidFill>
                  <a:schemeClr val="accent2"/>
                </a:solidFill>
                <a:latin typeface="+mn-lt"/>
              </a:defRPr>
            </a:lvl1pPr>
            <a:lvl2pPr marL="0" indent="0">
              <a:lnSpc>
                <a:spcPct val="100000"/>
              </a:lnSpc>
              <a:spcBef>
                <a:spcPts val="0"/>
              </a:spcBef>
              <a:buFont typeface="Arial" panose="020B0604020202020204" pitchFamily="34" charset="0"/>
              <a:buNone/>
              <a:defRPr sz="650" b="0" i="0" spc="0" baseline="0">
                <a:solidFill>
                  <a:schemeClr val="accent2"/>
                </a:solidFill>
                <a:latin typeface="+mn-lt"/>
              </a:defRPr>
            </a:lvl2pPr>
            <a:lvl3pPr marL="0" indent="0">
              <a:lnSpc>
                <a:spcPct val="100000"/>
              </a:lnSpc>
              <a:spcBef>
                <a:spcPts val="0"/>
              </a:spcBef>
              <a:buNone/>
              <a:defRPr sz="650" b="0" i="0" spc="0" baseline="0">
                <a:solidFill>
                  <a:schemeClr val="accent2"/>
                </a:solidFill>
                <a:latin typeface="+mn-lt"/>
              </a:defRPr>
            </a:lvl3pPr>
            <a:lvl4pPr marL="0" indent="0">
              <a:lnSpc>
                <a:spcPct val="100000"/>
              </a:lnSpc>
              <a:spcBef>
                <a:spcPts val="0"/>
              </a:spcBef>
              <a:buNone/>
              <a:defRPr sz="650" b="0" i="0" spc="0" baseline="0">
                <a:solidFill>
                  <a:schemeClr val="accent2"/>
                </a:solidFill>
                <a:latin typeface="+mn-lt"/>
              </a:defRPr>
            </a:lvl4pPr>
            <a:lvl5pPr marL="0" indent="0">
              <a:lnSpc>
                <a:spcPct val="100000"/>
              </a:lnSpc>
              <a:spcBef>
                <a:spcPts val="0"/>
              </a:spcBef>
              <a:buNone/>
              <a:defRPr sz="650" b="0" i="0" spc="0" baseline="0">
                <a:solidFill>
                  <a:schemeClr val="accent2"/>
                </a:solidFill>
                <a:latin typeface="+mn-lt"/>
              </a:defRPr>
            </a:lvl5pPr>
            <a:lvl6pPr marL="0" indent="0">
              <a:lnSpc>
                <a:spcPct val="100000"/>
              </a:lnSpc>
              <a:spcBef>
                <a:spcPts val="0"/>
              </a:spcBef>
              <a:buNone/>
              <a:defRPr sz="650" b="0" i="0" spc="0" baseline="0">
                <a:solidFill>
                  <a:schemeClr val="accent2"/>
                </a:solidFill>
                <a:latin typeface="+mn-lt"/>
              </a:defRPr>
            </a:lvl6pPr>
            <a:lvl7pPr marL="0" indent="0">
              <a:lnSpc>
                <a:spcPct val="100000"/>
              </a:lnSpc>
              <a:spcBef>
                <a:spcPts val="0"/>
              </a:spcBef>
              <a:buNone/>
              <a:defRPr sz="650" b="0" i="0" spc="0" baseline="0">
                <a:solidFill>
                  <a:schemeClr val="accent2"/>
                </a:solidFill>
                <a:latin typeface="+mn-lt"/>
              </a:defRPr>
            </a:lvl7pPr>
            <a:lvl8pPr marL="0" indent="0">
              <a:lnSpc>
                <a:spcPct val="100000"/>
              </a:lnSpc>
              <a:spcBef>
                <a:spcPts val="0"/>
              </a:spcBef>
              <a:buFont typeface="Arial" panose="020B0604020202020204" pitchFamily="34" charset="0"/>
              <a:buNone/>
              <a:defRPr sz="650" b="0" i="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0" u="none" strike="noStrike" spc="0" baseline="0" smtClean="0">
                <a:solidFill>
                  <a:schemeClr val="accent2"/>
                </a:solidFill>
                <a:latin typeface="+mn-lt"/>
              </a:defRPr>
            </a:lvl9pPr>
          </a:lstStyle>
          <a:p>
            <a:pPr lvl="0"/>
            <a:r>
              <a:rPr lang="en-GB" noProof="0"/>
              <a:t>Source (bold): sample source | # (superscript) sample source | # (superscript) sample source // no further levels</a:t>
            </a:r>
            <a:endParaRPr lang="en-GB" noProof="0" dirty="0"/>
          </a:p>
        </p:txBody>
      </p:sp>
      <p:sp>
        <p:nvSpPr>
          <p:cNvPr id="3" name="Inhalt">
            <a:extLst>
              <a:ext uri="{FF2B5EF4-FFF2-40B4-BE49-F238E27FC236}">
                <a16:creationId xmlns:a16="http://schemas.microsoft.com/office/drawing/2014/main" id="{98C7491E-756C-46A1-B1E4-A02BE90EEC97}"/>
              </a:ext>
            </a:extLst>
          </p:cNvPr>
          <p:cNvSpPr>
            <a:spLocks noGrp="1"/>
          </p:cNvSpPr>
          <p:nvPr>
            <p:ph idx="1" hasCustomPrompt="1"/>
          </p:nvPr>
        </p:nvSpPr>
        <p:spPr>
          <a:xfrm>
            <a:off x="538162" y="1438274"/>
            <a:ext cx="8064000" cy="324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noProof="0" dirty="0"/>
          </a:p>
        </p:txBody>
      </p:sp>
      <p:sp>
        <p:nvSpPr>
          <p:cNvPr id="7" name="Headline/Subheadline">
            <a:extLst>
              <a:ext uri="{FF2B5EF4-FFF2-40B4-BE49-F238E27FC236}">
                <a16:creationId xmlns:a16="http://schemas.microsoft.com/office/drawing/2014/main" id="{ED731C04-CFBC-4232-9BBD-2CF92ECAD7A9}"/>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1487777789"/>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906" userDrawn="1">
          <p15:clr>
            <a:srgbClr val="FBAE40"/>
          </p15:clr>
        </p15:guide>
        <p15:guide id="3" pos="5420" userDrawn="1">
          <p15:clr>
            <a:srgbClr val="FBAE40"/>
          </p15:clr>
        </p15:guide>
        <p15:guide id="4" orient="horz" pos="226" userDrawn="1">
          <p15:clr>
            <a:srgbClr val="FBAE40"/>
          </p15:clr>
        </p15:guide>
        <p15:guide id="6" orient="horz" pos="29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ight picture">
    <p:spTree>
      <p:nvGrpSpPr>
        <p:cNvPr id="1" name=""/>
        <p:cNvGrpSpPr/>
        <p:nvPr/>
      </p:nvGrpSpPr>
      <p:grpSpPr>
        <a:xfrm>
          <a:off x="0" y="0"/>
          <a:ext cx="0" cy="0"/>
          <a:chOff x="0" y="0"/>
          <a:chExt cx="0" cy="0"/>
        </a:xfrm>
      </p:grpSpPr>
      <p:sp>
        <p:nvSpPr>
          <p:cNvPr id="28" name="Foliennummer">
            <a:extLst>
              <a:ext uri="{FF2B5EF4-FFF2-40B4-BE49-F238E27FC236}">
                <a16:creationId xmlns:a16="http://schemas.microsoft.com/office/drawing/2014/main" id="{F5C2CA7C-AD4B-4E9D-9775-D2BDACE850F6}"/>
              </a:ext>
            </a:extLst>
          </p:cNvPr>
          <p:cNvSpPr>
            <a:spLocks noGrp="1"/>
          </p:cNvSpPr>
          <p:nvPr>
            <p:ph type="sldNum" sz="quarter" idx="25"/>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7" name="Fußzeile">
            <a:extLst>
              <a:ext uri="{FF2B5EF4-FFF2-40B4-BE49-F238E27FC236}">
                <a16:creationId xmlns:a16="http://schemas.microsoft.com/office/drawing/2014/main" id="{E9004F84-FAC1-4218-9DBA-208A8E5F5644}"/>
              </a:ext>
            </a:extLst>
          </p:cNvPr>
          <p:cNvSpPr>
            <a:spLocks noGrp="1"/>
          </p:cNvSpPr>
          <p:nvPr>
            <p:ph type="ftr" sz="quarter" idx="24"/>
          </p:nvPr>
        </p:nvSpPr>
        <p:spPr>
          <a:xfrm>
            <a:off x="1440000" y="5292000"/>
            <a:ext cx="6588000" cy="108000"/>
          </a:xfrm>
        </p:spPr>
        <p:txBody>
          <a:bodyPr/>
          <a:lstStyle/>
          <a:p>
            <a:r>
              <a:rPr lang="en-US"/>
              <a:t>RWE Gas Storage CZ F1 2021 Planning Meeting</a:t>
            </a:r>
            <a:endParaRPr lang="en-GB"/>
          </a:p>
        </p:txBody>
      </p:sp>
      <p:sp>
        <p:nvSpPr>
          <p:cNvPr id="26" name="Datum">
            <a:extLst>
              <a:ext uri="{FF2B5EF4-FFF2-40B4-BE49-F238E27FC236}">
                <a16:creationId xmlns:a16="http://schemas.microsoft.com/office/drawing/2014/main" id="{6DABE8B3-529F-42C1-AD18-018928849731}"/>
              </a:ext>
            </a:extLst>
          </p:cNvPr>
          <p:cNvSpPr>
            <a:spLocks noGrp="1"/>
          </p:cNvSpPr>
          <p:nvPr>
            <p:ph type="dt" sz="half" idx="23"/>
          </p:nvPr>
        </p:nvSpPr>
        <p:spPr>
          <a:xfrm>
            <a:off x="863999" y="5292000"/>
            <a:ext cx="504000" cy="108000"/>
          </a:xfrm>
        </p:spPr>
        <p:txBody>
          <a:bodyPr/>
          <a:lstStyle/>
          <a:p>
            <a:r>
              <a:rPr lang="cs-CZ"/>
              <a:t>25.02.2021</a:t>
            </a:r>
            <a:endParaRPr lang="en-GB"/>
          </a:p>
        </p:txBody>
      </p:sp>
      <p:sp>
        <p:nvSpPr>
          <p:cNvPr id="10" name="Bild">
            <a:extLst>
              <a:ext uri="{FF2B5EF4-FFF2-40B4-BE49-F238E27FC236}">
                <a16:creationId xmlns:a16="http://schemas.microsoft.com/office/drawing/2014/main" id="{C4E2C5A4-8A4B-4CCA-9017-D87D8894103F}"/>
              </a:ext>
            </a:extLst>
          </p:cNvPr>
          <p:cNvSpPr>
            <a:spLocks noGrp="1"/>
          </p:cNvSpPr>
          <p:nvPr>
            <p:ph type="pic" sz="quarter" idx="17" hasCustomPrompt="1"/>
          </p:nvPr>
        </p:nvSpPr>
        <p:spPr bwMode="ltGray">
          <a:xfrm>
            <a:off x="1" y="0"/>
            <a:ext cx="9144000" cy="5148263"/>
          </a:xfrm>
          <a:blipFill>
            <a:blip r:embed="rId2"/>
            <a:stretch>
              <a:fillRect/>
            </a:stretch>
          </a:blipFill>
        </p:spPr>
        <p:txBody>
          <a:bodyPr anchor="t" anchorCtr="0"/>
          <a:lstStyle>
            <a:lvl1pPr algn="ctr">
              <a:spcBef>
                <a:spcPts val="0"/>
              </a:spcBef>
              <a:defRPr>
                <a:solidFill>
                  <a:schemeClr val="accent2"/>
                </a:solidFill>
              </a:defRPr>
            </a:lvl1pPr>
          </a:lstStyle>
          <a:p>
            <a:br>
              <a:rPr lang="en-GB"/>
            </a:br>
            <a:br>
              <a:rPr lang="en-GB"/>
            </a:br>
            <a:br>
              <a:rPr lang="en-GB"/>
            </a:br>
            <a:br>
              <a:rPr lang="en-GB"/>
            </a:br>
            <a:r>
              <a:rPr lang="en-GB"/>
              <a:t>Insert light picture via menu:</a:t>
            </a:r>
            <a:br>
              <a:rPr lang="en-GB"/>
            </a:br>
            <a:r>
              <a:rPr lang="en-GB"/>
              <a:t>Insert &gt; Pictures</a:t>
            </a:r>
          </a:p>
        </p:txBody>
      </p:sp>
      <p:sp>
        <p:nvSpPr>
          <p:cNvPr id="30" name="Energiefeld">
            <a:extLst>
              <a:ext uri="{FF2B5EF4-FFF2-40B4-BE49-F238E27FC236}">
                <a16:creationId xmlns:a16="http://schemas.microsoft.com/office/drawing/2014/main" id="{4676040A-E8CD-47CB-9984-466DF1FA391B}"/>
              </a:ext>
            </a:extLst>
          </p:cNvPr>
          <p:cNvSpPr>
            <a:spLocks noGrp="1" noChangeAspect="1"/>
          </p:cNvSpPr>
          <p:nvPr>
            <p:ph type="body" orient="vert" idx="26" hasCustomPrompt="1"/>
          </p:nvPr>
        </p:nvSpPr>
        <p:spPr bwMode="gray">
          <a:xfrm>
            <a:off x="5590800" y="1980263"/>
            <a:ext cx="3553200" cy="3168000"/>
          </a:xfrm>
          <a:blipFill>
            <a:blip r:embed="rId3"/>
            <a:stretch>
              <a:fillRect/>
            </a:stretch>
          </a:blipFill>
        </p:spPr>
        <p:txBody>
          <a:bodyPr vert="horz" wrap="none" tIns="3240000" bIns="0" anchor="t" anchorCtr="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9" name="RWE Logo">
            <a:extLst>
              <a:ext uri="{FF2B5EF4-FFF2-40B4-BE49-F238E27FC236}">
                <a16:creationId xmlns:a16="http://schemas.microsoft.com/office/drawing/2014/main" id="{69B08FAB-2E4B-44DB-84AA-CA508F18FEC4}"/>
              </a:ext>
            </a:extLst>
          </p:cNvPr>
          <p:cNvSpPr>
            <a:spLocks noGrp="1" noChangeAspect="1"/>
          </p:cNvSpPr>
          <p:nvPr>
            <p:ph type="body" orient="vert" idx="13" hasCustomPrompt="1"/>
          </p:nvPr>
        </p:nvSpPr>
        <p:spPr>
          <a:xfrm>
            <a:off x="3942000" y="288000"/>
            <a:ext cx="1260000" cy="360000"/>
          </a:xfrm>
          <a:blipFill>
            <a:blip r:embed="rId4"/>
            <a:stretch>
              <a:fillRect/>
            </a:stretch>
          </a:blipFill>
        </p:spPr>
        <p:txBody>
          <a:bodyPr vert="horz" wrap="none" tIns="0" bIns="1080000" anchor="b" anchorCtr="0">
            <a:noAutofit/>
          </a:bodyPr>
          <a:lstStyle>
            <a:lvl1pPr marL="0" indent="0">
              <a:lnSpc>
                <a:spcPct val="100000"/>
              </a:lnSpc>
              <a:spcBef>
                <a:spcPts val="0"/>
              </a:spcBef>
              <a:buFont typeface="Arial" panose="020B0604020202020204" pitchFamily="34" charset="0"/>
              <a:buNone/>
              <a:defRPr sz="650" b="0" i="1" spc="-2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20" baseline="0">
                <a:solidFill>
                  <a:schemeClr val="accent2"/>
                </a:solidFill>
                <a:latin typeface="+mn-lt"/>
              </a:defRPr>
            </a:lvl2pPr>
            <a:lvl3pPr marL="0" indent="0">
              <a:lnSpc>
                <a:spcPct val="100000"/>
              </a:lnSpc>
              <a:spcBef>
                <a:spcPts val="0"/>
              </a:spcBef>
              <a:buNone/>
              <a:defRPr sz="650" b="0" i="1" spc="-20" baseline="0">
                <a:solidFill>
                  <a:schemeClr val="accent2"/>
                </a:solidFill>
                <a:latin typeface="+mn-lt"/>
              </a:defRPr>
            </a:lvl3pPr>
            <a:lvl4pPr marL="0" indent="0">
              <a:lnSpc>
                <a:spcPct val="100000"/>
              </a:lnSpc>
              <a:spcBef>
                <a:spcPts val="0"/>
              </a:spcBef>
              <a:buNone/>
              <a:defRPr sz="650" b="0" i="1" spc="-20" baseline="0">
                <a:solidFill>
                  <a:schemeClr val="accent2"/>
                </a:solidFill>
                <a:latin typeface="+mn-lt"/>
              </a:defRPr>
            </a:lvl4pPr>
            <a:lvl5pPr marL="0" indent="0">
              <a:lnSpc>
                <a:spcPct val="100000"/>
              </a:lnSpc>
              <a:spcBef>
                <a:spcPts val="0"/>
              </a:spcBef>
              <a:buNone/>
              <a:defRPr sz="650" b="0" i="1" spc="-20" baseline="0">
                <a:solidFill>
                  <a:schemeClr val="accent2"/>
                </a:solidFill>
                <a:latin typeface="+mn-lt"/>
              </a:defRPr>
            </a:lvl5pPr>
            <a:lvl6pPr marL="0" indent="0">
              <a:lnSpc>
                <a:spcPct val="100000"/>
              </a:lnSpc>
              <a:spcBef>
                <a:spcPts val="0"/>
              </a:spcBef>
              <a:buNone/>
              <a:defRPr sz="650" b="0" i="1" spc="-20" baseline="0">
                <a:solidFill>
                  <a:schemeClr val="accent2"/>
                </a:solidFill>
                <a:latin typeface="+mn-lt"/>
              </a:defRPr>
            </a:lvl6pPr>
            <a:lvl7pPr marL="0" indent="0">
              <a:lnSpc>
                <a:spcPct val="100000"/>
              </a:lnSpc>
              <a:spcBef>
                <a:spcPts val="0"/>
              </a:spcBef>
              <a:buNone/>
              <a:defRPr sz="650" b="0" i="1" spc="-2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2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baseline="0" smtClean="0">
                <a:solidFill>
                  <a:schemeClr val="accent2"/>
                </a:solidFill>
                <a:latin typeface="+mn-lt"/>
              </a:defRPr>
            </a:lvl9pPr>
          </a:lstStyle>
          <a:p>
            <a:pPr lvl="0"/>
            <a:r>
              <a:rPr lang="en-GB" noProof="0"/>
              <a:t>Do not remove or delete the logo</a:t>
            </a:r>
            <a:endParaRPr lang="en-GB" noProof="0" dirty="0"/>
          </a:p>
        </p:txBody>
      </p:sp>
      <p:sp>
        <p:nvSpPr>
          <p:cNvPr id="25" name="Thema/Unterthema">
            <a:extLst>
              <a:ext uri="{FF2B5EF4-FFF2-40B4-BE49-F238E27FC236}">
                <a16:creationId xmlns:a16="http://schemas.microsoft.com/office/drawing/2014/main" id="{C7315163-9CD4-4B8E-B886-F507B96D6E6B}"/>
              </a:ext>
            </a:extLst>
          </p:cNvPr>
          <p:cNvSpPr>
            <a:spLocks noGrp="1"/>
          </p:cNvSpPr>
          <p:nvPr>
            <p:ph type="body" orient="vert" idx="22" hasCustomPrompt="1"/>
          </p:nvPr>
        </p:nvSpPr>
        <p:spPr>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accent2"/>
                </a:solidFill>
                <a:latin typeface="+mj-lt"/>
              </a:defRPr>
            </a:lvl1pPr>
            <a:lvl2pPr marL="0" indent="0">
              <a:lnSpc>
                <a:spcPct val="100000"/>
              </a:lnSpc>
              <a:spcBef>
                <a:spcPts val="1600"/>
              </a:spcBef>
              <a:buFont typeface="Arial" panose="020B0604020202020204" pitchFamily="34" charset="0"/>
              <a:buNone/>
              <a:defRPr sz="1800" b="1" spc="0" baseline="0">
                <a:solidFill>
                  <a:schemeClr val="accent2"/>
                </a:solidFill>
                <a:latin typeface="+mj-lt"/>
              </a:defRPr>
            </a:lvl2pPr>
            <a:lvl3pPr marL="0" indent="0">
              <a:lnSpc>
                <a:spcPct val="100000"/>
              </a:lnSpc>
              <a:spcBef>
                <a:spcPts val="1000"/>
              </a:spcBef>
              <a:buNone/>
              <a:defRPr sz="1200" b="0" spc="0" baseline="0">
                <a:solidFill>
                  <a:schemeClr val="accent2"/>
                </a:solidFill>
                <a:latin typeface="+mn-lt"/>
              </a:defRPr>
            </a:lvl3pPr>
            <a:lvl4pPr marL="0" indent="0">
              <a:lnSpc>
                <a:spcPct val="100000"/>
              </a:lnSpc>
              <a:spcBef>
                <a:spcPts val="0"/>
              </a:spcBef>
              <a:buNone/>
              <a:defRPr sz="1200" b="0" spc="0" baseline="0">
                <a:solidFill>
                  <a:schemeClr val="accent2"/>
                </a:solidFill>
                <a:latin typeface="+mn-lt"/>
              </a:defRPr>
            </a:lvl4pPr>
            <a:lvl5pPr marL="0" indent="0">
              <a:lnSpc>
                <a:spcPct val="100000"/>
              </a:lnSpc>
              <a:spcBef>
                <a:spcPts val="0"/>
              </a:spcBef>
              <a:buNone/>
              <a:defRPr sz="1200" b="0" spc="0" baseline="0">
                <a:solidFill>
                  <a:schemeClr val="accent2"/>
                </a:solidFill>
                <a:latin typeface="+mn-lt"/>
              </a:defRPr>
            </a:lvl5pPr>
            <a:lvl6pPr marL="0" indent="0">
              <a:lnSpc>
                <a:spcPct val="100000"/>
              </a:lnSpc>
              <a:spcBef>
                <a:spcPts val="0"/>
              </a:spcBef>
              <a:buNone/>
              <a:defRPr sz="1200" b="0" spc="0" baseline="0">
                <a:solidFill>
                  <a:schemeClr val="accent2"/>
                </a:solidFill>
                <a:latin typeface="+mn-lt"/>
              </a:defRPr>
            </a:lvl6pPr>
            <a:lvl7pPr marL="0" indent="0">
              <a:lnSpc>
                <a:spcPct val="100000"/>
              </a:lnSpc>
              <a:spcBef>
                <a:spcPts val="0"/>
              </a:spcBef>
              <a:buNone/>
              <a:defRPr sz="1200" b="0" spc="0" baseline="0">
                <a:solidFill>
                  <a:schemeClr val="accent2"/>
                </a:solidFill>
                <a:latin typeface="+mn-lt"/>
              </a:defRPr>
            </a:lvl7pPr>
            <a:lvl8pPr marL="0" indent="0">
              <a:lnSpc>
                <a:spcPct val="100000"/>
              </a:lnSpc>
              <a:spcBef>
                <a:spcPts val="0"/>
              </a:spcBef>
              <a:buFont typeface="Arial" panose="020B0604020202020204" pitchFamily="34" charset="0"/>
              <a:buNone/>
              <a:defRPr sz="1200" b="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accent2"/>
                </a:solidFill>
                <a:latin typeface="+mn-lt"/>
              </a:defRPr>
            </a:lvl9pPr>
          </a:lstStyle>
          <a:p>
            <a:pPr lvl="0"/>
            <a:r>
              <a:rPr lang="en-GB" noProof="0"/>
              <a:t>Subject of the presentation on the first level // for subtopic and additional information </a:t>
            </a:r>
            <a:br>
              <a:rPr lang="en-GB" noProof="0"/>
            </a:br>
            <a:r>
              <a:rPr lang="en-GB" noProof="0"/>
              <a:t>&gt;&gt; Increase List Level </a:t>
            </a:r>
          </a:p>
          <a:p>
            <a:pPr lvl="1"/>
            <a:r>
              <a:rPr lang="en-GB" noProof="0"/>
              <a:t>Second level</a:t>
            </a:r>
          </a:p>
          <a:p>
            <a:pPr lvl="2"/>
            <a:r>
              <a:rPr lang="en-GB" noProof="0"/>
              <a:t>Third level</a:t>
            </a:r>
            <a:endParaRPr lang="en-GB" noProof="0" dirty="0"/>
          </a:p>
        </p:txBody>
      </p:sp>
    </p:spTree>
    <p:extLst>
      <p:ext uri="{BB962C8B-B14F-4D97-AF65-F5344CB8AC3E}">
        <p14:creationId xmlns:p14="http://schemas.microsoft.com/office/powerpoint/2010/main" val="2284616225"/>
      </p:ext>
    </p:extLst>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nd chapter separator">
    <p:bg>
      <p:bgPr>
        <a:solidFill>
          <a:schemeClr val="tx2"/>
        </a:solidFill>
        <a:effectLst/>
      </p:bgPr>
    </p:bg>
    <p:spTree>
      <p:nvGrpSpPr>
        <p:cNvPr id="1" name=""/>
        <p:cNvGrpSpPr/>
        <p:nvPr/>
      </p:nvGrpSpPr>
      <p:grpSpPr>
        <a:xfrm>
          <a:off x="0" y="0"/>
          <a:ext cx="0" cy="0"/>
          <a:chOff x="0" y="0"/>
          <a:chExt cx="0" cy="0"/>
        </a:xfrm>
      </p:grpSpPr>
      <p:sp>
        <p:nvSpPr>
          <p:cNvPr id="20" name="Kapitel/Unterkapitel">
            <a:extLst>
              <a:ext uri="{FF2B5EF4-FFF2-40B4-BE49-F238E27FC236}">
                <a16:creationId xmlns:a16="http://schemas.microsoft.com/office/drawing/2014/main" id="{EA54C322-2253-4F0D-9CAF-71AFC8F364DD}"/>
              </a:ext>
            </a:extLst>
          </p:cNvPr>
          <p:cNvSpPr>
            <a:spLocks noGrp="1"/>
          </p:cNvSpPr>
          <p:nvPr>
            <p:ph type="body" orient="vert" idx="22" hasCustomPrompt="1"/>
          </p:nvPr>
        </p:nvSpPr>
        <p:spPr>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accent2"/>
                </a:solidFill>
                <a:latin typeface="+mj-lt"/>
              </a:defRPr>
            </a:lvl1pPr>
            <a:lvl2pPr marL="0" indent="0">
              <a:lnSpc>
                <a:spcPct val="100000"/>
              </a:lnSpc>
              <a:spcBef>
                <a:spcPts val="1600"/>
              </a:spcBef>
              <a:buFont typeface="Arial" panose="020B0604020202020204" pitchFamily="34" charset="0"/>
              <a:buNone/>
              <a:defRPr sz="1800" b="1" spc="0" baseline="0">
                <a:solidFill>
                  <a:schemeClr val="accent2"/>
                </a:solidFill>
                <a:latin typeface="+mj-lt"/>
              </a:defRPr>
            </a:lvl2pPr>
            <a:lvl3pPr marL="0" indent="0">
              <a:lnSpc>
                <a:spcPct val="100000"/>
              </a:lnSpc>
              <a:spcBef>
                <a:spcPts val="1000"/>
              </a:spcBef>
              <a:buNone/>
              <a:defRPr sz="1200" b="0" spc="0" baseline="0">
                <a:solidFill>
                  <a:schemeClr val="accent2"/>
                </a:solidFill>
                <a:latin typeface="+mn-lt"/>
              </a:defRPr>
            </a:lvl3pPr>
            <a:lvl4pPr marL="0" indent="0">
              <a:lnSpc>
                <a:spcPct val="100000"/>
              </a:lnSpc>
              <a:spcBef>
                <a:spcPts val="0"/>
              </a:spcBef>
              <a:buNone/>
              <a:defRPr sz="1200" b="0" spc="0" baseline="0">
                <a:solidFill>
                  <a:schemeClr val="accent2"/>
                </a:solidFill>
                <a:latin typeface="+mn-lt"/>
              </a:defRPr>
            </a:lvl4pPr>
            <a:lvl5pPr marL="0" indent="0">
              <a:lnSpc>
                <a:spcPct val="100000"/>
              </a:lnSpc>
              <a:spcBef>
                <a:spcPts val="0"/>
              </a:spcBef>
              <a:buNone/>
              <a:defRPr sz="1200" b="0" spc="0" baseline="0">
                <a:solidFill>
                  <a:schemeClr val="accent2"/>
                </a:solidFill>
                <a:latin typeface="+mn-lt"/>
              </a:defRPr>
            </a:lvl5pPr>
            <a:lvl6pPr marL="0" indent="0">
              <a:lnSpc>
                <a:spcPct val="100000"/>
              </a:lnSpc>
              <a:spcBef>
                <a:spcPts val="0"/>
              </a:spcBef>
              <a:buNone/>
              <a:defRPr sz="1200" b="0" spc="0" baseline="0">
                <a:solidFill>
                  <a:schemeClr val="accent2"/>
                </a:solidFill>
                <a:latin typeface="+mn-lt"/>
              </a:defRPr>
            </a:lvl6pPr>
            <a:lvl7pPr marL="0" indent="0">
              <a:lnSpc>
                <a:spcPct val="100000"/>
              </a:lnSpc>
              <a:spcBef>
                <a:spcPts val="0"/>
              </a:spcBef>
              <a:buNone/>
              <a:defRPr sz="1200" b="0" spc="0" baseline="0">
                <a:solidFill>
                  <a:schemeClr val="accent2"/>
                </a:solidFill>
                <a:latin typeface="+mn-lt"/>
              </a:defRPr>
            </a:lvl7pPr>
            <a:lvl8pPr marL="0" indent="0">
              <a:lnSpc>
                <a:spcPct val="100000"/>
              </a:lnSpc>
              <a:spcBef>
                <a:spcPts val="0"/>
              </a:spcBef>
              <a:buFont typeface="Arial" panose="020B0604020202020204" pitchFamily="34" charset="0"/>
              <a:buNone/>
              <a:defRPr sz="1200" b="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accent2"/>
                </a:solidFill>
                <a:latin typeface="+mn-lt"/>
              </a:defRPr>
            </a:lvl9pPr>
          </a:lstStyle>
          <a:p>
            <a:pPr lvl="0"/>
            <a:r>
              <a:rPr lang="en-GB" noProof="0"/>
              <a:t>Chapter on first level // for subchapter &gt;&gt; Menu &gt; Home &gt; Paragraph &gt; Increase List Level </a:t>
            </a:r>
          </a:p>
          <a:p>
            <a:pPr lvl="1"/>
            <a:r>
              <a:rPr lang="en-GB" noProof="0"/>
              <a:t>Second level</a:t>
            </a:r>
            <a:endParaRPr lang="en-GB" noProof="0" dirty="0"/>
          </a:p>
        </p:txBody>
      </p:sp>
      <p:sp>
        <p:nvSpPr>
          <p:cNvPr id="23" name="Foliennummer">
            <a:extLst>
              <a:ext uri="{FF2B5EF4-FFF2-40B4-BE49-F238E27FC236}">
                <a16:creationId xmlns:a16="http://schemas.microsoft.com/office/drawing/2014/main" id="{F6D63078-871B-42FD-979A-D33D9851DEEF}"/>
              </a:ext>
            </a:extLst>
          </p:cNvPr>
          <p:cNvSpPr>
            <a:spLocks noGrp="1"/>
          </p:cNvSpPr>
          <p:nvPr>
            <p:ph type="sldNum" sz="quarter" idx="25"/>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2" name="Fußzeile">
            <a:extLst>
              <a:ext uri="{FF2B5EF4-FFF2-40B4-BE49-F238E27FC236}">
                <a16:creationId xmlns:a16="http://schemas.microsoft.com/office/drawing/2014/main" id="{4B77DA1C-1EE2-42DE-9FE1-6E84AFB9BD5A}"/>
              </a:ext>
            </a:extLst>
          </p:cNvPr>
          <p:cNvSpPr>
            <a:spLocks noGrp="1"/>
          </p:cNvSpPr>
          <p:nvPr>
            <p:ph type="ftr" sz="quarter" idx="24"/>
          </p:nvPr>
        </p:nvSpPr>
        <p:spPr/>
        <p:txBody>
          <a:bodyPr/>
          <a:lstStyle/>
          <a:p>
            <a:r>
              <a:rPr lang="en-US"/>
              <a:t>RWE Gas Storage CZ F1 2021 Planning Meeting</a:t>
            </a:r>
            <a:endParaRPr lang="en-GB"/>
          </a:p>
        </p:txBody>
      </p:sp>
      <p:sp>
        <p:nvSpPr>
          <p:cNvPr id="21" name="Datum">
            <a:extLst>
              <a:ext uri="{FF2B5EF4-FFF2-40B4-BE49-F238E27FC236}">
                <a16:creationId xmlns:a16="http://schemas.microsoft.com/office/drawing/2014/main" id="{B31F43E5-E4A5-4CC3-9316-F5A2AFE76595}"/>
              </a:ext>
            </a:extLst>
          </p:cNvPr>
          <p:cNvSpPr>
            <a:spLocks noGrp="1"/>
          </p:cNvSpPr>
          <p:nvPr>
            <p:ph type="dt" sz="half" idx="23"/>
          </p:nvPr>
        </p:nvSpPr>
        <p:spPr/>
        <p:txBody>
          <a:bodyPr/>
          <a:lstStyle/>
          <a:p>
            <a:r>
              <a:rPr lang="cs-CZ"/>
              <a:t>25.02.2021</a:t>
            </a:r>
            <a:endParaRPr lang="en-GB"/>
          </a:p>
        </p:txBody>
      </p:sp>
      <p:pic>
        <p:nvPicPr>
          <p:cNvPr id="12" name="Energiefeld">
            <a:extLst>
              <a:ext uri="{FF2B5EF4-FFF2-40B4-BE49-F238E27FC236}">
                <a16:creationId xmlns:a16="http://schemas.microsoft.com/office/drawing/2014/main" id="{16BD3CE1-BE51-4D71-99C6-18F96DC18CF5}"/>
              </a:ext>
            </a:extLst>
          </p:cNvPr>
          <p:cNvPicPr>
            <a:picLocks noChangeAspect="1"/>
          </p:cNvPicPr>
          <p:nvPr userDrawn="1"/>
        </p:nvPicPr>
        <p:blipFill>
          <a:blip r:embed="rId2"/>
          <a:stretch>
            <a:fillRect/>
          </a:stretch>
        </p:blipFill>
        <p:spPr>
          <a:xfrm>
            <a:off x="5592173" y="1980263"/>
            <a:ext cx="3551827" cy="3168000"/>
          </a:xfrm>
          <a:prstGeom prst="rect">
            <a:avLst/>
          </a:prstGeom>
        </p:spPr>
      </p:pic>
    </p:spTree>
    <p:extLst>
      <p:ext uri="{BB962C8B-B14F-4D97-AF65-F5344CB8AC3E}">
        <p14:creationId xmlns:p14="http://schemas.microsoft.com/office/powerpoint/2010/main" val="634551493"/>
      </p:ext>
    </p:extLst>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eparator with dark picture">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08623659-E218-43DB-AF9E-9D701435C683}"/>
              </a:ext>
            </a:extLst>
          </p:cNvPr>
          <p:cNvSpPr>
            <a:spLocks noGrp="1"/>
          </p:cNvSpPr>
          <p:nvPr>
            <p:ph type="pic" sz="quarter" idx="17" hasCustomPrompt="1"/>
          </p:nvPr>
        </p:nvSpPr>
        <p:spPr bwMode="ltGray">
          <a:xfrm>
            <a:off x="1" y="0"/>
            <a:ext cx="9144000" cy="5148263"/>
          </a:xfrm>
          <a:blipFill>
            <a:blip r:embed="rId2"/>
            <a:stretch>
              <a:fillRect/>
            </a:stretch>
          </a:blipFill>
        </p:spPr>
        <p:txBody>
          <a:bodyPr anchor="t" anchorCtr="0"/>
          <a:lstStyle>
            <a:lvl1pPr algn="ctr">
              <a:defRPr>
                <a:solidFill>
                  <a:schemeClr val="bg1"/>
                </a:solidFill>
              </a:defRPr>
            </a:lvl1pPr>
          </a:lstStyle>
          <a:p>
            <a:br>
              <a:rPr lang="en-GB"/>
            </a:br>
            <a:br>
              <a:rPr lang="en-GB"/>
            </a:br>
            <a:br>
              <a:rPr lang="en-GB"/>
            </a:br>
            <a:br>
              <a:rPr lang="en-GB"/>
            </a:br>
            <a:r>
              <a:rPr lang="en-GB"/>
              <a:t>Insert dark picture via menu: </a:t>
            </a:r>
            <a:br>
              <a:rPr lang="en-GB"/>
            </a:br>
            <a:r>
              <a:rPr lang="en-GB"/>
              <a:t>Insert &gt; Pictures</a:t>
            </a:r>
          </a:p>
        </p:txBody>
      </p:sp>
      <p:sp>
        <p:nvSpPr>
          <p:cNvPr id="23" name="Energiefeld">
            <a:extLst>
              <a:ext uri="{FF2B5EF4-FFF2-40B4-BE49-F238E27FC236}">
                <a16:creationId xmlns:a16="http://schemas.microsoft.com/office/drawing/2014/main" id="{BDB501D0-1BBB-4419-88B7-E72B91FBE1BB}"/>
              </a:ext>
            </a:extLst>
          </p:cNvPr>
          <p:cNvSpPr>
            <a:spLocks noGrp="1" noChangeAspect="1"/>
          </p:cNvSpPr>
          <p:nvPr>
            <p:ph type="body" orient="vert" idx="26" hasCustomPrompt="1"/>
          </p:nvPr>
        </p:nvSpPr>
        <p:spPr bwMode="auto">
          <a:xfrm>
            <a:off x="5590800" y="1980263"/>
            <a:ext cx="3553200" cy="3168000"/>
          </a:xfrm>
          <a:blipFill>
            <a:blip r:embed="rId3"/>
            <a:stretch>
              <a:fillRect/>
            </a:stretch>
          </a:blipFill>
        </p:spPr>
        <p:txBody>
          <a:bodyPr vert="horz" wrap="none" tIns="3240000" bIns="0" anchor="t" anchorCtr="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21" name="Foliennummer">
            <a:extLst>
              <a:ext uri="{FF2B5EF4-FFF2-40B4-BE49-F238E27FC236}">
                <a16:creationId xmlns:a16="http://schemas.microsoft.com/office/drawing/2014/main" id="{46EEB795-636E-425C-862B-20AB5F142ED7}"/>
              </a:ext>
            </a:extLst>
          </p:cNvPr>
          <p:cNvSpPr>
            <a:spLocks noGrp="1"/>
          </p:cNvSpPr>
          <p:nvPr>
            <p:ph type="sldNum" sz="quarter" idx="21"/>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0" name="Fußzeile">
            <a:extLst>
              <a:ext uri="{FF2B5EF4-FFF2-40B4-BE49-F238E27FC236}">
                <a16:creationId xmlns:a16="http://schemas.microsoft.com/office/drawing/2014/main" id="{30157123-0F0D-45A9-B807-851AE773D694}"/>
              </a:ext>
            </a:extLst>
          </p:cNvPr>
          <p:cNvSpPr>
            <a:spLocks noGrp="1"/>
          </p:cNvSpPr>
          <p:nvPr>
            <p:ph type="ftr" sz="quarter" idx="20"/>
          </p:nvPr>
        </p:nvSpPr>
        <p:spPr bwMode="white"/>
        <p:txBody>
          <a:bodyPr/>
          <a:lstStyle>
            <a:lvl1pPr>
              <a:defRPr>
                <a:solidFill>
                  <a:schemeClr val="bg1"/>
                </a:solidFill>
              </a:defRPr>
            </a:lvl1pPr>
          </a:lstStyle>
          <a:p>
            <a:r>
              <a:rPr lang="en-US"/>
              <a:t>RWE Gas Storage CZ F1 2021 Planning Meeting</a:t>
            </a:r>
            <a:endParaRPr lang="en-GB"/>
          </a:p>
        </p:txBody>
      </p:sp>
      <p:sp>
        <p:nvSpPr>
          <p:cNvPr id="19" name="Datum">
            <a:extLst>
              <a:ext uri="{FF2B5EF4-FFF2-40B4-BE49-F238E27FC236}">
                <a16:creationId xmlns:a16="http://schemas.microsoft.com/office/drawing/2014/main" id="{EF973F2C-12BA-4722-8A21-9849832C0570}"/>
              </a:ext>
            </a:extLst>
          </p:cNvPr>
          <p:cNvSpPr>
            <a:spLocks noGrp="1"/>
          </p:cNvSpPr>
          <p:nvPr>
            <p:ph type="dt" sz="half" idx="19"/>
          </p:nvPr>
        </p:nvSpPr>
        <p:spPr bwMode="white"/>
        <p:txBody>
          <a:bodyPr/>
          <a:lstStyle>
            <a:lvl1pPr>
              <a:defRPr>
                <a:solidFill>
                  <a:schemeClr val="bg1"/>
                </a:solidFill>
              </a:defRPr>
            </a:lvl1pPr>
          </a:lstStyle>
          <a:p>
            <a:r>
              <a:rPr lang="cs-CZ"/>
              <a:t>25.02.2021</a:t>
            </a:r>
            <a:endParaRPr lang="en-GB"/>
          </a:p>
        </p:txBody>
      </p:sp>
      <p:sp>
        <p:nvSpPr>
          <p:cNvPr id="24" name="RWE Logo">
            <a:extLst>
              <a:ext uri="{FF2B5EF4-FFF2-40B4-BE49-F238E27FC236}">
                <a16:creationId xmlns:a16="http://schemas.microsoft.com/office/drawing/2014/main" id="{C071E9F6-3EA7-4B58-AF97-1462594852BB}"/>
              </a:ext>
            </a:extLst>
          </p:cNvPr>
          <p:cNvSpPr>
            <a:spLocks noGrp="1" noChangeAspect="1"/>
          </p:cNvSpPr>
          <p:nvPr>
            <p:ph type="body" orient="vert" idx="13" hasCustomPrompt="1"/>
          </p:nvPr>
        </p:nvSpPr>
        <p:spPr bwMode="white">
          <a:xfrm>
            <a:off x="538164" y="4896000"/>
            <a:ext cx="216000" cy="62259"/>
          </a:xfrm>
          <a:blipFill>
            <a:blip r:embed="rId4"/>
            <a:stretch>
              <a:fillRect/>
            </a:stretch>
          </a:blipFill>
        </p:spPr>
        <p:txBody>
          <a:bodyPr vert="horz" wrap="none" tIns="50400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Do not remove or delete the logo</a:t>
            </a:r>
            <a:endParaRPr lang="en-GB" noProof="0" dirty="0"/>
          </a:p>
        </p:txBody>
      </p:sp>
      <p:sp>
        <p:nvSpPr>
          <p:cNvPr id="22" name="Kapitel/Unterkapitel">
            <a:extLst>
              <a:ext uri="{FF2B5EF4-FFF2-40B4-BE49-F238E27FC236}">
                <a16:creationId xmlns:a16="http://schemas.microsoft.com/office/drawing/2014/main" id="{0CBE08B5-0565-490F-B634-EED3A9D6EDC7}"/>
              </a:ext>
            </a:extLst>
          </p:cNvPr>
          <p:cNvSpPr>
            <a:spLocks noGrp="1"/>
          </p:cNvSpPr>
          <p:nvPr>
            <p:ph type="body" orient="vert" idx="22" hasCustomPrompt="1"/>
          </p:nvPr>
        </p:nvSpPr>
        <p:spPr bwMode="white">
          <a:xfrm>
            <a:off x="538163" y="2160589"/>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bg1"/>
                </a:solidFill>
                <a:latin typeface="+mj-lt"/>
              </a:defRPr>
            </a:lvl1pPr>
            <a:lvl2pPr marL="0" indent="0">
              <a:lnSpc>
                <a:spcPct val="100000"/>
              </a:lnSpc>
              <a:spcBef>
                <a:spcPts val="1600"/>
              </a:spcBef>
              <a:buFont typeface="Arial" panose="020B0604020202020204" pitchFamily="34" charset="0"/>
              <a:buNone/>
              <a:defRPr sz="1800" b="1" spc="0" baseline="0">
                <a:solidFill>
                  <a:schemeClr val="bg1"/>
                </a:solidFill>
                <a:latin typeface="+mj-lt"/>
              </a:defRPr>
            </a:lvl2pPr>
            <a:lvl3pPr marL="0" indent="0">
              <a:lnSpc>
                <a:spcPct val="100000"/>
              </a:lnSpc>
              <a:spcBef>
                <a:spcPts val="1000"/>
              </a:spcBef>
              <a:buNone/>
              <a:defRPr sz="1200" b="0" spc="0" baseline="0">
                <a:solidFill>
                  <a:schemeClr val="bg1"/>
                </a:solidFill>
                <a:latin typeface="+mn-lt"/>
              </a:defRPr>
            </a:lvl3pPr>
            <a:lvl4pPr marL="0" indent="0">
              <a:lnSpc>
                <a:spcPct val="100000"/>
              </a:lnSpc>
              <a:spcBef>
                <a:spcPts val="0"/>
              </a:spcBef>
              <a:buNone/>
              <a:defRPr sz="1200" b="0" spc="0" baseline="0">
                <a:solidFill>
                  <a:schemeClr val="bg1"/>
                </a:solidFill>
                <a:latin typeface="+mn-lt"/>
              </a:defRPr>
            </a:lvl4pPr>
            <a:lvl5pPr marL="0" indent="0">
              <a:lnSpc>
                <a:spcPct val="100000"/>
              </a:lnSpc>
              <a:spcBef>
                <a:spcPts val="0"/>
              </a:spcBef>
              <a:buNone/>
              <a:defRPr sz="1200" b="0" spc="0" baseline="0">
                <a:solidFill>
                  <a:schemeClr val="bg1"/>
                </a:solidFill>
                <a:latin typeface="+mn-lt"/>
              </a:defRPr>
            </a:lvl5pPr>
            <a:lvl6pPr marL="0" indent="0">
              <a:lnSpc>
                <a:spcPct val="100000"/>
              </a:lnSpc>
              <a:spcBef>
                <a:spcPts val="0"/>
              </a:spcBef>
              <a:buNone/>
              <a:defRPr sz="1200" b="0" spc="0" baseline="0">
                <a:solidFill>
                  <a:schemeClr val="bg1"/>
                </a:solidFill>
                <a:latin typeface="+mn-lt"/>
              </a:defRPr>
            </a:lvl6pPr>
            <a:lvl7pPr marL="0" indent="0">
              <a:lnSpc>
                <a:spcPct val="100000"/>
              </a:lnSpc>
              <a:spcBef>
                <a:spcPts val="0"/>
              </a:spcBef>
              <a:buNone/>
              <a:defRPr sz="1200" b="0" spc="0" baseline="0">
                <a:solidFill>
                  <a:schemeClr val="bg1"/>
                </a:solidFill>
                <a:latin typeface="+mn-lt"/>
              </a:defRPr>
            </a:lvl7pPr>
            <a:lvl8pPr marL="0" indent="0">
              <a:lnSpc>
                <a:spcPct val="100000"/>
              </a:lnSpc>
              <a:spcBef>
                <a:spcPts val="0"/>
              </a:spcBef>
              <a:buFont typeface="Arial" panose="020B0604020202020204" pitchFamily="34" charset="0"/>
              <a:buNone/>
              <a:defRPr sz="1200" b="0" spc="0" baseline="0">
                <a:solidFill>
                  <a:schemeClr val="bg1"/>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bg1"/>
                </a:solidFill>
                <a:latin typeface="+mn-lt"/>
              </a:defRPr>
            </a:lvl9pPr>
          </a:lstStyle>
          <a:p>
            <a:pPr lvl="0"/>
            <a:r>
              <a:rPr lang="en-GB" noProof="0"/>
              <a:t>Chapter on first level // for subchapter &gt;&gt; Menu &gt; Home &gt; Paragraph &gt; Increase List Level </a:t>
            </a:r>
          </a:p>
          <a:p>
            <a:pPr lvl="1"/>
            <a:r>
              <a:rPr lang="en-GB" noProof="0"/>
              <a:t>Second level</a:t>
            </a:r>
            <a:endParaRPr lang="en-GB" noProof="0" dirty="0"/>
          </a:p>
        </p:txBody>
      </p:sp>
    </p:spTree>
    <p:extLst>
      <p:ext uri="{BB962C8B-B14F-4D97-AF65-F5344CB8AC3E}">
        <p14:creationId xmlns:p14="http://schemas.microsoft.com/office/powerpoint/2010/main" val="875511697"/>
      </p:ext>
    </p:extLst>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separator with light picture">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08623659-E218-43DB-AF9E-9D701435C683}"/>
              </a:ext>
            </a:extLst>
          </p:cNvPr>
          <p:cNvSpPr>
            <a:spLocks noGrp="1"/>
          </p:cNvSpPr>
          <p:nvPr>
            <p:ph type="pic" sz="quarter" idx="17" hasCustomPrompt="1"/>
          </p:nvPr>
        </p:nvSpPr>
        <p:spPr bwMode="ltGray">
          <a:xfrm>
            <a:off x="1" y="0"/>
            <a:ext cx="9144000" cy="5148263"/>
          </a:xfrm>
          <a:blipFill>
            <a:blip r:embed="rId2"/>
            <a:stretch>
              <a:fillRect/>
            </a:stretch>
          </a:blipFill>
        </p:spPr>
        <p:txBody>
          <a:bodyPr anchor="t" anchorCtr="0"/>
          <a:lstStyle>
            <a:lvl1pPr algn="ctr">
              <a:defRPr>
                <a:solidFill>
                  <a:schemeClr val="accent2"/>
                </a:solidFill>
              </a:defRPr>
            </a:lvl1pPr>
          </a:lstStyle>
          <a:p>
            <a:br>
              <a:rPr lang="en-GB"/>
            </a:br>
            <a:br>
              <a:rPr lang="en-GB"/>
            </a:br>
            <a:br>
              <a:rPr lang="en-GB"/>
            </a:br>
            <a:br>
              <a:rPr lang="en-GB"/>
            </a:br>
            <a:r>
              <a:rPr lang="en-GB"/>
              <a:t>Insert light picture via menu:</a:t>
            </a:r>
            <a:br>
              <a:rPr lang="en-GB"/>
            </a:br>
            <a:r>
              <a:rPr lang="en-GB"/>
              <a:t>Insert &gt; Pictures</a:t>
            </a:r>
          </a:p>
        </p:txBody>
      </p:sp>
      <p:sp>
        <p:nvSpPr>
          <p:cNvPr id="23" name="Energiefeld">
            <a:extLst>
              <a:ext uri="{FF2B5EF4-FFF2-40B4-BE49-F238E27FC236}">
                <a16:creationId xmlns:a16="http://schemas.microsoft.com/office/drawing/2014/main" id="{BDB501D0-1BBB-4419-88B7-E72B91FBE1BB}"/>
              </a:ext>
            </a:extLst>
          </p:cNvPr>
          <p:cNvSpPr>
            <a:spLocks noGrp="1" noChangeAspect="1"/>
          </p:cNvSpPr>
          <p:nvPr>
            <p:ph type="body" orient="vert" idx="26" hasCustomPrompt="1"/>
          </p:nvPr>
        </p:nvSpPr>
        <p:spPr bwMode="gray">
          <a:xfrm>
            <a:off x="5590800" y="1980263"/>
            <a:ext cx="3553200" cy="3168000"/>
          </a:xfrm>
          <a:blipFill>
            <a:blip r:embed="rId3"/>
            <a:stretch>
              <a:fillRect/>
            </a:stretch>
          </a:blipFill>
        </p:spPr>
        <p:txBody>
          <a:bodyPr vert="horz" wrap="none" tIns="3240000" bIns="0" anchor="t" anchorCtr="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Scale or delete the energy field if necessary (see also library for alternative versions of energy fields)</a:t>
            </a:r>
            <a:endParaRPr lang="en-GB" noProof="0" dirty="0"/>
          </a:p>
        </p:txBody>
      </p:sp>
      <p:sp>
        <p:nvSpPr>
          <p:cNvPr id="21" name="Foliennummer">
            <a:extLst>
              <a:ext uri="{FF2B5EF4-FFF2-40B4-BE49-F238E27FC236}">
                <a16:creationId xmlns:a16="http://schemas.microsoft.com/office/drawing/2014/main" id="{46EEB795-636E-425C-862B-20AB5F142ED7}"/>
              </a:ext>
            </a:extLst>
          </p:cNvPr>
          <p:cNvSpPr>
            <a:spLocks noGrp="1"/>
          </p:cNvSpPr>
          <p:nvPr>
            <p:ph type="sldNum" sz="quarter" idx="21"/>
          </p:nvPr>
        </p:nvSpPr>
        <p:spPr>
          <a:xfrm>
            <a:off x="8098164" y="5292000"/>
            <a:ext cx="504000" cy="108000"/>
          </a:xfrm>
        </p:spPr>
        <p:txBody>
          <a:bodyPr/>
          <a:lstStyle/>
          <a:p>
            <a:r>
              <a:rPr lang="en-GB"/>
              <a:t>Page </a:t>
            </a:r>
            <a:fld id="{677F1DB9-6BD1-4662-AD32-A5C07CCC53B6}" type="slidenum">
              <a:rPr lang="en-GB" sz="600" smtClean="0"/>
              <a:pPr/>
              <a:t>‹#›</a:t>
            </a:fld>
            <a:endParaRPr lang="en-GB"/>
          </a:p>
        </p:txBody>
      </p:sp>
      <p:sp>
        <p:nvSpPr>
          <p:cNvPr id="20" name="Fußzeile">
            <a:extLst>
              <a:ext uri="{FF2B5EF4-FFF2-40B4-BE49-F238E27FC236}">
                <a16:creationId xmlns:a16="http://schemas.microsoft.com/office/drawing/2014/main" id="{30157123-0F0D-45A9-B807-851AE773D694}"/>
              </a:ext>
            </a:extLst>
          </p:cNvPr>
          <p:cNvSpPr>
            <a:spLocks noGrp="1"/>
          </p:cNvSpPr>
          <p:nvPr>
            <p:ph type="ftr" sz="quarter" idx="20"/>
          </p:nvPr>
        </p:nvSpPr>
        <p:spPr/>
        <p:txBody>
          <a:bodyPr/>
          <a:lstStyle>
            <a:lvl1pPr>
              <a:defRPr>
                <a:solidFill>
                  <a:schemeClr val="accent2"/>
                </a:solidFill>
              </a:defRPr>
            </a:lvl1pPr>
          </a:lstStyle>
          <a:p>
            <a:r>
              <a:rPr lang="en-US"/>
              <a:t>RWE Gas Storage CZ F1 2021 Planning Meeting</a:t>
            </a:r>
            <a:endParaRPr lang="en-GB"/>
          </a:p>
        </p:txBody>
      </p:sp>
      <p:sp>
        <p:nvSpPr>
          <p:cNvPr id="19" name="Datum">
            <a:extLst>
              <a:ext uri="{FF2B5EF4-FFF2-40B4-BE49-F238E27FC236}">
                <a16:creationId xmlns:a16="http://schemas.microsoft.com/office/drawing/2014/main" id="{EF973F2C-12BA-4722-8A21-9849832C0570}"/>
              </a:ext>
            </a:extLst>
          </p:cNvPr>
          <p:cNvSpPr>
            <a:spLocks noGrp="1"/>
          </p:cNvSpPr>
          <p:nvPr>
            <p:ph type="dt" sz="half" idx="19"/>
          </p:nvPr>
        </p:nvSpPr>
        <p:spPr/>
        <p:txBody>
          <a:bodyPr/>
          <a:lstStyle>
            <a:lvl1pPr>
              <a:defRPr>
                <a:solidFill>
                  <a:schemeClr val="accent2"/>
                </a:solidFill>
              </a:defRPr>
            </a:lvl1pPr>
          </a:lstStyle>
          <a:p>
            <a:r>
              <a:rPr lang="cs-CZ"/>
              <a:t>25.02.2021</a:t>
            </a:r>
            <a:endParaRPr lang="en-GB"/>
          </a:p>
        </p:txBody>
      </p:sp>
      <p:sp>
        <p:nvSpPr>
          <p:cNvPr id="24" name="RWE Logo">
            <a:extLst>
              <a:ext uri="{FF2B5EF4-FFF2-40B4-BE49-F238E27FC236}">
                <a16:creationId xmlns:a16="http://schemas.microsoft.com/office/drawing/2014/main" id="{C071E9F6-3EA7-4B58-AF97-1462594852BB}"/>
              </a:ext>
            </a:extLst>
          </p:cNvPr>
          <p:cNvSpPr>
            <a:spLocks noGrp="1" noChangeAspect="1"/>
          </p:cNvSpPr>
          <p:nvPr>
            <p:ph type="body" orient="vert" idx="13" hasCustomPrompt="1"/>
          </p:nvPr>
        </p:nvSpPr>
        <p:spPr bwMode="black">
          <a:xfrm>
            <a:off x="538164" y="4896000"/>
            <a:ext cx="216000" cy="62259"/>
          </a:xfrm>
          <a:blipFill>
            <a:blip r:embed="rId4"/>
            <a:stretch>
              <a:fillRect/>
            </a:stretch>
          </a:blipFill>
        </p:spPr>
        <p:txBody>
          <a:bodyPr vert="horz" wrap="none" tIns="504000">
            <a:noAutofit/>
          </a:bodyPr>
          <a:lstStyle>
            <a:lvl1pPr marL="0" indent="0">
              <a:lnSpc>
                <a:spcPct val="100000"/>
              </a:lnSpc>
              <a:spcBef>
                <a:spcPts val="0"/>
              </a:spcBef>
              <a:buFont typeface="Arial" panose="020B0604020202020204" pitchFamily="34" charset="0"/>
              <a:buNone/>
              <a:defRPr sz="650" b="0" i="1" spc="0" baseline="0">
                <a:solidFill>
                  <a:schemeClr val="accent2"/>
                </a:solidFill>
                <a:latin typeface="+mn-lt"/>
              </a:defRPr>
            </a:lvl1pPr>
            <a:lvl2pPr marL="0" indent="0">
              <a:lnSpc>
                <a:spcPct val="100000"/>
              </a:lnSpc>
              <a:spcBef>
                <a:spcPts val="0"/>
              </a:spcBef>
              <a:buFont typeface="Arial" panose="020B0604020202020204" pitchFamily="34" charset="0"/>
              <a:buNone/>
              <a:defRPr sz="650" b="0" i="1" spc="0" baseline="0">
                <a:solidFill>
                  <a:schemeClr val="accent2"/>
                </a:solidFill>
                <a:latin typeface="+mn-lt"/>
              </a:defRPr>
            </a:lvl2pPr>
            <a:lvl3pPr marL="0" indent="0">
              <a:lnSpc>
                <a:spcPct val="100000"/>
              </a:lnSpc>
              <a:spcBef>
                <a:spcPts val="0"/>
              </a:spcBef>
              <a:buNone/>
              <a:defRPr sz="650" b="0" i="1" spc="0" baseline="0">
                <a:solidFill>
                  <a:schemeClr val="accent2"/>
                </a:solidFill>
                <a:latin typeface="+mn-lt"/>
              </a:defRPr>
            </a:lvl3pPr>
            <a:lvl4pPr marL="0" indent="0">
              <a:lnSpc>
                <a:spcPct val="100000"/>
              </a:lnSpc>
              <a:spcBef>
                <a:spcPts val="0"/>
              </a:spcBef>
              <a:buNone/>
              <a:defRPr sz="650" b="0" i="1" spc="0" baseline="0">
                <a:solidFill>
                  <a:schemeClr val="accent2"/>
                </a:solidFill>
                <a:latin typeface="+mn-lt"/>
              </a:defRPr>
            </a:lvl4pPr>
            <a:lvl5pPr marL="0" indent="0">
              <a:lnSpc>
                <a:spcPct val="100000"/>
              </a:lnSpc>
              <a:spcBef>
                <a:spcPts val="0"/>
              </a:spcBef>
              <a:buNone/>
              <a:defRPr sz="650" b="0" i="1" spc="0" baseline="0">
                <a:solidFill>
                  <a:schemeClr val="accent2"/>
                </a:solidFill>
                <a:latin typeface="+mn-lt"/>
              </a:defRPr>
            </a:lvl5pPr>
            <a:lvl6pPr marL="0" indent="0">
              <a:lnSpc>
                <a:spcPct val="100000"/>
              </a:lnSpc>
              <a:spcBef>
                <a:spcPts val="0"/>
              </a:spcBef>
              <a:buNone/>
              <a:defRPr sz="650" b="0" i="1" spc="0" baseline="0">
                <a:solidFill>
                  <a:schemeClr val="accent2"/>
                </a:solidFill>
                <a:latin typeface="+mn-lt"/>
              </a:defRPr>
            </a:lvl6pPr>
            <a:lvl7pPr marL="0" indent="0">
              <a:lnSpc>
                <a:spcPct val="100000"/>
              </a:lnSpc>
              <a:spcBef>
                <a:spcPts val="0"/>
              </a:spcBef>
              <a:buNone/>
              <a:defRPr sz="650" b="0" i="1" spc="0" baseline="0">
                <a:solidFill>
                  <a:schemeClr val="accent2"/>
                </a:solidFill>
                <a:latin typeface="+mn-lt"/>
              </a:defRPr>
            </a:lvl7pPr>
            <a:lvl8pPr marL="0" indent="0">
              <a:lnSpc>
                <a:spcPct val="100000"/>
              </a:lnSpc>
              <a:spcBef>
                <a:spcPts val="0"/>
              </a:spcBef>
              <a:buFont typeface="Arial" panose="020B0604020202020204" pitchFamily="34" charset="0"/>
              <a:buNone/>
              <a:defRPr sz="650" b="0" i="1"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650" b="0" i="1" u="none" strike="noStrike" spc="0" baseline="0" smtClean="0">
                <a:solidFill>
                  <a:schemeClr val="accent2"/>
                </a:solidFill>
                <a:latin typeface="+mn-lt"/>
              </a:defRPr>
            </a:lvl9pPr>
          </a:lstStyle>
          <a:p>
            <a:pPr lvl="0"/>
            <a:r>
              <a:rPr lang="en-GB" noProof="0"/>
              <a:t>Do not remove or delete the logo</a:t>
            </a:r>
            <a:endParaRPr lang="en-GB" noProof="0" dirty="0"/>
          </a:p>
        </p:txBody>
      </p:sp>
      <p:sp>
        <p:nvSpPr>
          <p:cNvPr id="10" name="Kapitel/Unterkapitel">
            <a:extLst>
              <a:ext uri="{FF2B5EF4-FFF2-40B4-BE49-F238E27FC236}">
                <a16:creationId xmlns:a16="http://schemas.microsoft.com/office/drawing/2014/main" id="{A4E12743-F890-477B-A54E-3170FB47EE19}"/>
              </a:ext>
            </a:extLst>
          </p:cNvPr>
          <p:cNvSpPr>
            <a:spLocks noGrp="1"/>
          </p:cNvSpPr>
          <p:nvPr>
            <p:ph type="body" orient="vert" idx="22" hasCustomPrompt="1"/>
          </p:nvPr>
        </p:nvSpPr>
        <p:spPr>
          <a:xfrm>
            <a:off x="538163" y="2170114"/>
            <a:ext cx="8062913" cy="2519361"/>
          </a:xfrm>
        </p:spPr>
        <p:txBody>
          <a:bodyPr vert="horz">
            <a:normAutofit/>
          </a:bodyPr>
          <a:lstStyle>
            <a:lvl1pPr marL="0" indent="0">
              <a:lnSpc>
                <a:spcPct val="100000"/>
              </a:lnSpc>
              <a:spcBef>
                <a:spcPts val="0"/>
              </a:spcBef>
              <a:buFont typeface="Arial" panose="020B0604020202020204" pitchFamily="34" charset="0"/>
              <a:buNone/>
              <a:defRPr sz="3400" b="1" spc="0" baseline="0">
                <a:solidFill>
                  <a:schemeClr val="accent2"/>
                </a:solidFill>
                <a:latin typeface="+mj-lt"/>
              </a:defRPr>
            </a:lvl1pPr>
            <a:lvl2pPr marL="0" indent="0">
              <a:lnSpc>
                <a:spcPct val="100000"/>
              </a:lnSpc>
              <a:spcBef>
                <a:spcPts val="1600"/>
              </a:spcBef>
              <a:buFont typeface="Arial" panose="020B0604020202020204" pitchFamily="34" charset="0"/>
              <a:buNone/>
              <a:defRPr sz="1800" b="1" spc="0" baseline="0">
                <a:solidFill>
                  <a:schemeClr val="accent2"/>
                </a:solidFill>
                <a:latin typeface="+mj-lt"/>
              </a:defRPr>
            </a:lvl2pPr>
            <a:lvl3pPr marL="0" indent="0">
              <a:lnSpc>
                <a:spcPct val="100000"/>
              </a:lnSpc>
              <a:spcBef>
                <a:spcPts val="1000"/>
              </a:spcBef>
              <a:buNone/>
              <a:defRPr sz="1200" b="0" spc="0" baseline="0">
                <a:solidFill>
                  <a:schemeClr val="accent2"/>
                </a:solidFill>
                <a:latin typeface="+mn-lt"/>
              </a:defRPr>
            </a:lvl3pPr>
            <a:lvl4pPr marL="0" indent="0">
              <a:lnSpc>
                <a:spcPct val="100000"/>
              </a:lnSpc>
              <a:spcBef>
                <a:spcPts val="0"/>
              </a:spcBef>
              <a:buNone/>
              <a:defRPr sz="1200" b="0" spc="0" baseline="0">
                <a:solidFill>
                  <a:schemeClr val="accent2"/>
                </a:solidFill>
                <a:latin typeface="+mn-lt"/>
              </a:defRPr>
            </a:lvl4pPr>
            <a:lvl5pPr marL="0" indent="0">
              <a:lnSpc>
                <a:spcPct val="100000"/>
              </a:lnSpc>
              <a:spcBef>
                <a:spcPts val="0"/>
              </a:spcBef>
              <a:buNone/>
              <a:defRPr sz="1200" b="0" spc="0" baseline="0">
                <a:solidFill>
                  <a:schemeClr val="accent2"/>
                </a:solidFill>
                <a:latin typeface="+mn-lt"/>
              </a:defRPr>
            </a:lvl5pPr>
            <a:lvl6pPr marL="0" indent="0">
              <a:lnSpc>
                <a:spcPct val="100000"/>
              </a:lnSpc>
              <a:spcBef>
                <a:spcPts val="0"/>
              </a:spcBef>
              <a:buNone/>
              <a:defRPr sz="1200" b="0" spc="0" baseline="0">
                <a:solidFill>
                  <a:schemeClr val="accent2"/>
                </a:solidFill>
                <a:latin typeface="+mn-lt"/>
              </a:defRPr>
            </a:lvl6pPr>
            <a:lvl7pPr marL="0" indent="0">
              <a:lnSpc>
                <a:spcPct val="100000"/>
              </a:lnSpc>
              <a:spcBef>
                <a:spcPts val="0"/>
              </a:spcBef>
              <a:buNone/>
              <a:defRPr sz="1200" b="0" spc="0" baseline="0">
                <a:solidFill>
                  <a:schemeClr val="accent2"/>
                </a:solidFill>
                <a:latin typeface="+mn-lt"/>
              </a:defRPr>
            </a:lvl7pPr>
            <a:lvl8pPr marL="0" indent="0">
              <a:lnSpc>
                <a:spcPct val="100000"/>
              </a:lnSpc>
              <a:spcBef>
                <a:spcPts val="0"/>
              </a:spcBef>
              <a:buFont typeface="Arial" panose="020B0604020202020204" pitchFamily="34" charset="0"/>
              <a:buNone/>
              <a:defRPr sz="1200" b="0" spc="0" baseline="0">
                <a:solidFill>
                  <a:schemeClr val="accent2"/>
                </a:solidFill>
                <a:latin typeface="+mn-lt"/>
              </a:defRPr>
            </a:lvl8pPr>
            <a:lvl9pPr marL="0" indent="0">
              <a:lnSpc>
                <a:spcPct val="100000"/>
              </a:lnSpc>
              <a:spcBef>
                <a:spcPts val="0"/>
              </a:spcBef>
              <a:buFont typeface="Arial" panose="020B0604020202020204" pitchFamily="34" charset="0"/>
              <a:buNone/>
              <a:defRPr lang="de-DE" sz="1200" b="0" i="0" u="none" strike="noStrike" spc="0" baseline="0" smtClean="0">
                <a:solidFill>
                  <a:schemeClr val="accent2"/>
                </a:solidFill>
                <a:latin typeface="+mn-lt"/>
              </a:defRPr>
            </a:lvl9pPr>
          </a:lstStyle>
          <a:p>
            <a:pPr lvl="0"/>
            <a:r>
              <a:rPr lang="en-GB" noProof="0"/>
              <a:t>Chapter on first level // for subchapter &gt;&gt; Menu &gt; Home &gt; Paragraph &gt; Increase List Level </a:t>
            </a:r>
          </a:p>
          <a:p>
            <a:pPr lvl="1"/>
            <a:r>
              <a:rPr lang="en-GB" noProof="0"/>
              <a:t>Second level</a:t>
            </a:r>
            <a:endParaRPr lang="en-GB" noProof="0" dirty="0"/>
          </a:p>
        </p:txBody>
      </p:sp>
    </p:spTree>
    <p:extLst>
      <p:ext uri="{BB962C8B-B14F-4D97-AF65-F5344CB8AC3E}">
        <p14:creationId xmlns:p14="http://schemas.microsoft.com/office/powerpoint/2010/main" val="837513962"/>
      </p:ext>
    </p:extLst>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ergy green accent chart">
    <p:bg>
      <p:bgPr>
        <a:solidFill>
          <a:srgbClr val="3ED8C3"/>
        </a:solidFill>
        <a:effectLst/>
      </p:bgPr>
    </p:bg>
    <p:spTree>
      <p:nvGrpSpPr>
        <p:cNvPr id="1" name=""/>
        <p:cNvGrpSpPr/>
        <p:nvPr/>
      </p:nvGrpSpPr>
      <p:grpSpPr>
        <a:xfrm>
          <a:off x="0" y="0"/>
          <a:ext cx="0" cy="0"/>
          <a:chOff x="0" y="0"/>
          <a:chExt cx="0" cy="0"/>
        </a:xfrm>
      </p:grpSpPr>
      <p:pic>
        <p:nvPicPr>
          <p:cNvPr id="19" name="RWE Logo">
            <a:extLst>
              <a:ext uri="{FF2B5EF4-FFF2-40B4-BE49-F238E27FC236}">
                <a16:creationId xmlns:a16="http://schemas.microsoft.com/office/drawing/2014/main" id="{62AA7462-CD7C-4C34-AC2D-372137185FCC}"/>
              </a:ext>
            </a:extLst>
          </p:cNvPr>
          <p:cNvPicPr>
            <a:picLocks noChangeAspect="1"/>
          </p:cNvPicPr>
          <p:nvPr userDrawn="1"/>
        </p:nvPicPr>
        <p:blipFill>
          <a:blip r:embed="rId2"/>
          <a:srcRect/>
          <a:stretch/>
        </p:blipFill>
        <p:spPr bwMode="black">
          <a:xfrm>
            <a:off x="538164" y="4896000"/>
            <a:ext cx="215999" cy="62177"/>
          </a:xfrm>
          <a:prstGeom prst="rect">
            <a:avLst/>
          </a:prstGeom>
        </p:spPr>
      </p:pic>
      <p:sp>
        <p:nvSpPr>
          <p:cNvPr id="17" name="Foliennummer">
            <a:extLst>
              <a:ext uri="{FF2B5EF4-FFF2-40B4-BE49-F238E27FC236}">
                <a16:creationId xmlns:a16="http://schemas.microsoft.com/office/drawing/2014/main" id="{967C0F25-672E-4850-8CDC-8DFCAAA80594}"/>
              </a:ext>
            </a:extLst>
          </p:cNvPr>
          <p:cNvSpPr>
            <a:spLocks noGrp="1"/>
          </p:cNvSpPr>
          <p:nvPr>
            <p:ph type="sldNum" sz="quarter" idx="16"/>
          </p:nvPr>
        </p:nvSpPr>
        <p:spPr/>
        <p:txBody>
          <a:bodyPr/>
          <a:lstStyle>
            <a:lvl1pPr>
              <a:defRPr>
                <a:solidFill>
                  <a:schemeClr val="bg1"/>
                </a:solidFill>
              </a:defRPr>
            </a:lvl1pPr>
          </a:lstStyle>
          <a:p>
            <a:r>
              <a:rPr lang="en-GB"/>
              <a:t>Page </a:t>
            </a:r>
            <a:fld id="{677F1DB9-6BD1-4662-AD32-A5C07CCC53B6}" type="slidenum">
              <a:rPr lang="en-GB" sz="600" smtClean="0"/>
              <a:pPr/>
              <a:t>‹#›</a:t>
            </a:fld>
            <a:endParaRPr lang="en-GB"/>
          </a:p>
        </p:txBody>
      </p:sp>
      <p:sp>
        <p:nvSpPr>
          <p:cNvPr id="16" name="Fußzeile">
            <a:extLst>
              <a:ext uri="{FF2B5EF4-FFF2-40B4-BE49-F238E27FC236}">
                <a16:creationId xmlns:a16="http://schemas.microsoft.com/office/drawing/2014/main" id="{EF884478-3975-4AF8-9514-99723889F2C5}"/>
              </a:ext>
            </a:extLst>
          </p:cNvPr>
          <p:cNvSpPr>
            <a:spLocks noGrp="1"/>
          </p:cNvSpPr>
          <p:nvPr>
            <p:ph type="ftr" sz="quarter" idx="15"/>
          </p:nvPr>
        </p:nvSpPr>
        <p:spPr/>
        <p:txBody>
          <a:bodyPr/>
          <a:lstStyle>
            <a:lvl1pPr>
              <a:defRPr>
                <a:solidFill>
                  <a:schemeClr val="bg1"/>
                </a:solidFill>
              </a:defRPr>
            </a:lvl1pPr>
          </a:lstStyle>
          <a:p>
            <a:r>
              <a:rPr lang="en-US"/>
              <a:t>RWE Gas Storage CZ F1 2021 Planning Meeting</a:t>
            </a:r>
            <a:endParaRPr lang="en-GB"/>
          </a:p>
        </p:txBody>
      </p:sp>
      <p:sp>
        <p:nvSpPr>
          <p:cNvPr id="15" name="Datum">
            <a:extLst>
              <a:ext uri="{FF2B5EF4-FFF2-40B4-BE49-F238E27FC236}">
                <a16:creationId xmlns:a16="http://schemas.microsoft.com/office/drawing/2014/main" id="{AE73B643-BD9D-4145-808C-DA82B873D529}"/>
              </a:ext>
            </a:extLst>
          </p:cNvPr>
          <p:cNvSpPr>
            <a:spLocks noGrp="1"/>
          </p:cNvSpPr>
          <p:nvPr>
            <p:ph type="dt" sz="half" idx="14"/>
          </p:nvPr>
        </p:nvSpPr>
        <p:spPr/>
        <p:txBody>
          <a:bodyPr/>
          <a:lstStyle>
            <a:lvl1pPr>
              <a:defRPr>
                <a:solidFill>
                  <a:schemeClr val="bg1"/>
                </a:solidFill>
              </a:defRPr>
            </a:lvl1pPr>
          </a:lstStyle>
          <a:p>
            <a:r>
              <a:rPr lang="cs-CZ"/>
              <a:t>25.02.2021</a:t>
            </a:r>
            <a:endParaRPr lang="en-GB"/>
          </a:p>
        </p:txBody>
      </p:sp>
      <p:sp>
        <p:nvSpPr>
          <p:cNvPr id="36" name="Text">
            <a:extLst>
              <a:ext uri="{FF2B5EF4-FFF2-40B4-BE49-F238E27FC236}">
                <a16:creationId xmlns:a16="http://schemas.microsoft.com/office/drawing/2014/main" id="{08E5B631-41E0-408A-912F-3725E0C154B0}"/>
              </a:ext>
            </a:extLst>
          </p:cNvPr>
          <p:cNvSpPr>
            <a:spLocks noGrp="1"/>
          </p:cNvSpPr>
          <p:nvPr>
            <p:ph type="body" orient="vert" idx="13" hasCustomPrompt="1"/>
          </p:nvPr>
        </p:nvSpPr>
        <p:spPr>
          <a:xfrm>
            <a:off x="538163" y="2178129"/>
            <a:ext cx="8064001" cy="2592309"/>
          </a:xfrm>
        </p:spPr>
        <p:txBody>
          <a:bodyPr vert="horz">
            <a:normAutofit/>
          </a:bodyPr>
          <a:lstStyle>
            <a:lvl1pPr marL="0" indent="0">
              <a:lnSpc>
                <a:spcPct val="100000"/>
              </a:lnSpc>
              <a:spcBef>
                <a:spcPts val="0"/>
              </a:spcBef>
              <a:buFont typeface="Arial" panose="020B0604020202020204" pitchFamily="34" charset="0"/>
              <a:buNone/>
              <a:defRPr sz="2800" b="1" spc="0" baseline="0">
                <a:solidFill>
                  <a:schemeClr val="accent2"/>
                </a:solidFill>
                <a:latin typeface="+mj-lt"/>
              </a:defRPr>
            </a:lvl1pPr>
            <a:lvl2pPr marL="0" indent="0">
              <a:lnSpc>
                <a:spcPct val="100000"/>
              </a:lnSpc>
              <a:spcBef>
                <a:spcPts val="1200"/>
              </a:spcBef>
              <a:buFont typeface="Arial" panose="020B0604020202020204" pitchFamily="34" charset="0"/>
              <a:buNone/>
              <a:defRPr sz="1600" b="1" spc="0" baseline="0">
                <a:solidFill>
                  <a:schemeClr val="bg1"/>
                </a:solidFill>
                <a:latin typeface="+mj-lt"/>
              </a:defRPr>
            </a:lvl2pPr>
            <a:lvl3pPr marL="0" indent="0">
              <a:lnSpc>
                <a:spcPct val="100000"/>
              </a:lnSpc>
              <a:spcBef>
                <a:spcPts val="0"/>
              </a:spcBef>
              <a:buNone/>
              <a:defRPr sz="1600" b="1" spc="0" baseline="0">
                <a:solidFill>
                  <a:schemeClr val="accent2"/>
                </a:solidFill>
                <a:latin typeface="+mj-lt"/>
              </a:defRPr>
            </a:lvl3pPr>
            <a:lvl4pPr marL="0" indent="0">
              <a:lnSpc>
                <a:spcPct val="100000"/>
              </a:lnSpc>
              <a:spcBef>
                <a:spcPts val="0"/>
              </a:spcBef>
              <a:buNone/>
              <a:defRPr sz="1600" b="1" spc="0" baseline="0">
                <a:solidFill>
                  <a:schemeClr val="accent2"/>
                </a:solidFill>
                <a:latin typeface="+mj-lt"/>
              </a:defRPr>
            </a:lvl4pPr>
            <a:lvl5pPr marL="0" indent="0">
              <a:lnSpc>
                <a:spcPct val="100000"/>
              </a:lnSpc>
              <a:spcBef>
                <a:spcPts val="0"/>
              </a:spcBef>
              <a:buNone/>
              <a:defRPr sz="1600" b="1" spc="0" baseline="0">
                <a:solidFill>
                  <a:schemeClr val="accent2"/>
                </a:solidFill>
                <a:latin typeface="+mj-lt"/>
              </a:defRPr>
            </a:lvl5pPr>
            <a:lvl6pPr marL="0" indent="0">
              <a:lnSpc>
                <a:spcPct val="100000"/>
              </a:lnSpc>
              <a:spcBef>
                <a:spcPts val="0"/>
              </a:spcBef>
              <a:buNone/>
              <a:defRPr sz="1600" b="1" spc="0" baseline="0">
                <a:solidFill>
                  <a:schemeClr val="accent2"/>
                </a:solidFill>
                <a:latin typeface="+mj-lt"/>
              </a:defRPr>
            </a:lvl6pPr>
            <a:lvl7pPr marL="0" indent="0">
              <a:lnSpc>
                <a:spcPct val="100000"/>
              </a:lnSpc>
              <a:spcBef>
                <a:spcPts val="0"/>
              </a:spcBef>
              <a:buNone/>
              <a:defRPr sz="1600" b="1" spc="0" baseline="0">
                <a:solidFill>
                  <a:schemeClr val="accent2"/>
                </a:solidFill>
                <a:latin typeface="+mj-lt"/>
              </a:defRPr>
            </a:lvl7pPr>
            <a:lvl8pPr marL="0" indent="0">
              <a:lnSpc>
                <a:spcPct val="100000"/>
              </a:lnSpc>
              <a:spcBef>
                <a:spcPts val="0"/>
              </a:spcBef>
              <a:buFont typeface="Arial" panose="020B0604020202020204" pitchFamily="34" charset="0"/>
              <a:buNone/>
              <a:defRPr sz="1600" b="1" spc="0" baseline="0">
                <a:solidFill>
                  <a:schemeClr val="accent2"/>
                </a:solidFill>
                <a:latin typeface="+mj-lt"/>
              </a:defRPr>
            </a:lvl8pPr>
            <a:lvl9pPr marL="0" indent="0">
              <a:lnSpc>
                <a:spcPct val="100000"/>
              </a:lnSpc>
              <a:spcBef>
                <a:spcPts val="0"/>
              </a:spcBef>
              <a:buFont typeface="Arial" panose="020B0604020202020204" pitchFamily="34" charset="0"/>
              <a:buNone/>
              <a:defRPr lang="de-DE" sz="1600" b="1" i="0" u="none" strike="noStrike" spc="0" baseline="0" smtClean="0">
                <a:solidFill>
                  <a:schemeClr val="accent2"/>
                </a:solidFill>
                <a:latin typeface="+mj-lt"/>
              </a:defRPr>
            </a:lvl9pPr>
          </a:lstStyle>
          <a:p>
            <a:pPr lvl="0"/>
            <a:r>
              <a:rPr lang="en-GB" noProof="0"/>
              <a:t>Content to be highlighted/quote on first level // for additional info/source of quote </a:t>
            </a:r>
            <a:br>
              <a:rPr lang="en-GB" noProof="0"/>
            </a:br>
            <a:r>
              <a:rPr lang="en-GB" noProof="0"/>
              <a:t>&gt;&gt; Menu &gt; Home &gt; Paragraph &gt; Increase List Level  </a:t>
            </a:r>
          </a:p>
          <a:p>
            <a:pPr lvl="1"/>
            <a:r>
              <a:rPr lang="en-GB" noProof="0"/>
              <a:t>Second level</a:t>
            </a:r>
            <a:endParaRPr lang="en-GB" noProof="0" dirty="0"/>
          </a:p>
        </p:txBody>
      </p:sp>
      <p:grpSp>
        <p:nvGrpSpPr>
          <p:cNvPr id="21" name="Regieanweisungen">
            <a:extLst>
              <a:ext uri="{FF2B5EF4-FFF2-40B4-BE49-F238E27FC236}">
                <a16:creationId xmlns:a16="http://schemas.microsoft.com/office/drawing/2014/main" id="{4473CA49-504E-4C12-A3A8-F7D4E5F6E7CB}"/>
              </a:ext>
            </a:extLst>
          </p:cNvPr>
          <p:cNvGrpSpPr/>
          <p:nvPr userDrawn="1"/>
        </p:nvGrpSpPr>
        <p:grpSpPr>
          <a:xfrm>
            <a:off x="-1404000" y="-396000"/>
            <a:ext cx="11520000" cy="6012000"/>
            <a:chOff x="-1404000" y="-396000"/>
            <a:chExt cx="11520000" cy="6012000"/>
          </a:xfrm>
        </p:grpSpPr>
        <p:sp>
          <p:nvSpPr>
            <p:cNvPr id="22" name="Hilfslinien">
              <a:extLst>
                <a:ext uri="{FF2B5EF4-FFF2-40B4-BE49-F238E27FC236}">
                  <a16:creationId xmlns:a16="http://schemas.microsoft.com/office/drawing/2014/main" id="{7F691FE7-0FC1-4393-823D-95EB2EE47498}"/>
                </a:ext>
              </a:extLst>
            </p:cNvPr>
            <p:cNvSpPr txBox="1"/>
            <p:nvPr userDrawn="1"/>
          </p:nvSpPr>
          <p:spPr>
            <a:xfrm rot="10800000" flipH="1" flipV="1">
              <a:off x="538164" y="-396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chemeClr val="accent2"/>
                  </a:solidFill>
                  <a:effectLst/>
                  <a:uLnTx/>
                  <a:uFillTx/>
                  <a:latin typeface="+mn-lt"/>
                  <a:ea typeface="+mn-ea"/>
                  <a:cs typeface="+mn-cs"/>
                </a:rPr>
                <a:t>To display guides, tick </a:t>
              </a:r>
              <a:r>
                <a:rPr kumimoji="0" lang="en-GB" sz="800" b="1" i="0" u="none" strike="noStrike" kern="1200" cap="none" spc="0" normalizeH="0" baseline="0" noProof="0">
                  <a:ln>
                    <a:noFill/>
                  </a:ln>
                  <a:solidFill>
                    <a:schemeClr val="accent2"/>
                  </a:solidFill>
                  <a:effectLst/>
                  <a:uLnTx/>
                  <a:uFillTx/>
                  <a:latin typeface="+mn-lt"/>
                  <a:ea typeface="+mn-ea"/>
                  <a:cs typeface="+mn-cs"/>
                </a:rPr>
                <a:t>Guides</a:t>
              </a:r>
              <a:r>
                <a:rPr kumimoji="0" lang="en-GB" sz="800" b="0" i="0" u="none" strike="noStrike" kern="1200" cap="none" spc="0" normalizeH="0" baseline="0" noProof="0">
                  <a:ln>
                    <a:noFill/>
                  </a:ln>
                  <a:solidFill>
                    <a:schemeClr val="accent2"/>
                  </a:solidFill>
                  <a:effectLst/>
                  <a:uLnTx/>
                  <a:uFillTx/>
                  <a:latin typeface="+mn-lt"/>
                  <a:ea typeface="+mn-ea"/>
                  <a:cs typeface="+mn-cs"/>
                </a:rPr>
                <a:t> in </a:t>
              </a:r>
              <a:r>
                <a:rPr kumimoji="0" lang="en-GB" sz="800" b="1" i="0" u="none" strike="noStrike" kern="1200" cap="none" spc="0" normalizeH="0" baseline="0" noProof="0">
                  <a:ln>
                    <a:noFill/>
                  </a:ln>
                  <a:solidFill>
                    <a:schemeClr val="accent2"/>
                  </a:solidFill>
                  <a:effectLst/>
                  <a:uLnTx/>
                  <a:uFillTx/>
                  <a:latin typeface="+mn-lt"/>
                  <a:ea typeface="+mn-ea"/>
                  <a:cs typeface="+mn-cs"/>
                </a:rPr>
                <a:t>View</a:t>
              </a:r>
            </a:p>
          </p:txBody>
        </p:sp>
        <p:sp>
          <p:nvSpPr>
            <p:cNvPr id="23" name="Zurücksetzen">
              <a:extLst>
                <a:ext uri="{FF2B5EF4-FFF2-40B4-BE49-F238E27FC236}">
                  <a16:creationId xmlns:a16="http://schemas.microsoft.com/office/drawing/2014/main" id="{62DE9E13-F5F1-49AA-81CA-13CAB9743C43}"/>
                </a:ext>
              </a:extLst>
            </p:cNvPr>
            <p:cNvSpPr txBox="1"/>
            <p:nvPr userDrawn="1"/>
          </p:nvSpPr>
          <p:spPr>
            <a:xfrm rot="10800000" flipH="1" flipV="1">
              <a:off x="9252000" y="0"/>
              <a:ext cx="864000" cy="646276"/>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GB" sz="800" b="0" baseline="0">
                  <a:solidFill>
                    <a:schemeClr val="accent2"/>
                  </a:solidFill>
                  <a:latin typeface="+mn-lt"/>
                </a:rPr>
                <a:t>To reset the slide to its original form, select </a:t>
              </a:r>
              <a:r>
                <a:rPr lang="en-GB" sz="800" b="1" baseline="0">
                  <a:solidFill>
                    <a:schemeClr val="accent2"/>
                  </a:solidFill>
                  <a:latin typeface="+mn-lt"/>
                </a:rPr>
                <a:t>Home &gt; Slides &gt; Reset</a:t>
              </a:r>
            </a:p>
          </p:txBody>
        </p:sp>
        <p:sp>
          <p:nvSpPr>
            <p:cNvPr id="24" name="Layoutwechsel">
              <a:extLst>
                <a:ext uri="{FF2B5EF4-FFF2-40B4-BE49-F238E27FC236}">
                  <a16:creationId xmlns:a16="http://schemas.microsoft.com/office/drawing/2014/main" id="{E851226C-E217-40C6-9254-99CF320A4DCB}"/>
                </a:ext>
              </a:extLst>
            </p:cNvPr>
            <p:cNvSpPr txBox="1"/>
            <p:nvPr userDrawn="1"/>
          </p:nvSpPr>
          <p:spPr>
            <a:xfrm rot="10800000" flipH="1" flipV="1">
              <a:off x="9252000" y="692828"/>
              <a:ext cx="864000" cy="6102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GB" sz="800" b="0" baseline="0">
                  <a:solidFill>
                    <a:schemeClr val="accent2"/>
                  </a:solidFill>
                  <a:latin typeface="+mn-lt"/>
                </a:rPr>
                <a:t>To change the layout, select </a:t>
              </a:r>
              <a:r>
                <a:rPr lang="en-GB" sz="800" b="1" baseline="0">
                  <a:solidFill>
                    <a:schemeClr val="accent2"/>
                  </a:solidFill>
                  <a:latin typeface="+mn-lt"/>
                </a:rPr>
                <a:t>Home &gt; Slides &gt; Layout</a:t>
              </a:r>
            </a:p>
          </p:txBody>
        </p:sp>
        <p:sp>
          <p:nvSpPr>
            <p:cNvPr id="40" name="Fußzeile">
              <a:extLst>
                <a:ext uri="{FF2B5EF4-FFF2-40B4-BE49-F238E27FC236}">
                  <a16:creationId xmlns:a16="http://schemas.microsoft.com/office/drawing/2014/main" id="{AB853FBF-5320-4136-8D40-F72C946D55BF}"/>
                </a:ext>
              </a:extLst>
            </p:cNvPr>
            <p:cNvSpPr txBox="1"/>
            <p:nvPr userDrawn="1"/>
          </p:nvSpPr>
          <p:spPr>
            <a:xfrm rot="10800000" flipH="1" flipV="1">
              <a:off x="538163" y="5436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Adjust footer/date via menu: </a:t>
              </a:r>
              <a:r>
                <a:rPr lang="en-GB" sz="800" b="1" baseline="0">
                  <a:solidFill>
                    <a:schemeClr val="accent2"/>
                  </a:solidFill>
                  <a:latin typeface="+mn-lt"/>
                </a:rPr>
                <a:t>Insert &gt; Header &amp; Footer</a:t>
              </a:r>
            </a:p>
          </p:txBody>
        </p:sp>
        <p:grpSp>
          <p:nvGrpSpPr>
            <p:cNvPr id="41" name="Listenebenen">
              <a:extLst>
                <a:ext uri="{FF2B5EF4-FFF2-40B4-BE49-F238E27FC236}">
                  <a16:creationId xmlns:a16="http://schemas.microsoft.com/office/drawing/2014/main" id="{92520245-D545-49B2-B566-52227EDFE8FC}"/>
                </a:ext>
              </a:extLst>
            </p:cNvPr>
            <p:cNvGrpSpPr/>
            <p:nvPr userDrawn="1"/>
          </p:nvGrpSpPr>
          <p:grpSpPr>
            <a:xfrm>
              <a:off x="-1404000" y="479268"/>
              <a:ext cx="1300321" cy="2107912"/>
              <a:chOff x="-1404000" y="479268"/>
              <a:chExt cx="1300321" cy="2107912"/>
            </a:xfrm>
          </p:grpSpPr>
          <p:sp>
            <p:nvSpPr>
              <p:cNvPr id="42" name="Text // Listenebene erhöhen">
                <a:extLst>
                  <a:ext uri="{FF2B5EF4-FFF2-40B4-BE49-F238E27FC236}">
                    <a16:creationId xmlns:a16="http://schemas.microsoft.com/office/drawing/2014/main" id="{CE37E504-CE16-4729-8D2A-6F368FE529A5}"/>
                  </a:ext>
                </a:extLst>
              </p:cNvPr>
              <p:cNvSpPr txBox="1"/>
              <p:nvPr userDrawn="1"/>
            </p:nvSpPr>
            <p:spPr>
              <a:xfrm>
                <a:off x="-1404000" y="1186275"/>
                <a:ext cx="684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Increase </a:t>
                </a:r>
                <a:br>
                  <a:rPr lang="en-GB" sz="800" b="0" i="0" baseline="0">
                    <a:solidFill>
                      <a:schemeClr val="accent2"/>
                    </a:solidFill>
                    <a:latin typeface="+mn-lt"/>
                  </a:rPr>
                </a:br>
                <a:r>
                  <a:rPr lang="en-GB" sz="800" b="0" i="0" baseline="0">
                    <a:solidFill>
                      <a:schemeClr val="accent2"/>
                    </a:solidFill>
                    <a:latin typeface="+mn-lt"/>
                  </a:rPr>
                  <a:t>List Level</a:t>
                </a:r>
              </a:p>
            </p:txBody>
          </p:sp>
          <p:sp>
            <p:nvSpPr>
              <p:cNvPr id="43" name="Text // Listenebene verringern">
                <a:extLst>
                  <a:ext uri="{FF2B5EF4-FFF2-40B4-BE49-F238E27FC236}">
                    <a16:creationId xmlns:a16="http://schemas.microsoft.com/office/drawing/2014/main" id="{D935954A-29FF-44E5-BD4B-CC8699C2B618}"/>
                  </a:ext>
                </a:extLst>
              </p:cNvPr>
              <p:cNvSpPr txBox="1"/>
              <p:nvPr userDrawn="1"/>
            </p:nvSpPr>
            <p:spPr>
              <a:xfrm>
                <a:off x="-1404000" y="1512000"/>
                <a:ext cx="684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List Level</a:t>
                </a:r>
              </a:p>
            </p:txBody>
          </p:sp>
          <p:sp>
            <p:nvSpPr>
              <p:cNvPr id="44" name="Listenebenen">
                <a:extLst>
                  <a:ext uri="{FF2B5EF4-FFF2-40B4-BE49-F238E27FC236}">
                    <a16:creationId xmlns:a16="http://schemas.microsoft.com/office/drawing/2014/main" id="{54E8A817-764B-4DC9-A443-E407479CD6F4}"/>
                  </a:ext>
                </a:extLst>
              </p:cNvPr>
              <p:cNvSpPr txBox="1"/>
              <p:nvPr userDrawn="1"/>
            </p:nvSpPr>
            <p:spPr>
              <a:xfrm rot="10800000" flipH="1" flipV="1">
                <a:off x="-1188000" y="479268"/>
                <a:ext cx="1080000" cy="6462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To change the</a:t>
                </a:r>
                <a:br>
                  <a:rPr lang="en-GB" sz="800" b="0" baseline="0">
                    <a:solidFill>
                      <a:schemeClr val="accent2"/>
                    </a:solidFill>
                    <a:latin typeface="+mn-lt"/>
                  </a:rPr>
                </a:br>
                <a:r>
                  <a:rPr lang="en-GB" sz="800" b="0" baseline="0">
                    <a:solidFill>
                      <a:schemeClr val="accent2"/>
                    </a:solidFill>
                    <a:latin typeface="+mn-lt"/>
                  </a:rPr>
                  <a:t>text level, select </a:t>
                </a:r>
              </a:p>
              <a:p>
                <a:pPr marL="0" marR="0" lvl="0" indent="0" algn="r" defTabSz="2517235" rtl="0" eaLnBrk="1" fontAlgn="auto" latinLnBrk="0" hangingPunct="1">
                  <a:lnSpc>
                    <a:spcPct val="100000"/>
                  </a:lnSpc>
                  <a:spcBef>
                    <a:spcPts val="0"/>
                  </a:spcBef>
                  <a:spcAft>
                    <a:spcPts val="0"/>
                  </a:spcAft>
                  <a:buClrTx/>
                  <a:buSzTx/>
                  <a:buFontTx/>
                  <a:buNone/>
                  <a:tabLst/>
                  <a:defRPr/>
                </a:pPr>
                <a:r>
                  <a:rPr lang="en-GB" sz="800" b="1" baseline="0">
                    <a:solidFill>
                      <a:schemeClr val="accent2"/>
                    </a:solidFill>
                    <a:latin typeface="+mn-lt"/>
                  </a:rPr>
                  <a:t>Home &gt; Paragraph </a:t>
                </a:r>
                <a:br>
                  <a:rPr lang="en-GB" sz="800" b="1" baseline="0">
                    <a:solidFill>
                      <a:schemeClr val="accent2"/>
                    </a:solidFill>
                    <a:latin typeface="+mn-lt"/>
                  </a:rPr>
                </a:br>
                <a:r>
                  <a:rPr lang="en-GB" sz="800" b="1" baseline="0">
                    <a:solidFill>
                      <a:schemeClr val="accent2"/>
                    </a:solidFill>
                    <a:latin typeface="+mn-lt"/>
                  </a:rPr>
                  <a:t>&gt; Increase/Decrease List Level</a:t>
                </a:r>
              </a:p>
            </p:txBody>
          </p:sp>
          <p:pic>
            <p:nvPicPr>
              <p:cNvPr id="45" name="Bild // Listenebene erhöhen">
                <a:extLst>
                  <a:ext uri="{FF2B5EF4-FFF2-40B4-BE49-F238E27FC236}">
                    <a16:creationId xmlns:a16="http://schemas.microsoft.com/office/drawing/2014/main" id="{420BACCF-923C-49D7-91CC-3FBF1851F572}"/>
                  </a:ext>
                </a:extLst>
              </p:cNvPr>
              <p:cNvPicPr>
                <a:picLocks noChangeAspect="1"/>
              </p:cNvPicPr>
              <p:nvPr userDrawn="1"/>
            </p:nvPicPr>
            <p:blipFill>
              <a:blip r:embed="rId3"/>
              <a:stretch>
                <a:fillRect/>
              </a:stretch>
            </p:blipFill>
            <p:spPr>
              <a:xfrm>
                <a:off x="-648001" y="1186275"/>
                <a:ext cx="544320" cy="252000"/>
              </a:xfrm>
              <a:prstGeom prst="rect">
                <a:avLst/>
              </a:prstGeom>
            </p:spPr>
          </p:pic>
          <p:pic>
            <p:nvPicPr>
              <p:cNvPr id="46" name="Bild // Listenebene verringern">
                <a:extLst>
                  <a:ext uri="{FF2B5EF4-FFF2-40B4-BE49-F238E27FC236}">
                    <a16:creationId xmlns:a16="http://schemas.microsoft.com/office/drawing/2014/main" id="{F20017A7-E5AB-4DB4-ACB3-ABD0EE1F3CDE}"/>
                  </a:ext>
                </a:extLst>
              </p:cNvPr>
              <p:cNvPicPr>
                <a:picLocks noChangeAspect="1"/>
              </p:cNvPicPr>
              <p:nvPr userDrawn="1"/>
            </p:nvPicPr>
            <p:blipFill>
              <a:blip r:embed="rId4"/>
              <a:stretch>
                <a:fillRect/>
              </a:stretch>
            </p:blipFill>
            <p:spPr>
              <a:xfrm>
                <a:off x="-647999" y="1512000"/>
                <a:ext cx="544320" cy="252000"/>
              </a:xfrm>
              <a:prstGeom prst="rect">
                <a:avLst/>
              </a:prstGeom>
            </p:spPr>
          </p:pic>
          <p:pic>
            <p:nvPicPr>
              <p:cNvPr id="47" name="Bild // Aufzählungszeichen etc.">
                <a:extLst>
                  <a:ext uri="{FF2B5EF4-FFF2-40B4-BE49-F238E27FC236}">
                    <a16:creationId xmlns:a16="http://schemas.microsoft.com/office/drawing/2014/main" id="{58C8AA99-885B-478A-8AC0-5694124C0CCE}"/>
                  </a:ext>
                </a:extLst>
              </p:cNvPr>
              <p:cNvPicPr>
                <a:picLocks noChangeAspect="1"/>
              </p:cNvPicPr>
              <p:nvPr userDrawn="1"/>
            </p:nvPicPr>
            <p:blipFill>
              <a:blip r:embed="rId5"/>
              <a:stretch>
                <a:fillRect/>
              </a:stretch>
            </p:blipFill>
            <p:spPr>
              <a:xfrm>
                <a:off x="-867672" y="2341725"/>
                <a:ext cx="756000" cy="245455"/>
              </a:xfrm>
              <a:prstGeom prst="rect">
                <a:avLst/>
              </a:prstGeom>
            </p:spPr>
          </p:pic>
          <p:sp>
            <p:nvSpPr>
              <p:cNvPr id="48" name="Aufzählungszeichen etc.">
                <a:extLst>
                  <a:ext uri="{FF2B5EF4-FFF2-40B4-BE49-F238E27FC236}">
                    <a16:creationId xmlns:a16="http://schemas.microsoft.com/office/drawing/2014/main" id="{8DAE17FE-BBF3-41F5-A9AC-8F5F79FBB8B3}"/>
                  </a:ext>
                </a:extLst>
              </p:cNvPr>
              <p:cNvSpPr txBox="1"/>
              <p:nvPr userDrawn="1"/>
            </p:nvSpPr>
            <p:spPr>
              <a:xfrm rot="10800000" flipH="1" flipV="1">
                <a:off x="-1404000" y="1944000"/>
                <a:ext cx="1296000" cy="3977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Do not use the standard bullets and numbering function &gt; </a:t>
                </a:r>
                <a:r>
                  <a:rPr lang="en-GB" sz="800" b="1" baseline="0">
                    <a:solidFill>
                      <a:schemeClr val="accent2"/>
                    </a:solidFill>
                    <a:latin typeface="+mn-lt"/>
                  </a:rPr>
                  <a:t>List levels only</a:t>
                </a:r>
              </a:p>
            </p:txBody>
          </p:sp>
          <p:cxnSp>
            <p:nvCxnSpPr>
              <p:cNvPr id="49" name="Linie">
                <a:extLst>
                  <a:ext uri="{FF2B5EF4-FFF2-40B4-BE49-F238E27FC236}">
                    <a16:creationId xmlns:a16="http://schemas.microsoft.com/office/drawing/2014/main" id="{A4819EF7-E762-4F19-B4FC-5EDEAB806079}"/>
                  </a:ext>
                </a:extLst>
              </p:cNvPr>
              <p:cNvCxnSpPr>
                <a:cxnSpLocks/>
              </p:cNvCxnSpPr>
              <p:nvPr userDrawn="1"/>
            </p:nvCxnSpPr>
            <p:spPr>
              <a:xfrm flipH="1">
                <a:off x="-867672" y="2341725"/>
                <a:ext cx="752324" cy="245455"/>
              </a:xfrm>
              <a:prstGeom prst="line">
                <a:avLst/>
              </a:prstGeom>
              <a:ln w="6350">
                <a:solidFill>
                  <a:srgbClr val="E5233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1040079"/>
      </p:ext>
    </p:extLst>
  </p:cSld>
  <p:clrMapOvr>
    <a:masterClrMapping/>
  </p:clrMapOvr>
  <p:extLst>
    <p:ext uri="{DCECCB84-F9BA-43D5-87BE-67443E8EF086}">
      <p15:sldGuideLst xmlns:p15="http://schemas.microsoft.com/office/powerpoint/2012/main">
        <p15:guide id="1" pos="339">
          <p15:clr>
            <a:srgbClr val="FBAE40"/>
          </p15:clr>
        </p15:guide>
        <p15:guide id="3" pos="5420">
          <p15:clr>
            <a:srgbClr val="FBAE40"/>
          </p15:clr>
        </p15:guide>
        <p15:guide id="4" orient="horz" pos="1372" userDrawn="1">
          <p15:clr>
            <a:srgbClr val="FBAE40"/>
          </p15:clr>
        </p15:guide>
        <p15:guide id="6" orient="horz" pos="2948">
          <p15:clr>
            <a:srgbClr val="FBAE40"/>
          </p15:clr>
        </p15:guide>
        <p15:guide id="7" orient="horz" pos="30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accent chart">
    <p:spTree>
      <p:nvGrpSpPr>
        <p:cNvPr id="1" name=""/>
        <p:cNvGrpSpPr/>
        <p:nvPr/>
      </p:nvGrpSpPr>
      <p:grpSpPr>
        <a:xfrm>
          <a:off x="0" y="0"/>
          <a:ext cx="0" cy="0"/>
          <a:chOff x="0" y="0"/>
          <a:chExt cx="0" cy="0"/>
        </a:xfrm>
      </p:grpSpPr>
      <p:sp>
        <p:nvSpPr>
          <p:cNvPr id="17" name="Foliennummer">
            <a:extLst>
              <a:ext uri="{FF2B5EF4-FFF2-40B4-BE49-F238E27FC236}">
                <a16:creationId xmlns:a16="http://schemas.microsoft.com/office/drawing/2014/main" id="{BF3B9AE4-4862-4172-B11A-D3EB240969D2}"/>
              </a:ext>
            </a:extLst>
          </p:cNvPr>
          <p:cNvSpPr>
            <a:spLocks noGrp="1"/>
          </p:cNvSpPr>
          <p:nvPr>
            <p:ph type="sldNum" sz="quarter" idx="16"/>
          </p:nvPr>
        </p:nvSpPr>
        <p:spPr/>
        <p:txBody>
          <a:bodyPr/>
          <a:lstStyle/>
          <a:p>
            <a:r>
              <a:rPr lang="en-GB"/>
              <a:t>Page </a:t>
            </a:r>
            <a:fld id="{677F1DB9-6BD1-4662-AD32-A5C07CCC53B6}" type="slidenum">
              <a:rPr lang="en-GB" sz="600" smtClean="0"/>
              <a:pPr/>
              <a:t>‹#›</a:t>
            </a:fld>
            <a:endParaRPr lang="en-GB"/>
          </a:p>
        </p:txBody>
      </p:sp>
      <p:sp>
        <p:nvSpPr>
          <p:cNvPr id="16" name="Fußzeile">
            <a:extLst>
              <a:ext uri="{FF2B5EF4-FFF2-40B4-BE49-F238E27FC236}">
                <a16:creationId xmlns:a16="http://schemas.microsoft.com/office/drawing/2014/main" id="{CC797F17-2762-4AA8-8EA0-6E87F7EB9433}"/>
              </a:ext>
            </a:extLst>
          </p:cNvPr>
          <p:cNvSpPr>
            <a:spLocks noGrp="1"/>
          </p:cNvSpPr>
          <p:nvPr>
            <p:ph type="ftr" sz="quarter" idx="15"/>
          </p:nvPr>
        </p:nvSpPr>
        <p:spPr/>
        <p:txBody>
          <a:bodyPr/>
          <a:lstStyle/>
          <a:p>
            <a:r>
              <a:rPr lang="en-US"/>
              <a:t>RWE Gas Storage CZ F1 2021 Planning Meeting</a:t>
            </a:r>
            <a:endParaRPr lang="en-GB"/>
          </a:p>
        </p:txBody>
      </p:sp>
      <p:sp>
        <p:nvSpPr>
          <p:cNvPr id="14" name="Datum">
            <a:extLst>
              <a:ext uri="{FF2B5EF4-FFF2-40B4-BE49-F238E27FC236}">
                <a16:creationId xmlns:a16="http://schemas.microsoft.com/office/drawing/2014/main" id="{6612F51D-EEFE-4F8C-A97A-3A25FAAA1F41}"/>
              </a:ext>
            </a:extLst>
          </p:cNvPr>
          <p:cNvSpPr>
            <a:spLocks noGrp="1"/>
          </p:cNvSpPr>
          <p:nvPr>
            <p:ph type="dt" sz="half" idx="14"/>
          </p:nvPr>
        </p:nvSpPr>
        <p:spPr/>
        <p:txBody>
          <a:bodyPr/>
          <a:lstStyle/>
          <a:p>
            <a:r>
              <a:rPr lang="cs-CZ"/>
              <a:t>25.02.2021</a:t>
            </a:r>
            <a:endParaRPr lang="en-GB"/>
          </a:p>
        </p:txBody>
      </p:sp>
      <p:sp>
        <p:nvSpPr>
          <p:cNvPr id="15" name="Text">
            <a:extLst>
              <a:ext uri="{FF2B5EF4-FFF2-40B4-BE49-F238E27FC236}">
                <a16:creationId xmlns:a16="http://schemas.microsoft.com/office/drawing/2014/main" id="{41F740D2-684A-4B0A-B257-0982ACEB4100}"/>
              </a:ext>
            </a:extLst>
          </p:cNvPr>
          <p:cNvSpPr>
            <a:spLocks noGrp="1"/>
          </p:cNvSpPr>
          <p:nvPr>
            <p:ph type="body" orient="vert" idx="13" hasCustomPrompt="1"/>
          </p:nvPr>
        </p:nvSpPr>
        <p:spPr>
          <a:xfrm>
            <a:off x="538163" y="2178129"/>
            <a:ext cx="8062913" cy="2592309"/>
          </a:xfrm>
        </p:spPr>
        <p:txBody>
          <a:bodyPr vert="horz">
            <a:normAutofit/>
          </a:bodyPr>
          <a:lstStyle>
            <a:lvl1pPr marL="0" indent="0">
              <a:lnSpc>
                <a:spcPct val="100000"/>
              </a:lnSpc>
              <a:spcBef>
                <a:spcPts val="0"/>
              </a:spcBef>
              <a:buFont typeface="Arial" panose="020B0604020202020204" pitchFamily="34" charset="0"/>
              <a:buNone/>
              <a:defRPr sz="2800" b="1" spc="0" baseline="0">
                <a:solidFill>
                  <a:srgbClr val="3ED8C3"/>
                </a:solidFill>
                <a:latin typeface="+mj-lt"/>
              </a:defRPr>
            </a:lvl1pPr>
            <a:lvl2pPr marL="0" indent="0">
              <a:lnSpc>
                <a:spcPct val="100000"/>
              </a:lnSpc>
              <a:spcBef>
                <a:spcPts val="1200"/>
              </a:spcBef>
              <a:buFont typeface="Arial" panose="020B0604020202020204" pitchFamily="34" charset="0"/>
              <a:buNone/>
              <a:defRPr sz="1600" b="1" spc="0" baseline="0">
                <a:solidFill>
                  <a:schemeClr val="accent2"/>
                </a:solidFill>
                <a:latin typeface="+mj-lt"/>
              </a:defRPr>
            </a:lvl2pPr>
            <a:lvl3pPr marL="0" indent="0">
              <a:lnSpc>
                <a:spcPct val="100000"/>
              </a:lnSpc>
              <a:spcBef>
                <a:spcPts val="0"/>
              </a:spcBef>
              <a:buNone/>
              <a:defRPr sz="1600" b="1" spc="0" baseline="0">
                <a:solidFill>
                  <a:schemeClr val="accent2"/>
                </a:solidFill>
                <a:latin typeface="+mj-lt"/>
              </a:defRPr>
            </a:lvl3pPr>
            <a:lvl4pPr marL="0" indent="0">
              <a:lnSpc>
                <a:spcPct val="100000"/>
              </a:lnSpc>
              <a:spcBef>
                <a:spcPts val="0"/>
              </a:spcBef>
              <a:buNone/>
              <a:defRPr sz="1600" b="1" spc="0" baseline="0">
                <a:solidFill>
                  <a:schemeClr val="accent2"/>
                </a:solidFill>
                <a:latin typeface="+mj-lt"/>
              </a:defRPr>
            </a:lvl4pPr>
            <a:lvl5pPr marL="0" indent="0">
              <a:lnSpc>
                <a:spcPct val="100000"/>
              </a:lnSpc>
              <a:spcBef>
                <a:spcPts val="0"/>
              </a:spcBef>
              <a:buNone/>
              <a:defRPr sz="1600" b="1" spc="0" baseline="0">
                <a:solidFill>
                  <a:schemeClr val="accent2"/>
                </a:solidFill>
                <a:latin typeface="+mj-lt"/>
              </a:defRPr>
            </a:lvl5pPr>
            <a:lvl6pPr marL="0" indent="0">
              <a:lnSpc>
                <a:spcPct val="100000"/>
              </a:lnSpc>
              <a:spcBef>
                <a:spcPts val="0"/>
              </a:spcBef>
              <a:buNone/>
              <a:defRPr sz="1600" b="1" spc="0" baseline="0">
                <a:solidFill>
                  <a:schemeClr val="accent2"/>
                </a:solidFill>
                <a:latin typeface="+mj-lt"/>
              </a:defRPr>
            </a:lvl6pPr>
            <a:lvl7pPr marL="0" indent="0">
              <a:lnSpc>
                <a:spcPct val="100000"/>
              </a:lnSpc>
              <a:spcBef>
                <a:spcPts val="0"/>
              </a:spcBef>
              <a:buNone/>
              <a:defRPr sz="1600" b="1" spc="0" baseline="0">
                <a:solidFill>
                  <a:schemeClr val="accent2"/>
                </a:solidFill>
                <a:latin typeface="+mj-lt"/>
              </a:defRPr>
            </a:lvl7pPr>
            <a:lvl8pPr marL="0" indent="0">
              <a:lnSpc>
                <a:spcPct val="100000"/>
              </a:lnSpc>
              <a:spcBef>
                <a:spcPts val="0"/>
              </a:spcBef>
              <a:buFont typeface="Arial" panose="020B0604020202020204" pitchFamily="34" charset="0"/>
              <a:buNone/>
              <a:defRPr sz="1600" b="1" spc="0" baseline="0">
                <a:solidFill>
                  <a:schemeClr val="accent2"/>
                </a:solidFill>
                <a:latin typeface="+mj-lt"/>
              </a:defRPr>
            </a:lvl8pPr>
            <a:lvl9pPr marL="0" indent="0">
              <a:lnSpc>
                <a:spcPct val="100000"/>
              </a:lnSpc>
              <a:spcBef>
                <a:spcPts val="0"/>
              </a:spcBef>
              <a:buFont typeface="Arial" panose="020B0604020202020204" pitchFamily="34" charset="0"/>
              <a:buNone/>
              <a:defRPr lang="de-DE" sz="1600" b="1" i="0" u="none" strike="noStrike" spc="0" baseline="0" smtClean="0">
                <a:solidFill>
                  <a:schemeClr val="accent2"/>
                </a:solidFill>
                <a:latin typeface="+mj-lt"/>
              </a:defRPr>
            </a:lvl9pPr>
          </a:lstStyle>
          <a:p>
            <a:pPr lvl="0"/>
            <a:r>
              <a:rPr lang="en-GB" noProof="0"/>
              <a:t>Content to be highlighted/quote on first level // for additional info/source of quote </a:t>
            </a:r>
            <a:br>
              <a:rPr lang="en-GB" noProof="0"/>
            </a:br>
            <a:r>
              <a:rPr lang="en-GB" noProof="0"/>
              <a:t>&gt;&gt; Menu &gt; Home &gt; Paragraph &gt; Increase List Level  </a:t>
            </a:r>
          </a:p>
          <a:p>
            <a:pPr lvl="1"/>
            <a:r>
              <a:rPr lang="en-GB" noProof="0"/>
              <a:t>Second level</a:t>
            </a:r>
            <a:endParaRPr lang="en-GB" noProof="0" dirty="0"/>
          </a:p>
        </p:txBody>
      </p:sp>
    </p:spTree>
    <p:extLst>
      <p:ext uri="{BB962C8B-B14F-4D97-AF65-F5344CB8AC3E}">
        <p14:creationId xmlns:p14="http://schemas.microsoft.com/office/powerpoint/2010/main" val="2811117685"/>
      </p:ext>
    </p:extLst>
  </p:cSld>
  <p:clrMapOvr>
    <a:masterClrMapping/>
  </p:clrMapOvr>
  <p:extLst>
    <p:ext uri="{DCECCB84-F9BA-43D5-87BE-67443E8EF086}">
      <p15:sldGuideLst xmlns:p15="http://schemas.microsoft.com/office/powerpoint/2012/main">
        <p15:guide id="1" pos="339">
          <p15:clr>
            <a:srgbClr val="FBAE40"/>
          </p15:clr>
        </p15:guide>
        <p15:guide id="3" pos="5420">
          <p15:clr>
            <a:srgbClr val="FBAE40"/>
          </p15:clr>
        </p15:guide>
        <p15:guide id="4" orient="horz" pos="1372">
          <p15:clr>
            <a:srgbClr val="FBAE40"/>
          </p15:clr>
        </p15:guide>
        <p15:guide id="6" orient="horz" pos="2948">
          <p15:clr>
            <a:srgbClr val="FBAE40"/>
          </p15:clr>
        </p15:guide>
        <p15:guide id="7" orient="horz" pos="300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5" name="Foliennummer">
            <a:extLst>
              <a:ext uri="{FF2B5EF4-FFF2-40B4-BE49-F238E27FC236}">
                <a16:creationId xmlns:a16="http://schemas.microsoft.com/office/drawing/2014/main" id="{D5A46A94-CC1A-49B8-9C7C-653BD3526CD6}"/>
              </a:ext>
            </a:extLst>
          </p:cNvPr>
          <p:cNvSpPr>
            <a:spLocks noGrp="1"/>
          </p:cNvSpPr>
          <p:nvPr>
            <p:ph type="sldNum" sz="quarter" idx="17"/>
          </p:nvPr>
        </p:nvSpPr>
        <p:spPr/>
        <p:txBody>
          <a:bodyPr/>
          <a:lstStyle/>
          <a:p>
            <a:r>
              <a:rPr lang="en-GB"/>
              <a:t>Page </a:t>
            </a:r>
            <a:fld id="{677F1DB9-6BD1-4662-AD32-A5C07CCC53B6}" type="slidenum">
              <a:rPr lang="en-GB" sz="600" smtClean="0"/>
              <a:pPr/>
              <a:t>‹#›</a:t>
            </a:fld>
            <a:endParaRPr lang="en-GB"/>
          </a:p>
        </p:txBody>
      </p:sp>
      <p:sp>
        <p:nvSpPr>
          <p:cNvPr id="24" name="Fußzeile">
            <a:extLst>
              <a:ext uri="{FF2B5EF4-FFF2-40B4-BE49-F238E27FC236}">
                <a16:creationId xmlns:a16="http://schemas.microsoft.com/office/drawing/2014/main" id="{8E708240-BE00-4F4A-8A02-A73AA293EA17}"/>
              </a:ext>
            </a:extLst>
          </p:cNvPr>
          <p:cNvSpPr>
            <a:spLocks noGrp="1"/>
          </p:cNvSpPr>
          <p:nvPr>
            <p:ph type="ftr" sz="quarter" idx="16"/>
          </p:nvPr>
        </p:nvSpPr>
        <p:spPr/>
        <p:txBody>
          <a:bodyPr/>
          <a:lstStyle/>
          <a:p>
            <a:r>
              <a:rPr lang="en-US"/>
              <a:t>RWE Gas Storage CZ F1 2021 Planning Meeting</a:t>
            </a:r>
            <a:endParaRPr lang="en-GB"/>
          </a:p>
        </p:txBody>
      </p:sp>
      <p:sp>
        <p:nvSpPr>
          <p:cNvPr id="23" name="Datum">
            <a:extLst>
              <a:ext uri="{FF2B5EF4-FFF2-40B4-BE49-F238E27FC236}">
                <a16:creationId xmlns:a16="http://schemas.microsoft.com/office/drawing/2014/main" id="{7B17CA51-894E-4E38-8CDB-51E0D1E14334}"/>
              </a:ext>
            </a:extLst>
          </p:cNvPr>
          <p:cNvSpPr>
            <a:spLocks noGrp="1"/>
          </p:cNvSpPr>
          <p:nvPr>
            <p:ph type="dt" sz="half" idx="15"/>
          </p:nvPr>
        </p:nvSpPr>
        <p:spPr/>
        <p:txBody>
          <a:bodyPr/>
          <a:lstStyle/>
          <a:p>
            <a:r>
              <a:rPr lang="cs-CZ"/>
              <a:t>25.02.2021</a:t>
            </a:r>
            <a:endParaRPr lang="en-GB"/>
          </a:p>
        </p:txBody>
      </p:sp>
      <p:sp>
        <p:nvSpPr>
          <p:cNvPr id="10" name="Text">
            <a:extLst>
              <a:ext uri="{FF2B5EF4-FFF2-40B4-BE49-F238E27FC236}">
                <a16:creationId xmlns:a16="http://schemas.microsoft.com/office/drawing/2014/main" id="{E71F50D2-931D-4441-96DC-B22A851743DC}"/>
              </a:ext>
            </a:extLst>
          </p:cNvPr>
          <p:cNvSpPr>
            <a:spLocks noGrp="1"/>
          </p:cNvSpPr>
          <p:nvPr>
            <p:ph type="body" orient="vert" idx="14" hasCustomPrompt="1"/>
          </p:nvPr>
        </p:nvSpPr>
        <p:spPr>
          <a:xfrm>
            <a:off x="538162" y="1438275"/>
            <a:ext cx="8064000" cy="3240000"/>
          </a:xfrm>
        </p:spPr>
        <p:txBody>
          <a:bodyPr vert="horz"/>
          <a:lstStyle>
            <a:lvl1pPr>
              <a:spcBef>
                <a:spcPts val="1200"/>
              </a:spcBef>
              <a:tabLst>
                <a:tab pos="8064000" algn="r"/>
              </a:tabLst>
              <a:defRPr b="1" baseline="0">
                <a:solidFill>
                  <a:srgbClr val="3ED8C3"/>
                </a:solidFill>
                <a:latin typeface="+mj-lt"/>
              </a:defRPr>
            </a:lvl1pPr>
            <a:lvl2pPr marL="0" indent="0">
              <a:spcBef>
                <a:spcPts val="0"/>
              </a:spcBef>
              <a:buFont typeface="Arial" panose="020B0604020202020204" pitchFamily="34" charset="0"/>
              <a:buNone/>
              <a:tabLst>
                <a:tab pos="8064000" algn="r"/>
              </a:tabLst>
              <a:defRPr b="0" baseline="0">
                <a:solidFill>
                  <a:schemeClr val="accent2"/>
                </a:solidFill>
                <a:latin typeface="+mn-lt"/>
              </a:defRPr>
            </a:lvl2pPr>
            <a:lvl3pPr marL="0" indent="0">
              <a:spcBef>
                <a:spcPts val="0"/>
              </a:spcBef>
              <a:buNone/>
              <a:tabLst>
                <a:tab pos="8064000" algn="r"/>
              </a:tabLst>
              <a:defRPr b="0" baseline="0">
                <a:solidFill>
                  <a:schemeClr val="accent2"/>
                </a:solidFill>
                <a:latin typeface="+mn-lt"/>
              </a:defRPr>
            </a:lvl3pPr>
            <a:lvl4pPr marL="0" indent="0">
              <a:spcBef>
                <a:spcPts val="0"/>
              </a:spcBef>
              <a:buNone/>
              <a:tabLst>
                <a:tab pos="8064000" algn="r"/>
              </a:tabLst>
              <a:defRPr b="0" baseline="0">
                <a:solidFill>
                  <a:schemeClr val="accent2"/>
                </a:solidFill>
                <a:latin typeface="+mn-lt"/>
              </a:defRPr>
            </a:lvl4pPr>
            <a:lvl5pPr marL="0" indent="0">
              <a:spcBef>
                <a:spcPts val="0"/>
              </a:spcBef>
              <a:buNone/>
              <a:tabLst>
                <a:tab pos="8064000" algn="r"/>
              </a:tabLst>
              <a:defRPr b="0" baseline="0">
                <a:solidFill>
                  <a:schemeClr val="accent2"/>
                </a:solidFill>
                <a:latin typeface="+mn-lt"/>
              </a:defRPr>
            </a:lvl5pPr>
            <a:lvl6pPr marL="0" indent="0">
              <a:spcBef>
                <a:spcPts val="0"/>
              </a:spcBef>
              <a:buNone/>
              <a:tabLst>
                <a:tab pos="8064000" algn="r"/>
              </a:tabLst>
              <a:defRPr b="0" baseline="0">
                <a:solidFill>
                  <a:schemeClr val="accent2"/>
                </a:solidFill>
                <a:latin typeface="+mn-lt"/>
              </a:defRPr>
            </a:lvl6pPr>
            <a:lvl7pPr marL="0" indent="0">
              <a:spcBef>
                <a:spcPts val="0"/>
              </a:spcBef>
              <a:buNone/>
              <a:tabLst>
                <a:tab pos="8064000" algn="r"/>
              </a:tabLst>
              <a:defRPr b="0" baseline="0">
                <a:solidFill>
                  <a:schemeClr val="accent2"/>
                </a:solidFill>
                <a:latin typeface="+mn-lt"/>
              </a:defRPr>
            </a:lvl7pPr>
            <a:lvl8pPr marL="0" indent="0">
              <a:spcBef>
                <a:spcPts val="0"/>
              </a:spcBef>
              <a:buFont typeface="Arial" panose="020B0604020202020204" pitchFamily="34" charset="0"/>
              <a:buNone/>
              <a:tabLst>
                <a:tab pos="8064000" algn="r"/>
              </a:tabLst>
              <a:defRPr b="0" baseline="0">
                <a:solidFill>
                  <a:schemeClr val="accent2"/>
                </a:solidFill>
                <a:latin typeface="+mn-lt"/>
              </a:defRPr>
            </a:lvl8pPr>
            <a:lvl9pPr marL="0" indent="0">
              <a:spcBef>
                <a:spcPts val="0"/>
              </a:spcBef>
              <a:buFont typeface="Arial" panose="020B0604020202020204" pitchFamily="34" charset="0"/>
              <a:buNone/>
              <a:tabLst>
                <a:tab pos="8064000" algn="r"/>
              </a:tabLst>
              <a:defRPr b="0" baseline="0">
                <a:solidFill>
                  <a:schemeClr val="accent2"/>
                </a:solidFill>
                <a:latin typeface="+mn-lt"/>
              </a:defRPr>
            </a:lvl9pPr>
          </a:lstStyle>
          <a:p>
            <a:pPr lvl="0"/>
            <a:r>
              <a:rPr lang="en-GB" noProof="0"/>
              <a:t>Topic on first level // for topic sub-item </a:t>
            </a:r>
            <a:br>
              <a:rPr lang="en-GB" noProof="0"/>
            </a:br>
            <a:r>
              <a:rPr lang="en-GB" noProof="0"/>
              <a:t>&gt;&gt; Menu &gt; Home &gt; Paragraph &gt; Increase List Level</a:t>
            </a:r>
            <a:br>
              <a:rPr lang="en-GB" noProof="0"/>
            </a:br>
            <a:r>
              <a:rPr lang="en-GB" noProof="0"/>
              <a:t>Use tab (22.4) to place page numbers at the end.</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noProof="0" dirty="0"/>
          </a:p>
        </p:txBody>
      </p:sp>
      <p:sp>
        <p:nvSpPr>
          <p:cNvPr id="19" name="Headline/Subheadline">
            <a:extLst>
              <a:ext uri="{FF2B5EF4-FFF2-40B4-BE49-F238E27FC236}">
                <a16:creationId xmlns:a16="http://schemas.microsoft.com/office/drawing/2014/main" id="{A027BFB6-8A24-4754-94AD-2435A24CC225}"/>
              </a:ext>
            </a:extLst>
          </p:cNvPr>
          <p:cNvSpPr>
            <a:spLocks noGrp="1"/>
          </p:cNvSpPr>
          <p:nvPr>
            <p:ph type="body" orient="vert" idx="13" hasCustomPrompt="1"/>
          </p:nvPr>
        </p:nvSpPr>
        <p:spPr>
          <a:xfrm>
            <a:off x="538163" y="358776"/>
            <a:ext cx="8062913" cy="684000"/>
          </a:xfrm>
        </p:spPr>
        <p:txBody>
          <a:bodyPr vert="horz">
            <a:normAutofit/>
          </a:bodyPr>
          <a:lstStyle>
            <a:lvl1pPr marL="0" indent="0">
              <a:lnSpc>
                <a:spcPct val="100000"/>
              </a:lnSpc>
              <a:spcBef>
                <a:spcPts val="0"/>
              </a:spcBef>
              <a:buFont typeface="Arial" panose="020B0604020202020204" pitchFamily="34" charset="0"/>
              <a:buNone/>
              <a:defRPr sz="2100" b="1" spc="0" baseline="0">
                <a:solidFill>
                  <a:schemeClr val="accent2"/>
                </a:solidFill>
                <a:latin typeface="+mj-lt"/>
              </a:defRPr>
            </a:lvl1pPr>
            <a:lvl2pPr marL="0" indent="0">
              <a:lnSpc>
                <a:spcPct val="100000"/>
              </a:lnSpc>
              <a:spcBef>
                <a:spcPts val="0"/>
              </a:spcBef>
              <a:buFont typeface="Arial" panose="020B0604020202020204" pitchFamily="34" charset="0"/>
              <a:buNone/>
              <a:defRPr sz="2100" b="1" spc="0" baseline="0">
                <a:solidFill>
                  <a:srgbClr val="3ED8C3"/>
                </a:solidFill>
                <a:latin typeface="+mj-lt"/>
              </a:defRPr>
            </a:lvl2pPr>
            <a:lvl3pPr marL="0" indent="0">
              <a:lnSpc>
                <a:spcPct val="100000"/>
              </a:lnSpc>
              <a:spcBef>
                <a:spcPts val="0"/>
              </a:spcBef>
              <a:buNone/>
              <a:defRPr sz="2100" b="1" spc="0" baseline="0">
                <a:solidFill>
                  <a:srgbClr val="3ED8C3"/>
                </a:solidFill>
                <a:latin typeface="+mj-lt"/>
              </a:defRPr>
            </a:lvl3pPr>
            <a:lvl4pPr marL="0" indent="0">
              <a:lnSpc>
                <a:spcPct val="100000"/>
              </a:lnSpc>
              <a:spcBef>
                <a:spcPts val="0"/>
              </a:spcBef>
              <a:buNone/>
              <a:defRPr sz="2100" b="1" spc="0" baseline="0">
                <a:solidFill>
                  <a:srgbClr val="3ED8C3"/>
                </a:solidFill>
                <a:latin typeface="+mj-lt"/>
              </a:defRPr>
            </a:lvl4pPr>
            <a:lvl5pPr marL="0" indent="0">
              <a:lnSpc>
                <a:spcPct val="100000"/>
              </a:lnSpc>
              <a:spcBef>
                <a:spcPts val="0"/>
              </a:spcBef>
              <a:buNone/>
              <a:defRPr sz="2100" b="1" spc="0" baseline="0">
                <a:solidFill>
                  <a:srgbClr val="3ED8C3"/>
                </a:solidFill>
                <a:latin typeface="+mj-lt"/>
              </a:defRPr>
            </a:lvl5pPr>
            <a:lvl6pPr marL="0" indent="0">
              <a:lnSpc>
                <a:spcPct val="100000"/>
              </a:lnSpc>
              <a:spcBef>
                <a:spcPts val="0"/>
              </a:spcBef>
              <a:buNone/>
              <a:defRPr sz="2100" b="1" spc="0" baseline="0">
                <a:solidFill>
                  <a:srgbClr val="3ED8C3"/>
                </a:solidFill>
                <a:latin typeface="+mj-lt"/>
              </a:defRPr>
            </a:lvl6pPr>
            <a:lvl7pPr marL="0" indent="0">
              <a:lnSpc>
                <a:spcPct val="100000"/>
              </a:lnSpc>
              <a:spcBef>
                <a:spcPts val="0"/>
              </a:spcBef>
              <a:buNone/>
              <a:defRPr sz="2100" b="1" spc="0" baseline="0">
                <a:solidFill>
                  <a:srgbClr val="3ED8C3"/>
                </a:solidFill>
                <a:latin typeface="+mj-lt"/>
              </a:defRPr>
            </a:lvl7pPr>
            <a:lvl8pPr marL="0" indent="0">
              <a:lnSpc>
                <a:spcPct val="100000"/>
              </a:lnSpc>
              <a:spcBef>
                <a:spcPts val="0"/>
              </a:spcBef>
              <a:buFont typeface="Arial" panose="020B0604020202020204" pitchFamily="34" charset="0"/>
              <a:buNone/>
              <a:defRPr sz="2100" b="1" spc="0" baseline="0">
                <a:solidFill>
                  <a:srgbClr val="3ED8C3"/>
                </a:solidFill>
                <a:latin typeface="+mj-lt"/>
              </a:defRPr>
            </a:lvl8pPr>
            <a:lvl9pPr marL="0" indent="0">
              <a:lnSpc>
                <a:spcPct val="100000"/>
              </a:lnSpc>
              <a:spcBef>
                <a:spcPts val="0"/>
              </a:spcBef>
              <a:buFont typeface="Arial" panose="020B0604020202020204" pitchFamily="34" charset="0"/>
              <a:buNone/>
              <a:defRPr lang="de-DE" sz="2100" b="1" i="0" u="none" strike="noStrike" spc="0" baseline="0" smtClean="0">
                <a:solidFill>
                  <a:srgbClr val="3ED8C3"/>
                </a:solidFill>
                <a:latin typeface="+mj-lt"/>
              </a:defRPr>
            </a:lvl9pPr>
          </a:lstStyle>
          <a:p>
            <a:pPr lvl="0"/>
            <a:r>
              <a:rPr lang="en-GB" noProof="0"/>
              <a:t>Headline on first level // for sub-headline </a:t>
            </a:r>
            <a:br>
              <a:rPr lang="en-GB" noProof="0"/>
            </a:br>
            <a:r>
              <a:rPr lang="en-GB" noProof="0"/>
              <a:t>&gt;&gt; Menu &gt; Home &gt; Paragraph &gt; Increase List Level</a:t>
            </a:r>
          </a:p>
          <a:p>
            <a:pPr lvl="1"/>
            <a:r>
              <a:rPr lang="en-GB" noProof="0"/>
              <a:t>Second level</a:t>
            </a:r>
            <a:endParaRPr lang="en-GB" noProof="0" dirty="0"/>
          </a:p>
        </p:txBody>
      </p:sp>
    </p:spTree>
    <p:extLst>
      <p:ext uri="{BB962C8B-B14F-4D97-AF65-F5344CB8AC3E}">
        <p14:creationId xmlns:p14="http://schemas.microsoft.com/office/powerpoint/2010/main" val="2826907798"/>
      </p:ext>
    </p:extLst>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7" userDrawn="1">
          <p15:clr>
            <a:srgbClr val="FBAE40"/>
          </p15:clr>
        </p15:guide>
        <p15:guide id="6" orient="horz" pos="294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1" name="Regieanweisungen">
            <a:extLst>
              <a:ext uri="{FF2B5EF4-FFF2-40B4-BE49-F238E27FC236}">
                <a16:creationId xmlns:a16="http://schemas.microsoft.com/office/drawing/2014/main" id="{654C22F0-6ED9-4767-A729-889012F8F81C}"/>
              </a:ext>
            </a:extLst>
          </p:cNvPr>
          <p:cNvGrpSpPr/>
          <p:nvPr/>
        </p:nvGrpSpPr>
        <p:grpSpPr>
          <a:xfrm>
            <a:off x="-1404000" y="-396000"/>
            <a:ext cx="11520000" cy="6012000"/>
            <a:chOff x="-1404000" y="-396000"/>
            <a:chExt cx="11520000" cy="6012000"/>
          </a:xfrm>
        </p:grpSpPr>
        <p:sp>
          <p:nvSpPr>
            <p:cNvPr id="32" name="Hilfslinien">
              <a:extLst>
                <a:ext uri="{FF2B5EF4-FFF2-40B4-BE49-F238E27FC236}">
                  <a16:creationId xmlns:a16="http://schemas.microsoft.com/office/drawing/2014/main" id="{001712D2-3B03-4BAE-B38E-B2B213A405A3}"/>
                </a:ext>
              </a:extLst>
            </p:cNvPr>
            <p:cNvSpPr txBox="1"/>
            <p:nvPr userDrawn="1"/>
          </p:nvSpPr>
          <p:spPr>
            <a:xfrm rot="10800000" flipH="1" flipV="1">
              <a:off x="538164" y="-396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chemeClr val="accent2"/>
                  </a:solidFill>
                  <a:effectLst/>
                  <a:uLnTx/>
                  <a:uFillTx/>
                  <a:latin typeface="+mn-lt"/>
                  <a:ea typeface="+mn-ea"/>
                  <a:cs typeface="+mn-cs"/>
                </a:rPr>
                <a:t>To display guides, tick </a:t>
              </a:r>
              <a:r>
                <a:rPr kumimoji="0" lang="en-GB" sz="800" b="1" i="0" u="none" strike="noStrike" kern="1200" cap="none" spc="0" normalizeH="0" baseline="0" noProof="0">
                  <a:ln>
                    <a:noFill/>
                  </a:ln>
                  <a:solidFill>
                    <a:schemeClr val="accent2"/>
                  </a:solidFill>
                  <a:effectLst/>
                  <a:uLnTx/>
                  <a:uFillTx/>
                  <a:latin typeface="+mn-lt"/>
                  <a:ea typeface="+mn-ea"/>
                  <a:cs typeface="+mn-cs"/>
                </a:rPr>
                <a:t>Guides</a:t>
              </a:r>
              <a:r>
                <a:rPr kumimoji="0" lang="en-GB" sz="800" b="0" i="0" u="none" strike="noStrike" kern="1200" cap="none" spc="0" normalizeH="0" baseline="0" noProof="0">
                  <a:ln>
                    <a:noFill/>
                  </a:ln>
                  <a:solidFill>
                    <a:schemeClr val="accent2"/>
                  </a:solidFill>
                  <a:effectLst/>
                  <a:uLnTx/>
                  <a:uFillTx/>
                  <a:latin typeface="+mn-lt"/>
                  <a:ea typeface="+mn-ea"/>
                  <a:cs typeface="+mn-cs"/>
                </a:rPr>
                <a:t> in </a:t>
              </a:r>
              <a:r>
                <a:rPr kumimoji="0" lang="en-GB" sz="800" b="1" i="0" u="none" strike="noStrike" kern="1200" cap="none" spc="0" normalizeH="0" baseline="0" noProof="0">
                  <a:ln>
                    <a:noFill/>
                  </a:ln>
                  <a:solidFill>
                    <a:schemeClr val="accent2"/>
                  </a:solidFill>
                  <a:effectLst/>
                  <a:uLnTx/>
                  <a:uFillTx/>
                  <a:latin typeface="+mn-lt"/>
                  <a:ea typeface="+mn-ea"/>
                  <a:cs typeface="+mn-cs"/>
                </a:rPr>
                <a:t>View</a:t>
              </a:r>
            </a:p>
          </p:txBody>
        </p:sp>
        <p:sp>
          <p:nvSpPr>
            <p:cNvPr id="33" name="Zurücksetzen">
              <a:extLst>
                <a:ext uri="{FF2B5EF4-FFF2-40B4-BE49-F238E27FC236}">
                  <a16:creationId xmlns:a16="http://schemas.microsoft.com/office/drawing/2014/main" id="{66CA7B80-70B4-4D8B-A05D-752551C0C037}"/>
                </a:ext>
              </a:extLst>
            </p:cNvPr>
            <p:cNvSpPr txBox="1"/>
            <p:nvPr userDrawn="1"/>
          </p:nvSpPr>
          <p:spPr>
            <a:xfrm rot="10800000" flipH="1" flipV="1">
              <a:off x="9252000" y="0"/>
              <a:ext cx="864000" cy="646276"/>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GB" sz="800" b="0" baseline="0">
                  <a:solidFill>
                    <a:schemeClr val="accent2"/>
                  </a:solidFill>
                  <a:latin typeface="+mn-lt"/>
                </a:rPr>
                <a:t>To reset the slide to its original form, select </a:t>
              </a:r>
              <a:r>
                <a:rPr lang="en-GB" sz="800" b="1" baseline="0">
                  <a:solidFill>
                    <a:schemeClr val="accent2"/>
                  </a:solidFill>
                  <a:latin typeface="+mn-lt"/>
                </a:rPr>
                <a:t>Home &gt; Slides &gt; Reset</a:t>
              </a:r>
            </a:p>
          </p:txBody>
        </p:sp>
        <p:sp>
          <p:nvSpPr>
            <p:cNvPr id="34" name="Layoutwechsel">
              <a:extLst>
                <a:ext uri="{FF2B5EF4-FFF2-40B4-BE49-F238E27FC236}">
                  <a16:creationId xmlns:a16="http://schemas.microsoft.com/office/drawing/2014/main" id="{83CCCB44-06CF-4EAF-A753-EE137134EDF8}"/>
                </a:ext>
              </a:extLst>
            </p:cNvPr>
            <p:cNvSpPr txBox="1"/>
            <p:nvPr userDrawn="1"/>
          </p:nvSpPr>
          <p:spPr>
            <a:xfrm rot="10800000" flipH="1" flipV="1">
              <a:off x="9252000" y="692828"/>
              <a:ext cx="864000" cy="6102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GB" sz="800" b="0" baseline="0">
                  <a:solidFill>
                    <a:schemeClr val="accent2"/>
                  </a:solidFill>
                  <a:latin typeface="+mn-lt"/>
                </a:rPr>
                <a:t>To change the layout, select </a:t>
              </a:r>
              <a:r>
                <a:rPr lang="en-GB" sz="800" b="1" baseline="0">
                  <a:solidFill>
                    <a:schemeClr val="accent2"/>
                  </a:solidFill>
                  <a:latin typeface="+mn-lt"/>
                </a:rPr>
                <a:t>Home &gt; Slides &gt; Layout</a:t>
              </a:r>
            </a:p>
          </p:txBody>
        </p:sp>
        <p:sp>
          <p:nvSpPr>
            <p:cNvPr id="35" name="Fußzeile">
              <a:extLst>
                <a:ext uri="{FF2B5EF4-FFF2-40B4-BE49-F238E27FC236}">
                  <a16:creationId xmlns:a16="http://schemas.microsoft.com/office/drawing/2014/main" id="{11C0AB6C-2D27-4CBD-96D4-17AFF48F33C3}"/>
                </a:ext>
              </a:extLst>
            </p:cNvPr>
            <p:cNvSpPr txBox="1"/>
            <p:nvPr userDrawn="1"/>
          </p:nvSpPr>
          <p:spPr>
            <a:xfrm rot="10800000" flipH="1" flipV="1">
              <a:off x="538163" y="5436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Adjust footer/date via menu: </a:t>
              </a:r>
              <a:r>
                <a:rPr lang="en-GB" sz="800" b="1" baseline="0">
                  <a:solidFill>
                    <a:schemeClr val="accent2"/>
                  </a:solidFill>
                  <a:latin typeface="+mn-lt"/>
                </a:rPr>
                <a:t>Insert &gt; Header &amp; Footer</a:t>
              </a:r>
            </a:p>
          </p:txBody>
        </p:sp>
        <p:grpSp>
          <p:nvGrpSpPr>
            <p:cNvPr id="36" name="Listenebenen">
              <a:extLst>
                <a:ext uri="{FF2B5EF4-FFF2-40B4-BE49-F238E27FC236}">
                  <a16:creationId xmlns:a16="http://schemas.microsoft.com/office/drawing/2014/main" id="{FAA0360A-CF32-49FA-9CF8-203A8209EBAB}"/>
                </a:ext>
              </a:extLst>
            </p:cNvPr>
            <p:cNvGrpSpPr/>
            <p:nvPr userDrawn="1"/>
          </p:nvGrpSpPr>
          <p:grpSpPr>
            <a:xfrm>
              <a:off x="-1404000" y="479268"/>
              <a:ext cx="1300321" cy="2107912"/>
              <a:chOff x="-1404000" y="479268"/>
              <a:chExt cx="1300321" cy="2107912"/>
            </a:xfrm>
          </p:grpSpPr>
          <p:sp>
            <p:nvSpPr>
              <p:cNvPr id="38" name="Text // Listenebene erhöhen">
                <a:extLst>
                  <a:ext uri="{FF2B5EF4-FFF2-40B4-BE49-F238E27FC236}">
                    <a16:creationId xmlns:a16="http://schemas.microsoft.com/office/drawing/2014/main" id="{64A4FDC6-E70F-4342-814F-D96B8E8D8AA3}"/>
                  </a:ext>
                </a:extLst>
              </p:cNvPr>
              <p:cNvSpPr txBox="1"/>
              <p:nvPr userDrawn="1"/>
            </p:nvSpPr>
            <p:spPr>
              <a:xfrm>
                <a:off x="-1404000" y="1186275"/>
                <a:ext cx="684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Increase </a:t>
                </a:r>
                <a:br>
                  <a:rPr lang="en-GB" sz="800" b="0" i="0" baseline="0">
                    <a:solidFill>
                      <a:schemeClr val="accent2"/>
                    </a:solidFill>
                    <a:latin typeface="+mn-lt"/>
                  </a:rPr>
                </a:br>
                <a:r>
                  <a:rPr lang="en-GB" sz="800" b="0" i="0" baseline="0">
                    <a:solidFill>
                      <a:schemeClr val="accent2"/>
                    </a:solidFill>
                    <a:latin typeface="+mn-lt"/>
                  </a:rPr>
                  <a:t>List Level</a:t>
                </a:r>
              </a:p>
            </p:txBody>
          </p:sp>
          <p:sp>
            <p:nvSpPr>
              <p:cNvPr id="39" name="Text // Listenebene verringern">
                <a:extLst>
                  <a:ext uri="{FF2B5EF4-FFF2-40B4-BE49-F238E27FC236}">
                    <a16:creationId xmlns:a16="http://schemas.microsoft.com/office/drawing/2014/main" id="{14E0BD84-B01A-4AC5-BA5C-6E2B68AB78BE}"/>
                  </a:ext>
                </a:extLst>
              </p:cNvPr>
              <p:cNvSpPr txBox="1"/>
              <p:nvPr userDrawn="1"/>
            </p:nvSpPr>
            <p:spPr>
              <a:xfrm>
                <a:off x="-1404000" y="1512000"/>
                <a:ext cx="684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List Level</a:t>
                </a:r>
              </a:p>
            </p:txBody>
          </p:sp>
          <p:sp>
            <p:nvSpPr>
              <p:cNvPr id="40" name="Listenebenen">
                <a:extLst>
                  <a:ext uri="{FF2B5EF4-FFF2-40B4-BE49-F238E27FC236}">
                    <a16:creationId xmlns:a16="http://schemas.microsoft.com/office/drawing/2014/main" id="{32902280-8A68-4493-85DF-16D858831C60}"/>
                  </a:ext>
                </a:extLst>
              </p:cNvPr>
              <p:cNvSpPr txBox="1"/>
              <p:nvPr userDrawn="1"/>
            </p:nvSpPr>
            <p:spPr>
              <a:xfrm rot="10800000" flipH="1" flipV="1">
                <a:off x="-1188000" y="479268"/>
                <a:ext cx="1080000" cy="6462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To change the</a:t>
                </a:r>
                <a:br>
                  <a:rPr lang="en-GB" sz="800" b="0" baseline="0">
                    <a:solidFill>
                      <a:schemeClr val="accent2"/>
                    </a:solidFill>
                    <a:latin typeface="+mn-lt"/>
                  </a:rPr>
                </a:br>
                <a:r>
                  <a:rPr lang="en-GB" sz="800" b="0" baseline="0">
                    <a:solidFill>
                      <a:schemeClr val="accent2"/>
                    </a:solidFill>
                    <a:latin typeface="+mn-lt"/>
                  </a:rPr>
                  <a:t>text level, select </a:t>
                </a:r>
              </a:p>
              <a:p>
                <a:pPr marL="0" marR="0" lvl="0" indent="0" algn="r" defTabSz="2517235" rtl="0" eaLnBrk="1" fontAlgn="auto" latinLnBrk="0" hangingPunct="1">
                  <a:lnSpc>
                    <a:spcPct val="100000"/>
                  </a:lnSpc>
                  <a:spcBef>
                    <a:spcPts val="0"/>
                  </a:spcBef>
                  <a:spcAft>
                    <a:spcPts val="0"/>
                  </a:spcAft>
                  <a:buClrTx/>
                  <a:buSzTx/>
                  <a:buFontTx/>
                  <a:buNone/>
                  <a:tabLst/>
                  <a:defRPr/>
                </a:pPr>
                <a:r>
                  <a:rPr lang="en-GB" sz="800" b="1" baseline="0">
                    <a:solidFill>
                      <a:schemeClr val="accent2"/>
                    </a:solidFill>
                    <a:latin typeface="+mn-lt"/>
                  </a:rPr>
                  <a:t>Home &gt; Paragraph </a:t>
                </a:r>
                <a:br>
                  <a:rPr lang="en-GB" sz="800" b="1" baseline="0">
                    <a:solidFill>
                      <a:schemeClr val="accent2"/>
                    </a:solidFill>
                    <a:latin typeface="+mn-lt"/>
                  </a:rPr>
                </a:br>
                <a:r>
                  <a:rPr lang="en-GB" sz="800" b="1" baseline="0">
                    <a:solidFill>
                      <a:schemeClr val="accent2"/>
                    </a:solidFill>
                    <a:latin typeface="+mn-lt"/>
                  </a:rPr>
                  <a:t>&gt; Increase/Decrease List Level</a:t>
                </a:r>
              </a:p>
            </p:txBody>
          </p:sp>
          <p:pic>
            <p:nvPicPr>
              <p:cNvPr id="41" name="Bild // Listenebene erhöhen">
                <a:extLst>
                  <a:ext uri="{FF2B5EF4-FFF2-40B4-BE49-F238E27FC236}">
                    <a16:creationId xmlns:a16="http://schemas.microsoft.com/office/drawing/2014/main" id="{4BE405A0-0E46-42DD-9424-C2D8EF1A5D8C}"/>
                  </a:ext>
                </a:extLst>
              </p:cNvPr>
              <p:cNvPicPr>
                <a:picLocks noChangeAspect="1"/>
              </p:cNvPicPr>
              <p:nvPr userDrawn="1"/>
            </p:nvPicPr>
            <p:blipFill>
              <a:blip r:embed="rId23"/>
              <a:stretch>
                <a:fillRect/>
              </a:stretch>
            </p:blipFill>
            <p:spPr>
              <a:xfrm>
                <a:off x="-648001" y="1186275"/>
                <a:ext cx="544320" cy="252000"/>
              </a:xfrm>
              <a:prstGeom prst="rect">
                <a:avLst/>
              </a:prstGeom>
            </p:spPr>
          </p:pic>
          <p:pic>
            <p:nvPicPr>
              <p:cNvPr id="42" name="Bild // Listenebene verringern">
                <a:extLst>
                  <a:ext uri="{FF2B5EF4-FFF2-40B4-BE49-F238E27FC236}">
                    <a16:creationId xmlns:a16="http://schemas.microsoft.com/office/drawing/2014/main" id="{4D45DF8C-60DD-4251-86C1-2A46870D2B71}"/>
                  </a:ext>
                </a:extLst>
              </p:cNvPr>
              <p:cNvPicPr>
                <a:picLocks noChangeAspect="1"/>
              </p:cNvPicPr>
              <p:nvPr userDrawn="1"/>
            </p:nvPicPr>
            <p:blipFill>
              <a:blip r:embed="rId24"/>
              <a:stretch>
                <a:fillRect/>
              </a:stretch>
            </p:blipFill>
            <p:spPr>
              <a:xfrm>
                <a:off x="-647999" y="1512000"/>
                <a:ext cx="544320" cy="252000"/>
              </a:xfrm>
              <a:prstGeom prst="rect">
                <a:avLst/>
              </a:prstGeom>
            </p:spPr>
          </p:pic>
          <p:pic>
            <p:nvPicPr>
              <p:cNvPr id="43" name="Bild // Aufzählungszeichen etc.">
                <a:extLst>
                  <a:ext uri="{FF2B5EF4-FFF2-40B4-BE49-F238E27FC236}">
                    <a16:creationId xmlns:a16="http://schemas.microsoft.com/office/drawing/2014/main" id="{D137885E-DEBE-43C4-8AF5-1AE90E26EBFE}"/>
                  </a:ext>
                </a:extLst>
              </p:cNvPr>
              <p:cNvPicPr>
                <a:picLocks noChangeAspect="1"/>
              </p:cNvPicPr>
              <p:nvPr userDrawn="1"/>
            </p:nvPicPr>
            <p:blipFill>
              <a:blip r:embed="rId25"/>
              <a:stretch>
                <a:fillRect/>
              </a:stretch>
            </p:blipFill>
            <p:spPr>
              <a:xfrm>
                <a:off x="-867672" y="2341725"/>
                <a:ext cx="756000" cy="245455"/>
              </a:xfrm>
              <a:prstGeom prst="rect">
                <a:avLst/>
              </a:prstGeom>
            </p:spPr>
          </p:pic>
          <p:sp>
            <p:nvSpPr>
              <p:cNvPr id="44" name="Aufzählungszeichen etc.">
                <a:extLst>
                  <a:ext uri="{FF2B5EF4-FFF2-40B4-BE49-F238E27FC236}">
                    <a16:creationId xmlns:a16="http://schemas.microsoft.com/office/drawing/2014/main" id="{A6DF23DC-7109-4AC2-8E1A-3DEFD656E998}"/>
                  </a:ext>
                </a:extLst>
              </p:cNvPr>
              <p:cNvSpPr txBox="1"/>
              <p:nvPr userDrawn="1"/>
            </p:nvSpPr>
            <p:spPr>
              <a:xfrm rot="10800000" flipH="1" flipV="1">
                <a:off x="-1404000" y="1944000"/>
                <a:ext cx="1296000" cy="3977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Do not use the standard bullets and numbering function &gt; </a:t>
                </a:r>
                <a:r>
                  <a:rPr lang="en-GB" sz="800" b="1" baseline="0">
                    <a:solidFill>
                      <a:schemeClr val="accent2"/>
                    </a:solidFill>
                    <a:latin typeface="+mn-lt"/>
                  </a:rPr>
                  <a:t>List levels only</a:t>
                </a:r>
              </a:p>
            </p:txBody>
          </p:sp>
          <p:cxnSp>
            <p:nvCxnSpPr>
              <p:cNvPr id="45" name="Linie">
                <a:extLst>
                  <a:ext uri="{FF2B5EF4-FFF2-40B4-BE49-F238E27FC236}">
                    <a16:creationId xmlns:a16="http://schemas.microsoft.com/office/drawing/2014/main" id="{F89ACAAA-003C-442D-8A34-FD775CBC7024}"/>
                  </a:ext>
                </a:extLst>
              </p:cNvPr>
              <p:cNvCxnSpPr>
                <a:cxnSpLocks/>
              </p:cNvCxnSpPr>
              <p:nvPr userDrawn="1"/>
            </p:nvCxnSpPr>
            <p:spPr>
              <a:xfrm flipH="1">
                <a:off x="-867672" y="2341725"/>
                <a:ext cx="752324" cy="245455"/>
              </a:xfrm>
              <a:prstGeom prst="line">
                <a:avLst/>
              </a:prstGeom>
              <a:ln w="6350">
                <a:solidFill>
                  <a:srgbClr val="E52330"/>
                </a:solidFill>
              </a:ln>
            </p:spPr>
            <p:style>
              <a:lnRef idx="1">
                <a:schemeClr val="accent1"/>
              </a:lnRef>
              <a:fillRef idx="0">
                <a:schemeClr val="accent1"/>
              </a:fillRef>
              <a:effectRef idx="0">
                <a:schemeClr val="accent1"/>
              </a:effectRef>
              <a:fontRef idx="minor">
                <a:schemeClr val="tx1"/>
              </a:fontRef>
            </p:style>
          </p:cxnSp>
        </p:grpSp>
      </p:grpSp>
      <p:sp>
        <p:nvSpPr>
          <p:cNvPr id="6" name="Foliennummer">
            <a:extLst>
              <a:ext uri="{FF2B5EF4-FFF2-40B4-BE49-F238E27FC236}">
                <a16:creationId xmlns:a16="http://schemas.microsoft.com/office/drawing/2014/main" id="{EAF54237-A359-4E5D-9E70-119B5FA9BD0A}"/>
              </a:ext>
            </a:extLst>
          </p:cNvPr>
          <p:cNvSpPr>
            <a:spLocks noGrp="1"/>
          </p:cNvSpPr>
          <p:nvPr>
            <p:ph type="sldNum" sz="quarter" idx="4"/>
          </p:nvPr>
        </p:nvSpPr>
        <p:spPr>
          <a:xfrm>
            <a:off x="8098164" y="4864142"/>
            <a:ext cx="504000" cy="108000"/>
          </a:xfrm>
          <a:prstGeom prst="rect">
            <a:avLst/>
          </a:prstGeom>
        </p:spPr>
        <p:txBody>
          <a:bodyPr vert="horz" wrap="none" lIns="0" tIns="0" rIns="0" bIns="0" rtlCol="0" anchor="b" anchorCtr="0">
            <a:noAutofit/>
          </a:bodyPr>
          <a:lstStyle>
            <a:lvl1pPr marL="0" indent="0" algn="r">
              <a:lnSpc>
                <a:spcPct val="100000"/>
              </a:lnSpc>
              <a:spcBef>
                <a:spcPts val="0"/>
              </a:spcBef>
              <a:buFont typeface="Arial" panose="020B0604020202020204" pitchFamily="34" charset="0"/>
              <a:buNone/>
              <a:defRPr sz="650" b="0" spc="0" baseline="0">
                <a:solidFill>
                  <a:schemeClr val="accent2"/>
                </a:solidFill>
                <a:latin typeface="+mn-lt"/>
              </a:defRPr>
            </a:lvl1pPr>
            <a:lvl2pPr marL="0" indent="0" algn="r">
              <a:lnSpc>
                <a:spcPct val="100000"/>
              </a:lnSpc>
              <a:spcBef>
                <a:spcPts val="0"/>
              </a:spcBef>
              <a:defRPr sz="800" b="0" spc="0" baseline="0">
                <a:latin typeface="+mn-lt"/>
              </a:defRPr>
            </a:lvl2pPr>
            <a:lvl3pPr marL="0" indent="0" algn="r">
              <a:lnSpc>
                <a:spcPct val="100000"/>
              </a:lnSpc>
              <a:spcBef>
                <a:spcPts val="0"/>
              </a:spcBef>
              <a:defRPr sz="800" b="0" spc="0" baseline="0">
                <a:latin typeface="+mn-lt"/>
              </a:defRPr>
            </a:lvl3pPr>
            <a:lvl4pPr marL="0" indent="0" algn="r">
              <a:lnSpc>
                <a:spcPct val="100000"/>
              </a:lnSpc>
              <a:spcBef>
                <a:spcPts val="0"/>
              </a:spcBef>
              <a:defRPr sz="800" b="0" spc="0" baseline="0">
                <a:latin typeface="+mn-lt"/>
              </a:defRPr>
            </a:lvl4pPr>
            <a:lvl5pPr marL="0" indent="0" algn="r">
              <a:lnSpc>
                <a:spcPct val="100000"/>
              </a:lnSpc>
              <a:spcBef>
                <a:spcPts val="0"/>
              </a:spcBef>
              <a:defRPr sz="800" b="0" spc="0" baseline="0">
                <a:latin typeface="+mn-lt"/>
              </a:defRPr>
            </a:lvl5pPr>
            <a:lvl6pPr marL="0" indent="0" algn="r">
              <a:lnSpc>
                <a:spcPct val="100000"/>
              </a:lnSpc>
              <a:spcBef>
                <a:spcPts val="0"/>
              </a:spcBef>
              <a:defRPr sz="800" b="0" spc="0" baseline="0">
                <a:latin typeface="+mn-lt"/>
              </a:defRPr>
            </a:lvl6pPr>
            <a:lvl7pPr marL="0" indent="0" algn="r">
              <a:lnSpc>
                <a:spcPct val="100000"/>
              </a:lnSpc>
              <a:spcBef>
                <a:spcPts val="0"/>
              </a:spcBef>
              <a:defRPr sz="800" b="0" spc="0" baseline="0">
                <a:latin typeface="+mn-lt"/>
              </a:defRPr>
            </a:lvl7pPr>
            <a:lvl8pPr marL="0" indent="0" algn="r">
              <a:lnSpc>
                <a:spcPct val="100000"/>
              </a:lnSpc>
              <a:spcBef>
                <a:spcPts val="0"/>
              </a:spcBef>
              <a:defRPr sz="800" b="0" spc="0" baseline="0">
                <a:latin typeface="+mn-lt"/>
              </a:defRPr>
            </a:lvl8pPr>
            <a:lvl9pPr marL="0" indent="0" algn="r">
              <a:lnSpc>
                <a:spcPct val="100000"/>
              </a:lnSpc>
              <a:spcBef>
                <a:spcPts val="0"/>
              </a:spcBef>
              <a:defRPr sz="800" b="0" spc="0" baseline="0">
                <a:latin typeface="+mn-lt"/>
              </a:defRPr>
            </a:lvl9pPr>
          </a:lstStyle>
          <a:p>
            <a:r>
              <a:rPr lang="en-GB"/>
              <a:t>Page </a:t>
            </a:r>
            <a:fld id="{677F1DB9-6BD1-4662-AD32-A5C07CCC53B6}" type="slidenum">
              <a:rPr lang="en-GB" sz="600" smtClean="0"/>
              <a:pPr/>
              <a:t>‹#›</a:t>
            </a:fld>
            <a:endParaRPr lang="en-GB"/>
          </a:p>
        </p:txBody>
      </p:sp>
      <p:sp>
        <p:nvSpPr>
          <p:cNvPr id="4" name="Datum">
            <a:extLst>
              <a:ext uri="{FF2B5EF4-FFF2-40B4-BE49-F238E27FC236}">
                <a16:creationId xmlns:a16="http://schemas.microsoft.com/office/drawing/2014/main" id="{108CD2B0-6E72-4E86-A63B-AAADB44D7E75}"/>
              </a:ext>
            </a:extLst>
          </p:cNvPr>
          <p:cNvSpPr>
            <a:spLocks noGrp="1"/>
          </p:cNvSpPr>
          <p:nvPr>
            <p:ph type="dt" sz="half" idx="2"/>
          </p:nvPr>
        </p:nvSpPr>
        <p:spPr>
          <a:xfrm>
            <a:off x="863999" y="4864142"/>
            <a:ext cx="504000" cy="108000"/>
          </a:xfrm>
          <a:prstGeom prst="rect">
            <a:avLst/>
          </a:prstGeom>
        </p:spPr>
        <p:txBody>
          <a:bodyPr vert="horz" wrap="none" lIns="0" tIns="0" rIns="0" bIns="0" rtlCol="0" anchor="b" anchorCtr="0">
            <a:noAutofit/>
          </a:bodyPr>
          <a:lstStyle>
            <a:lvl1pPr marL="0" indent="0" algn="l">
              <a:lnSpc>
                <a:spcPct val="100000"/>
              </a:lnSpc>
              <a:spcBef>
                <a:spcPts val="0"/>
              </a:spcBef>
              <a:buFont typeface="Arial" panose="020B0604020202020204" pitchFamily="34" charset="0"/>
              <a:buNone/>
              <a:defRPr sz="600" b="0" spc="0" baseline="0">
                <a:solidFill>
                  <a:schemeClr val="accent2"/>
                </a:solidFill>
                <a:latin typeface="+mn-lt"/>
              </a:defRPr>
            </a:lvl1pPr>
            <a:lvl2pPr marL="0" indent="0" algn="l">
              <a:lnSpc>
                <a:spcPct val="100000"/>
              </a:lnSpc>
              <a:spcBef>
                <a:spcPts val="0"/>
              </a:spcBef>
              <a:defRPr sz="750" b="0" spc="0" baseline="0">
                <a:latin typeface="+mn-lt"/>
              </a:defRPr>
            </a:lvl2pPr>
            <a:lvl3pPr marL="0" indent="0" algn="l">
              <a:lnSpc>
                <a:spcPct val="100000"/>
              </a:lnSpc>
              <a:spcBef>
                <a:spcPts val="0"/>
              </a:spcBef>
              <a:defRPr sz="750" b="0" spc="0" baseline="0">
                <a:latin typeface="+mn-lt"/>
              </a:defRPr>
            </a:lvl3pPr>
            <a:lvl4pPr marL="0" indent="0" algn="l">
              <a:lnSpc>
                <a:spcPct val="100000"/>
              </a:lnSpc>
              <a:spcBef>
                <a:spcPts val="0"/>
              </a:spcBef>
              <a:defRPr sz="750" b="0" spc="0" baseline="0">
                <a:latin typeface="+mn-lt"/>
              </a:defRPr>
            </a:lvl4pPr>
            <a:lvl5pPr marL="0" indent="0" algn="l">
              <a:lnSpc>
                <a:spcPct val="100000"/>
              </a:lnSpc>
              <a:spcBef>
                <a:spcPts val="0"/>
              </a:spcBef>
              <a:defRPr sz="750" b="0" spc="0" baseline="0">
                <a:latin typeface="+mn-lt"/>
              </a:defRPr>
            </a:lvl5pPr>
            <a:lvl6pPr marL="0" indent="0" algn="l">
              <a:lnSpc>
                <a:spcPct val="100000"/>
              </a:lnSpc>
              <a:spcBef>
                <a:spcPts val="0"/>
              </a:spcBef>
              <a:defRPr sz="750" b="0" spc="0" baseline="0">
                <a:latin typeface="+mn-lt"/>
              </a:defRPr>
            </a:lvl6pPr>
            <a:lvl7pPr marL="0" indent="0" algn="l">
              <a:lnSpc>
                <a:spcPct val="100000"/>
              </a:lnSpc>
              <a:spcBef>
                <a:spcPts val="0"/>
              </a:spcBef>
              <a:defRPr sz="750" b="0" spc="0" baseline="0">
                <a:latin typeface="+mn-lt"/>
              </a:defRPr>
            </a:lvl7pPr>
            <a:lvl8pPr marL="0" indent="0" algn="l">
              <a:lnSpc>
                <a:spcPct val="100000"/>
              </a:lnSpc>
              <a:spcBef>
                <a:spcPts val="0"/>
              </a:spcBef>
              <a:defRPr sz="750" b="0" spc="0" baseline="0">
                <a:latin typeface="+mn-lt"/>
              </a:defRPr>
            </a:lvl8pPr>
            <a:lvl9pPr marL="0" indent="0" algn="l">
              <a:lnSpc>
                <a:spcPct val="100000"/>
              </a:lnSpc>
              <a:spcBef>
                <a:spcPts val="0"/>
              </a:spcBef>
              <a:defRPr sz="750" b="0" spc="0" baseline="0">
                <a:latin typeface="+mn-lt"/>
              </a:defRPr>
            </a:lvl9pPr>
          </a:lstStyle>
          <a:p>
            <a:r>
              <a:rPr lang="cs-CZ"/>
              <a:t>25.02.2021</a:t>
            </a:r>
            <a:endParaRPr lang="en-GB"/>
          </a:p>
        </p:txBody>
      </p:sp>
      <p:pic>
        <p:nvPicPr>
          <p:cNvPr id="37" name="RWE Logo">
            <a:extLst>
              <a:ext uri="{FF2B5EF4-FFF2-40B4-BE49-F238E27FC236}">
                <a16:creationId xmlns:a16="http://schemas.microsoft.com/office/drawing/2014/main" id="{9A6D5E80-44A9-4C8B-97F5-FB5DF37EC914}"/>
              </a:ext>
            </a:extLst>
          </p:cNvPr>
          <p:cNvPicPr>
            <a:picLocks noChangeAspect="1"/>
          </p:cNvPicPr>
          <p:nvPr/>
        </p:nvPicPr>
        <p:blipFill>
          <a:blip r:embed="rId26"/>
          <a:stretch>
            <a:fillRect/>
          </a:stretch>
        </p:blipFill>
        <p:spPr bwMode="black">
          <a:xfrm>
            <a:off x="538164" y="4896000"/>
            <a:ext cx="216000" cy="62177"/>
          </a:xfrm>
          <a:prstGeom prst="rect">
            <a:avLst/>
          </a:prstGeom>
        </p:spPr>
      </p:pic>
      <p:sp>
        <p:nvSpPr>
          <p:cNvPr id="5" name="Fußzeile">
            <a:extLst>
              <a:ext uri="{FF2B5EF4-FFF2-40B4-BE49-F238E27FC236}">
                <a16:creationId xmlns:a16="http://schemas.microsoft.com/office/drawing/2014/main" id="{F21EC125-AEE3-4B36-B8B0-D39D69B0058D}"/>
              </a:ext>
            </a:extLst>
          </p:cNvPr>
          <p:cNvSpPr>
            <a:spLocks noGrp="1"/>
          </p:cNvSpPr>
          <p:nvPr>
            <p:ph type="ftr" sz="quarter" idx="3"/>
          </p:nvPr>
        </p:nvSpPr>
        <p:spPr>
          <a:xfrm>
            <a:off x="1440000" y="4864142"/>
            <a:ext cx="6588000" cy="108000"/>
          </a:xfrm>
          <a:prstGeom prst="rect">
            <a:avLst/>
          </a:prstGeom>
        </p:spPr>
        <p:txBody>
          <a:bodyPr vert="horz" wrap="none" lIns="0" tIns="0" rIns="0" bIns="0" rtlCol="0" anchor="b" anchorCtr="0">
            <a:noAutofit/>
          </a:bodyPr>
          <a:lstStyle>
            <a:lvl1pPr marL="0" indent="0" algn="l">
              <a:lnSpc>
                <a:spcPct val="100000"/>
              </a:lnSpc>
              <a:spcBef>
                <a:spcPts val="0"/>
              </a:spcBef>
              <a:buFont typeface="Arial" panose="020B0604020202020204" pitchFamily="34" charset="0"/>
              <a:buNone/>
              <a:defRPr sz="650" b="0" spc="0" baseline="0">
                <a:solidFill>
                  <a:schemeClr val="accent2"/>
                </a:solidFill>
                <a:latin typeface="+mn-lt"/>
              </a:defRPr>
            </a:lvl1pPr>
            <a:lvl2pPr marL="0" indent="0" algn="l">
              <a:lnSpc>
                <a:spcPct val="100000"/>
              </a:lnSpc>
              <a:spcBef>
                <a:spcPts val="0"/>
              </a:spcBef>
              <a:defRPr sz="800" b="0" spc="0" baseline="0">
                <a:latin typeface="+mn-lt"/>
              </a:defRPr>
            </a:lvl2pPr>
            <a:lvl3pPr marL="0" indent="0" algn="l">
              <a:lnSpc>
                <a:spcPct val="100000"/>
              </a:lnSpc>
              <a:spcBef>
                <a:spcPts val="0"/>
              </a:spcBef>
              <a:defRPr sz="800" b="0" spc="0" baseline="0">
                <a:latin typeface="+mn-lt"/>
              </a:defRPr>
            </a:lvl3pPr>
            <a:lvl4pPr marL="0" indent="0" algn="l">
              <a:lnSpc>
                <a:spcPct val="100000"/>
              </a:lnSpc>
              <a:spcBef>
                <a:spcPts val="0"/>
              </a:spcBef>
              <a:defRPr sz="800" b="0" spc="0" baseline="0">
                <a:latin typeface="+mn-lt"/>
              </a:defRPr>
            </a:lvl4pPr>
            <a:lvl5pPr marL="0" indent="0" algn="l">
              <a:lnSpc>
                <a:spcPct val="100000"/>
              </a:lnSpc>
              <a:spcBef>
                <a:spcPts val="0"/>
              </a:spcBef>
              <a:defRPr sz="800" b="0" spc="0" baseline="0">
                <a:latin typeface="+mn-lt"/>
              </a:defRPr>
            </a:lvl5pPr>
            <a:lvl6pPr marL="0" indent="0" algn="l">
              <a:lnSpc>
                <a:spcPct val="100000"/>
              </a:lnSpc>
              <a:spcBef>
                <a:spcPts val="0"/>
              </a:spcBef>
              <a:defRPr sz="800" b="0" spc="0" baseline="0">
                <a:latin typeface="+mn-lt"/>
              </a:defRPr>
            </a:lvl6pPr>
            <a:lvl7pPr marL="0" indent="0" algn="l">
              <a:lnSpc>
                <a:spcPct val="100000"/>
              </a:lnSpc>
              <a:spcBef>
                <a:spcPts val="0"/>
              </a:spcBef>
              <a:defRPr sz="800" b="0" spc="0" baseline="0">
                <a:latin typeface="+mn-lt"/>
              </a:defRPr>
            </a:lvl7pPr>
            <a:lvl8pPr marL="0" indent="0" algn="l">
              <a:lnSpc>
                <a:spcPct val="100000"/>
              </a:lnSpc>
              <a:spcBef>
                <a:spcPts val="0"/>
              </a:spcBef>
              <a:defRPr sz="800" b="0" spc="0" baseline="0">
                <a:latin typeface="+mn-lt"/>
              </a:defRPr>
            </a:lvl8pPr>
            <a:lvl9pPr marL="0" indent="0" algn="l">
              <a:lnSpc>
                <a:spcPct val="100000"/>
              </a:lnSpc>
              <a:spcBef>
                <a:spcPts val="0"/>
              </a:spcBef>
              <a:defRPr sz="800" b="0" spc="0" baseline="0">
                <a:latin typeface="+mn-lt"/>
              </a:defRPr>
            </a:lvl9pPr>
          </a:lstStyle>
          <a:p>
            <a:r>
              <a:rPr lang="cs-CZ"/>
              <a:t>RWE Gas Storage CZ F1 2021 Planning Meeting</a:t>
            </a:r>
          </a:p>
        </p:txBody>
      </p:sp>
      <p:sp>
        <p:nvSpPr>
          <p:cNvPr id="3" name="Text">
            <a:extLst>
              <a:ext uri="{FF2B5EF4-FFF2-40B4-BE49-F238E27FC236}">
                <a16:creationId xmlns:a16="http://schemas.microsoft.com/office/drawing/2014/main" id="{295CB520-98E5-41FF-8821-1765C2D727C9}"/>
              </a:ext>
            </a:extLst>
          </p:cNvPr>
          <p:cNvSpPr>
            <a:spLocks noGrp="1"/>
          </p:cNvSpPr>
          <p:nvPr>
            <p:ph type="body" idx="1"/>
          </p:nvPr>
        </p:nvSpPr>
        <p:spPr>
          <a:xfrm>
            <a:off x="538164" y="1438275"/>
            <a:ext cx="8064000" cy="3238500"/>
          </a:xfrm>
          <a:prstGeom prst="rect">
            <a:avLst/>
          </a:prstGeom>
        </p:spPr>
        <p:txBody>
          <a:bodyPr vert="horz" lIns="0" tIns="0" rIns="0" bIns="0" rtlCol="0" anchor="t" anchorCtr="0">
            <a:normAutofit/>
          </a:body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noProof="0" dirty="0"/>
          </a:p>
        </p:txBody>
      </p:sp>
    </p:spTree>
    <p:extLst>
      <p:ext uri="{BB962C8B-B14F-4D97-AF65-F5344CB8AC3E}">
        <p14:creationId xmlns:p14="http://schemas.microsoft.com/office/powerpoint/2010/main" val="1392001181"/>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80" r:id="rId3"/>
    <p:sldLayoutId id="2147483673" r:id="rId4"/>
    <p:sldLayoutId id="2147483675" r:id="rId5"/>
    <p:sldLayoutId id="2147483681" r:id="rId6"/>
    <p:sldLayoutId id="2147483669" r:id="rId7"/>
    <p:sldLayoutId id="2147483670" r:id="rId8"/>
    <p:sldLayoutId id="2147483668" r:id="rId9"/>
    <p:sldLayoutId id="2147483650" r:id="rId10"/>
    <p:sldLayoutId id="2147483660" r:id="rId11"/>
    <p:sldLayoutId id="2147483661" r:id="rId12"/>
    <p:sldLayoutId id="2147483662" r:id="rId13"/>
    <p:sldLayoutId id="2147483663" r:id="rId14"/>
    <p:sldLayoutId id="2147483664" r:id="rId15"/>
    <p:sldLayoutId id="2147483677" r:id="rId16"/>
    <p:sldLayoutId id="2147483665" r:id="rId17"/>
    <p:sldLayoutId id="2147483667" r:id="rId18"/>
    <p:sldLayoutId id="2147483679" r:id="rId19"/>
    <p:sldLayoutId id="2147483666" r:id="rId20"/>
    <p:sldLayoutId id="2147483676" r:id="rId21"/>
  </p:sldLayoutIdLst>
  <p:hf hdr="0"/>
  <p:txStyles>
    <p:title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tx1"/>
          </a:solidFill>
          <a:latin typeface="+mj-lt"/>
          <a:ea typeface="+mj-ea"/>
          <a:cs typeface="+mj-cs"/>
        </a:defRPr>
      </a:lvl1pPr>
    </p:titleStyle>
    <p:bodyStyle>
      <a:lvl1pPr marL="0" indent="0" algn="l" defTabSz="685800" rtl="0" eaLnBrk="1" latinLnBrk="0" hangingPunct="1">
        <a:lnSpc>
          <a:spcPct val="100000"/>
        </a:lnSpc>
        <a:spcBef>
          <a:spcPts val="600"/>
        </a:spcBef>
        <a:buFont typeface="Arial" panose="020B0604020202020204" pitchFamily="34" charset="0"/>
        <a:buNone/>
        <a:defRPr sz="1600" b="0" kern="1200" spc="0" baseline="0">
          <a:solidFill>
            <a:schemeClr val="accent2"/>
          </a:solidFill>
          <a:latin typeface="+mn-lt"/>
          <a:ea typeface="+mn-ea"/>
          <a:cs typeface="+mn-cs"/>
        </a:defRPr>
      </a:lvl1pPr>
      <a:lvl2pPr marL="0" indent="0" algn="l" defTabSz="685800" rtl="0" eaLnBrk="1" latinLnBrk="0" hangingPunct="1">
        <a:lnSpc>
          <a:spcPct val="100000"/>
        </a:lnSpc>
        <a:spcBef>
          <a:spcPts val="1200"/>
        </a:spcBef>
        <a:buFont typeface="Arial" panose="020B0604020202020204" pitchFamily="34" charset="0"/>
        <a:buNone/>
        <a:defRPr sz="1600" b="1" kern="1200" spc="0" baseline="0">
          <a:solidFill>
            <a:srgbClr val="3ED8C3"/>
          </a:solidFill>
          <a:latin typeface="+mn-lt"/>
          <a:ea typeface="+mn-ea"/>
          <a:cs typeface="+mn-cs"/>
        </a:defRPr>
      </a:lvl2pPr>
      <a:lvl3pPr marL="288000" indent="-288000" algn="l" defTabSz="685800" rtl="0" eaLnBrk="1" latinLnBrk="0" hangingPunct="1">
        <a:lnSpc>
          <a:spcPct val="100000"/>
        </a:lnSpc>
        <a:spcBef>
          <a:spcPts val="600"/>
        </a:spcBef>
        <a:buClr>
          <a:srgbClr val="3ED8C3"/>
        </a:buClr>
        <a:buFont typeface="RWE Sans 5.6" panose="00000500000000000000" pitchFamily="2" charset="0"/>
        <a:buChar char="•"/>
        <a:defRPr sz="1600" b="0" kern="1200" spc="0" baseline="0">
          <a:solidFill>
            <a:schemeClr val="accent2"/>
          </a:solidFill>
          <a:latin typeface="+mn-lt"/>
          <a:ea typeface="+mn-ea"/>
          <a:cs typeface="+mn-cs"/>
        </a:defRPr>
      </a:lvl3pPr>
      <a:lvl4pPr marL="576000" indent="-288000" algn="l" defTabSz="685800" rtl="0" eaLnBrk="1" latinLnBrk="0" hangingPunct="1">
        <a:lnSpc>
          <a:spcPct val="100000"/>
        </a:lnSpc>
        <a:spcBef>
          <a:spcPts val="0"/>
        </a:spcBef>
        <a:buClr>
          <a:srgbClr val="3ED8C3"/>
        </a:buClr>
        <a:buFont typeface="RWE Sans 5.6" panose="00000500000000000000" pitchFamily="2" charset="0"/>
        <a:buChar char="-"/>
        <a:defRPr sz="1600" b="0" kern="1200" spc="0" baseline="0">
          <a:solidFill>
            <a:schemeClr val="accent2"/>
          </a:solidFill>
          <a:latin typeface="+mn-lt"/>
          <a:ea typeface="+mn-ea"/>
          <a:cs typeface="+mn-cs"/>
        </a:defRPr>
      </a:lvl4pPr>
      <a:lvl5pPr marL="288000" indent="-288000" algn="l" defTabSz="685800" rtl="0" eaLnBrk="1" latinLnBrk="0" hangingPunct="1">
        <a:lnSpc>
          <a:spcPct val="100000"/>
        </a:lnSpc>
        <a:spcBef>
          <a:spcPts val="600"/>
        </a:spcBef>
        <a:buClr>
          <a:srgbClr val="3ED8C3"/>
        </a:buClr>
        <a:buFont typeface="+mj-lt"/>
        <a:buAutoNum type="arabicPeriod"/>
        <a:defRPr sz="1600" b="0" kern="1200" spc="0" baseline="0">
          <a:solidFill>
            <a:schemeClr val="accent2"/>
          </a:solidFill>
          <a:latin typeface="+mn-lt"/>
          <a:ea typeface="+mn-ea"/>
          <a:cs typeface="+mn-cs"/>
        </a:defRPr>
      </a:lvl5pPr>
      <a:lvl6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6pPr>
      <a:lvl7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7pPr>
      <a:lvl8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8pPr>
      <a:lvl9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1" name="Regieanweisungen">
            <a:extLst>
              <a:ext uri="{FF2B5EF4-FFF2-40B4-BE49-F238E27FC236}">
                <a16:creationId xmlns:a16="http://schemas.microsoft.com/office/drawing/2014/main" id="{654C22F0-6ED9-4767-A729-889012F8F81C}"/>
              </a:ext>
            </a:extLst>
          </p:cNvPr>
          <p:cNvGrpSpPr/>
          <p:nvPr/>
        </p:nvGrpSpPr>
        <p:grpSpPr>
          <a:xfrm>
            <a:off x="-1404000" y="-396000"/>
            <a:ext cx="11520000" cy="6012000"/>
            <a:chOff x="-1404000" y="-396000"/>
            <a:chExt cx="11520000" cy="6012000"/>
          </a:xfrm>
        </p:grpSpPr>
        <p:sp>
          <p:nvSpPr>
            <p:cNvPr id="32" name="Hilfslinien">
              <a:extLst>
                <a:ext uri="{FF2B5EF4-FFF2-40B4-BE49-F238E27FC236}">
                  <a16:creationId xmlns:a16="http://schemas.microsoft.com/office/drawing/2014/main" id="{001712D2-3B03-4BAE-B38E-B2B213A405A3}"/>
                </a:ext>
              </a:extLst>
            </p:cNvPr>
            <p:cNvSpPr txBox="1"/>
            <p:nvPr userDrawn="1"/>
          </p:nvSpPr>
          <p:spPr>
            <a:xfrm rot="10800000" flipH="1" flipV="1">
              <a:off x="538164" y="-396000"/>
              <a:ext cx="8063706" cy="18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chemeClr val="accent2"/>
                  </a:solidFill>
                  <a:effectLst/>
                  <a:uLnTx/>
                  <a:uFillTx/>
                  <a:latin typeface="+mn-lt"/>
                  <a:ea typeface="+mn-ea"/>
                  <a:cs typeface="+mn-cs"/>
                </a:rPr>
                <a:t>To display guides, tick </a:t>
              </a:r>
              <a:r>
                <a:rPr kumimoji="0" lang="en-GB" sz="800" b="1" i="0" u="none" strike="noStrike" kern="1200" cap="none" spc="0" normalizeH="0" baseline="0" noProof="0">
                  <a:ln>
                    <a:noFill/>
                  </a:ln>
                  <a:solidFill>
                    <a:schemeClr val="accent2"/>
                  </a:solidFill>
                  <a:effectLst/>
                  <a:uLnTx/>
                  <a:uFillTx/>
                  <a:latin typeface="+mn-lt"/>
                  <a:ea typeface="+mn-ea"/>
                  <a:cs typeface="+mn-cs"/>
                </a:rPr>
                <a:t>Guides</a:t>
              </a:r>
              <a:r>
                <a:rPr kumimoji="0" lang="en-GB" sz="800" b="0" i="0" u="none" strike="noStrike" kern="1200" cap="none" spc="0" normalizeH="0" baseline="0" noProof="0">
                  <a:ln>
                    <a:noFill/>
                  </a:ln>
                  <a:solidFill>
                    <a:schemeClr val="accent2"/>
                  </a:solidFill>
                  <a:effectLst/>
                  <a:uLnTx/>
                  <a:uFillTx/>
                  <a:latin typeface="+mn-lt"/>
                  <a:ea typeface="+mn-ea"/>
                  <a:cs typeface="+mn-cs"/>
                </a:rPr>
                <a:t> in </a:t>
              </a:r>
              <a:r>
                <a:rPr kumimoji="0" lang="en-GB" sz="800" b="1" i="0" u="none" strike="noStrike" kern="1200" cap="none" spc="0" normalizeH="0" baseline="0" noProof="0">
                  <a:ln>
                    <a:noFill/>
                  </a:ln>
                  <a:solidFill>
                    <a:schemeClr val="accent2"/>
                  </a:solidFill>
                  <a:effectLst/>
                  <a:uLnTx/>
                  <a:uFillTx/>
                  <a:latin typeface="+mn-lt"/>
                  <a:ea typeface="+mn-ea"/>
                  <a:cs typeface="+mn-cs"/>
                </a:rPr>
                <a:t>View</a:t>
              </a:r>
              <a:endParaRPr kumimoji="0" lang="en-GB" sz="800" b="1" i="0" u="none" strike="noStrike" kern="1200" cap="none" spc="0" normalizeH="0" baseline="0" noProof="0" dirty="0">
                <a:ln>
                  <a:noFill/>
                </a:ln>
                <a:solidFill>
                  <a:schemeClr val="accent2"/>
                </a:solidFill>
                <a:effectLst/>
                <a:uLnTx/>
                <a:uFillTx/>
                <a:latin typeface="+mn-lt"/>
                <a:ea typeface="+mn-ea"/>
                <a:cs typeface="+mn-cs"/>
              </a:endParaRPr>
            </a:p>
          </p:txBody>
        </p:sp>
        <p:sp>
          <p:nvSpPr>
            <p:cNvPr id="33" name="Zurücksetzen">
              <a:extLst>
                <a:ext uri="{FF2B5EF4-FFF2-40B4-BE49-F238E27FC236}">
                  <a16:creationId xmlns:a16="http://schemas.microsoft.com/office/drawing/2014/main" id="{66CA7B80-70B4-4D8B-A05D-752551C0C037}"/>
                </a:ext>
              </a:extLst>
            </p:cNvPr>
            <p:cNvSpPr txBox="1"/>
            <p:nvPr userDrawn="1"/>
          </p:nvSpPr>
          <p:spPr>
            <a:xfrm rot="10800000" flipH="1" flipV="1">
              <a:off x="9252000" y="0"/>
              <a:ext cx="864000" cy="646276"/>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GB" sz="800" b="0" baseline="0">
                  <a:solidFill>
                    <a:schemeClr val="accent2"/>
                  </a:solidFill>
                  <a:latin typeface="+mn-lt"/>
                </a:rPr>
                <a:t>To reset the slide to its original form, select </a:t>
              </a:r>
              <a:r>
                <a:rPr lang="en-GB" sz="800" b="1" baseline="0">
                  <a:solidFill>
                    <a:schemeClr val="accent2"/>
                  </a:solidFill>
                  <a:latin typeface="+mn-lt"/>
                </a:rPr>
                <a:t>Home &gt; Slides &gt; Reset</a:t>
              </a:r>
              <a:endParaRPr lang="en-GB" sz="800" b="1" baseline="0" dirty="0">
                <a:solidFill>
                  <a:schemeClr val="accent2"/>
                </a:solidFill>
                <a:latin typeface="+mn-lt"/>
              </a:endParaRPr>
            </a:p>
          </p:txBody>
        </p:sp>
        <p:sp>
          <p:nvSpPr>
            <p:cNvPr id="34" name="Layoutwechsel">
              <a:extLst>
                <a:ext uri="{FF2B5EF4-FFF2-40B4-BE49-F238E27FC236}">
                  <a16:creationId xmlns:a16="http://schemas.microsoft.com/office/drawing/2014/main" id="{83CCCB44-06CF-4EAF-A753-EE137134EDF8}"/>
                </a:ext>
              </a:extLst>
            </p:cNvPr>
            <p:cNvSpPr txBox="1"/>
            <p:nvPr userDrawn="1"/>
          </p:nvSpPr>
          <p:spPr>
            <a:xfrm rot="10800000" flipH="1" flipV="1">
              <a:off x="9252000" y="692828"/>
              <a:ext cx="864000" cy="6102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GB" sz="800" b="0" baseline="0">
                  <a:solidFill>
                    <a:schemeClr val="accent2"/>
                  </a:solidFill>
                  <a:latin typeface="+mn-lt"/>
                </a:rPr>
                <a:t>To change the layout, select </a:t>
              </a:r>
              <a:r>
                <a:rPr lang="en-GB" sz="800" b="1" baseline="0">
                  <a:solidFill>
                    <a:schemeClr val="accent2"/>
                  </a:solidFill>
                  <a:latin typeface="+mn-lt"/>
                </a:rPr>
                <a:t>Home &gt; Slides &gt; Layout</a:t>
              </a:r>
              <a:endParaRPr lang="en-GB" sz="800" b="1" baseline="0" dirty="0">
                <a:solidFill>
                  <a:schemeClr val="accent2"/>
                </a:solidFill>
                <a:latin typeface="+mn-lt"/>
              </a:endParaRPr>
            </a:p>
          </p:txBody>
        </p:sp>
        <p:sp>
          <p:nvSpPr>
            <p:cNvPr id="35" name="Fußzeile">
              <a:extLst>
                <a:ext uri="{FF2B5EF4-FFF2-40B4-BE49-F238E27FC236}">
                  <a16:creationId xmlns:a16="http://schemas.microsoft.com/office/drawing/2014/main" id="{11C0AB6C-2D27-4CBD-96D4-17AFF48F33C3}"/>
                </a:ext>
              </a:extLst>
            </p:cNvPr>
            <p:cNvSpPr txBox="1"/>
            <p:nvPr userDrawn="1"/>
          </p:nvSpPr>
          <p:spPr>
            <a:xfrm rot="10800000" flipH="1" flipV="1">
              <a:off x="538163" y="5436000"/>
              <a:ext cx="8063706" cy="1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l" defTabSz="2871412"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Adjust footer/date via menu: </a:t>
              </a:r>
              <a:r>
                <a:rPr lang="en-GB" sz="800" b="1" baseline="0">
                  <a:solidFill>
                    <a:schemeClr val="accent2"/>
                  </a:solidFill>
                  <a:latin typeface="+mn-lt"/>
                </a:rPr>
                <a:t>Insert &gt; Header &amp; Footer</a:t>
              </a:r>
              <a:endParaRPr lang="en-GB" sz="800" b="1" baseline="0" dirty="0">
                <a:solidFill>
                  <a:schemeClr val="accent2"/>
                </a:solidFill>
                <a:latin typeface="+mn-lt"/>
              </a:endParaRPr>
            </a:p>
          </p:txBody>
        </p:sp>
        <p:grpSp>
          <p:nvGrpSpPr>
            <p:cNvPr id="36" name="Listenebenen">
              <a:extLst>
                <a:ext uri="{FF2B5EF4-FFF2-40B4-BE49-F238E27FC236}">
                  <a16:creationId xmlns:a16="http://schemas.microsoft.com/office/drawing/2014/main" id="{FAA0360A-CF32-49FA-9CF8-203A8209EBAB}"/>
                </a:ext>
              </a:extLst>
            </p:cNvPr>
            <p:cNvGrpSpPr/>
            <p:nvPr userDrawn="1"/>
          </p:nvGrpSpPr>
          <p:grpSpPr>
            <a:xfrm>
              <a:off x="-1404000" y="479268"/>
              <a:ext cx="1300321" cy="2107912"/>
              <a:chOff x="-1404000" y="479268"/>
              <a:chExt cx="1300321" cy="2107912"/>
            </a:xfrm>
          </p:grpSpPr>
          <p:sp>
            <p:nvSpPr>
              <p:cNvPr id="38" name="Text // Listenebene erhöhen">
                <a:extLst>
                  <a:ext uri="{FF2B5EF4-FFF2-40B4-BE49-F238E27FC236}">
                    <a16:creationId xmlns:a16="http://schemas.microsoft.com/office/drawing/2014/main" id="{64A4FDC6-E70F-4342-814F-D96B8E8D8AA3}"/>
                  </a:ext>
                </a:extLst>
              </p:cNvPr>
              <p:cNvSpPr txBox="1"/>
              <p:nvPr userDrawn="1"/>
            </p:nvSpPr>
            <p:spPr>
              <a:xfrm>
                <a:off x="-1404000" y="1186275"/>
                <a:ext cx="684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Increase </a:t>
                </a:r>
                <a:br>
                  <a:rPr lang="en-GB" sz="800" b="0" i="0" baseline="0">
                    <a:solidFill>
                      <a:schemeClr val="accent2"/>
                    </a:solidFill>
                    <a:latin typeface="+mn-lt"/>
                  </a:rPr>
                </a:br>
                <a:r>
                  <a:rPr lang="en-GB" sz="800" b="0" i="0" baseline="0">
                    <a:solidFill>
                      <a:schemeClr val="accent2"/>
                    </a:solidFill>
                    <a:latin typeface="+mn-lt"/>
                  </a:rPr>
                  <a:t>List Level</a:t>
                </a:r>
                <a:endParaRPr lang="en-GB" sz="800" b="0" i="0" baseline="0" dirty="0">
                  <a:solidFill>
                    <a:schemeClr val="accent2"/>
                  </a:solidFill>
                  <a:latin typeface="+mn-lt"/>
                </a:endParaRPr>
              </a:p>
            </p:txBody>
          </p:sp>
          <p:sp>
            <p:nvSpPr>
              <p:cNvPr id="39" name="Text // Listenebene verringern">
                <a:extLst>
                  <a:ext uri="{FF2B5EF4-FFF2-40B4-BE49-F238E27FC236}">
                    <a16:creationId xmlns:a16="http://schemas.microsoft.com/office/drawing/2014/main" id="{14E0BD84-B01A-4AC5-BA5C-6E2B68AB78BE}"/>
                  </a:ext>
                </a:extLst>
              </p:cNvPr>
              <p:cNvSpPr txBox="1"/>
              <p:nvPr userDrawn="1"/>
            </p:nvSpPr>
            <p:spPr>
              <a:xfrm>
                <a:off x="-1404000" y="1512000"/>
                <a:ext cx="684000" cy="25200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Decrease </a:t>
                </a:r>
              </a:p>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i="0" baseline="0">
                    <a:solidFill>
                      <a:schemeClr val="accent2"/>
                    </a:solidFill>
                    <a:latin typeface="+mn-lt"/>
                  </a:rPr>
                  <a:t>List Level</a:t>
                </a:r>
                <a:endParaRPr lang="en-GB" sz="800" b="0" i="0" baseline="0" dirty="0">
                  <a:solidFill>
                    <a:schemeClr val="accent2"/>
                  </a:solidFill>
                  <a:latin typeface="+mn-lt"/>
                </a:endParaRPr>
              </a:p>
            </p:txBody>
          </p:sp>
          <p:sp>
            <p:nvSpPr>
              <p:cNvPr id="40" name="Listenebenen">
                <a:extLst>
                  <a:ext uri="{FF2B5EF4-FFF2-40B4-BE49-F238E27FC236}">
                    <a16:creationId xmlns:a16="http://schemas.microsoft.com/office/drawing/2014/main" id="{32902280-8A68-4493-85DF-16D858831C60}"/>
                  </a:ext>
                </a:extLst>
              </p:cNvPr>
              <p:cNvSpPr txBox="1"/>
              <p:nvPr userDrawn="1"/>
            </p:nvSpPr>
            <p:spPr>
              <a:xfrm rot="10800000" flipH="1" flipV="1">
                <a:off x="-1188000" y="479268"/>
                <a:ext cx="1080000" cy="6462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To change the</a:t>
                </a:r>
                <a:br>
                  <a:rPr lang="en-GB" sz="800" b="0" baseline="0">
                    <a:solidFill>
                      <a:schemeClr val="accent2"/>
                    </a:solidFill>
                    <a:latin typeface="+mn-lt"/>
                  </a:rPr>
                </a:br>
                <a:r>
                  <a:rPr lang="en-GB" sz="800" b="0" baseline="0">
                    <a:solidFill>
                      <a:schemeClr val="accent2"/>
                    </a:solidFill>
                    <a:latin typeface="+mn-lt"/>
                  </a:rPr>
                  <a:t>text level, select </a:t>
                </a:r>
              </a:p>
              <a:p>
                <a:pPr marL="0" marR="0" lvl="0" indent="0" algn="r" defTabSz="2517235" rtl="0" eaLnBrk="1" fontAlgn="auto" latinLnBrk="0" hangingPunct="1">
                  <a:lnSpc>
                    <a:spcPct val="100000"/>
                  </a:lnSpc>
                  <a:spcBef>
                    <a:spcPts val="0"/>
                  </a:spcBef>
                  <a:spcAft>
                    <a:spcPts val="0"/>
                  </a:spcAft>
                  <a:buClrTx/>
                  <a:buSzTx/>
                  <a:buFontTx/>
                  <a:buNone/>
                  <a:tabLst/>
                  <a:defRPr/>
                </a:pPr>
                <a:r>
                  <a:rPr lang="en-GB" sz="800" b="1" baseline="0">
                    <a:solidFill>
                      <a:schemeClr val="accent2"/>
                    </a:solidFill>
                    <a:latin typeface="+mn-lt"/>
                  </a:rPr>
                  <a:t>Home &gt; Paragraph </a:t>
                </a:r>
                <a:br>
                  <a:rPr lang="en-GB" sz="800" b="1" baseline="0">
                    <a:solidFill>
                      <a:schemeClr val="accent2"/>
                    </a:solidFill>
                    <a:latin typeface="+mn-lt"/>
                  </a:rPr>
                </a:br>
                <a:r>
                  <a:rPr lang="en-GB" sz="800" b="1" baseline="0">
                    <a:solidFill>
                      <a:schemeClr val="accent2"/>
                    </a:solidFill>
                    <a:latin typeface="+mn-lt"/>
                  </a:rPr>
                  <a:t>&gt; Increase/Decrease List Level</a:t>
                </a:r>
                <a:endParaRPr lang="en-GB" sz="800" b="1" baseline="0" dirty="0">
                  <a:solidFill>
                    <a:schemeClr val="accent2"/>
                  </a:solidFill>
                  <a:latin typeface="+mn-lt"/>
                </a:endParaRPr>
              </a:p>
            </p:txBody>
          </p:sp>
          <p:pic>
            <p:nvPicPr>
              <p:cNvPr id="41" name="Bild // Listenebene erhöhen">
                <a:extLst>
                  <a:ext uri="{FF2B5EF4-FFF2-40B4-BE49-F238E27FC236}">
                    <a16:creationId xmlns:a16="http://schemas.microsoft.com/office/drawing/2014/main" id="{4BE405A0-0E46-42DD-9424-C2D8EF1A5D8C}"/>
                  </a:ext>
                </a:extLst>
              </p:cNvPr>
              <p:cNvPicPr>
                <a:picLocks noChangeAspect="1"/>
              </p:cNvPicPr>
              <p:nvPr userDrawn="1"/>
            </p:nvPicPr>
            <p:blipFill>
              <a:blip r:embed="rId4"/>
              <a:stretch>
                <a:fillRect/>
              </a:stretch>
            </p:blipFill>
            <p:spPr>
              <a:xfrm>
                <a:off x="-648001" y="1186275"/>
                <a:ext cx="544320" cy="252000"/>
              </a:xfrm>
              <a:prstGeom prst="rect">
                <a:avLst/>
              </a:prstGeom>
            </p:spPr>
          </p:pic>
          <p:pic>
            <p:nvPicPr>
              <p:cNvPr id="42" name="Bild // Listenebene verringern">
                <a:extLst>
                  <a:ext uri="{FF2B5EF4-FFF2-40B4-BE49-F238E27FC236}">
                    <a16:creationId xmlns:a16="http://schemas.microsoft.com/office/drawing/2014/main" id="{4D45DF8C-60DD-4251-86C1-2A46870D2B71}"/>
                  </a:ext>
                </a:extLst>
              </p:cNvPr>
              <p:cNvPicPr>
                <a:picLocks noChangeAspect="1"/>
              </p:cNvPicPr>
              <p:nvPr userDrawn="1"/>
            </p:nvPicPr>
            <p:blipFill>
              <a:blip r:embed="rId5"/>
              <a:stretch>
                <a:fillRect/>
              </a:stretch>
            </p:blipFill>
            <p:spPr>
              <a:xfrm>
                <a:off x="-647999" y="1512000"/>
                <a:ext cx="544320" cy="252000"/>
              </a:xfrm>
              <a:prstGeom prst="rect">
                <a:avLst/>
              </a:prstGeom>
            </p:spPr>
          </p:pic>
          <p:pic>
            <p:nvPicPr>
              <p:cNvPr id="43" name="Bild // Aufzählungszeichen etc.">
                <a:extLst>
                  <a:ext uri="{FF2B5EF4-FFF2-40B4-BE49-F238E27FC236}">
                    <a16:creationId xmlns:a16="http://schemas.microsoft.com/office/drawing/2014/main" id="{D137885E-DEBE-43C4-8AF5-1AE90E26EBFE}"/>
                  </a:ext>
                </a:extLst>
              </p:cNvPr>
              <p:cNvPicPr>
                <a:picLocks noChangeAspect="1"/>
              </p:cNvPicPr>
              <p:nvPr userDrawn="1"/>
            </p:nvPicPr>
            <p:blipFill>
              <a:blip r:embed="rId6"/>
              <a:stretch>
                <a:fillRect/>
              </a:stretch>
            </p:blipFill>
            <p:spPr>
              <a:xfrm>
                <a:off x="-867672" y="2341725"/>
                <a:ext cx="756000" cy="245455"/>
              </a:xfrm>
              <a:prstGeom prst="rect">
                <a:avLst/>
              </a:prstGeom>
            </p:spPr>
          </p:pic>
          <p:sp>
            <p:nvSpPr>
              <p:cNvPr id="44" name="Aufzählungszeichen etc.">
                <a:extLst>
                  <a:ext uri="{FF2B5EF4-FFF2-40B4-BE49-F238E27FC236}">
                    <a16:creationId xmlns:a16="http://schemas.microsoft.com/office/drawing/2014/main" id="{A6DF23DC-7109-4AC2-8E1A-3DEFD656E998}"/>
                  </a:ext>
                </a:extLst>
              </p:cNvPr>
              <p:cNvSpPr txBox="1"/>
              <p:nvPr userDrawn="1"/>
            </p:nvSpPr>
            <p:spPr>
              <a:xfrm rot="10800000" flipH="1" flipV="1">
                <a:off x="-1404000" y="1944000"/>
                <a:ext cx="1296000" cy="3977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en-GB" sz="800" b="0" baseline="0">
                    <a:solidFill>
                      <a:schemeClr val="accent2"/>
                    </a:solidFill>
                    <a:latin typeface="+mn-lt"/>
                  </a:rPr>
                  <a:t>Do not use the standard bullets and numbering function &gt; </a:t>
                </a:r>
                <a:r>
                  <a:rPr lang="en-GB" sz="800" b="1" baseline="0">
                    <a:solidFill>
                      <a:schemeClr val="accent2"/>
                    </a:solidFill>
                    <a:latin typeface="+mn-lt"/>
                  </a:rPr>
                  <a:t>List levels only</a:t>
                </a:r>
                <a:endParaRPr lang="en-GB" sz="800" b="1" baseline="0" dirty="0">
                  <a:solidFill>
                    <a:schemeClr val="accent2"/>
                  </a:solidFill>
                  <a:latin typeface="+mn-lt"/>
                </a:endParaRPr>
              </a:p>
            </p:txBody>
          </p:sp>
          <p:cxnSp>
            <p:nvCxnSpPr>
              <p:cNvPr id="45" name="Linie">
                <a:extLst>
                  <a:ext uri="{FF2B5EF4-FFF2-40B4-BE49-F238E27FC236}">
                    <a16:creationId xmlns:a16="http://schemas.microsoft.com/office/drawing/2014/main" id="{F89ACAAA-003C-442D-8A34-FD775CBC7024}"/>
                  </a:ext>
                </a:extLst>
              </p:cNvPr>
              <p:cNvCxnSpPr>
                <a:cxnSpLocks/>
              </p:cNvCxnSpPr>
              <p:nvPr userDrawn="1"/>
            </p:nvCxnSpPr>
            <p:spPr>
              <a:xfrm flipH="1">
                <a:off x="-867672" y="2341725"/>
                <a:ext cx="752324" cy="245455"/>
              </a:xfrm>
              <a:prstGeom prst="line">
                <a:avLst/>
              </a:prstGeom>
              <a:ln w="6350">
                <a:solidFill>
                  <a:srgbClr val="E52330"/>
                </a:solidFill>
              </a:ln>
            </p:spPr>
            <p:style>
              <a:lnRef idx="1">
                <a:schemeClr val="accent1"/>
              </a:lnRef>
              <a:fillRef idx="0">
                <a:schemeClr val="accent1"/>
              </a:fillRef>
              <a:effectRef idx="0">
                <a:schemeClr val="accent1"/>
              </a:effectRef>
              <a:fontRef idx="minor">
                <a:schemeClr val="tx1"/>
              </a:fontRef>
            </p:style>
          </p:cxnSp>
        </p:grpSp>
      </p:grpSp>
      <p:sp>
        <p:nvSpPr>
          <p:cNvPr id="6" name="Foliennummer">
            <a:extLst>
              <a:ext uri="{FF2B5EF4-FFF2-40B4-BE49-F238E27FC236}">
                <a16:creationId xmlns:a16="http://schemas.microsoft.com/office/drawing/2014/main" id="{EAF54237-A359-4E5D-9E70-119B5FA9BD0A}"/>
              </a:ext>
            </a:extLst>
          </p:cNvPr>
          <p:cNvSpPr>
            <a:spLocks noGrp="1"/>
          </p:cNvSpPr>
          <p:nvPr>
            <p:ph type="sldNum" sz="quarter" idx="4"/>
          </p:nvPr>
        </p:nvSpPr>
        <p:spPr>
          <a:xfrm>
            <a:off x="8098164" y="4864142"/>
            <a:ext cx="504000" cy="108000"/>
          </a:xfrm>
          <a:prstGeom prst="rect">
            <a:avLst/>
          </a:prstGeom>
        </p:spPr>
        <p:txBody>
          <a:bodyPr vert="horz" wrap="none" lIns="0" tIns="0" rIns="0" bIns="0" rtlCol="0" anchor="b" anchorCtr="0">
            <a:noAutofit/>
          </a:bodyPr>
          <a:lstStyle>
            <a:lvl1pPr marL="0" indent="0" algn="r">
              <a:lnSpc>
                <a:spcPct val="100000"/>
              </a:lnSpc>
              <a:spcBef>
                <a:spcPts val="0"/>
              </a:spcBef>
              <a:buFont typeface="Arial" panose="020B0604020202020204" pitchFamily="34" charset="0"/>
              <a:buNone/>
              <a:defRPr sz="650" b="0" spc="0" baseline="0">
                <a:solidFill>
                  <a:schemeClr val="accent2"/>
                </a:solidFill>
                <a:latin typeface="+mn-lt"/>
              </a:defRPr>
            </a:lvl1pPr>
            <a:lvl2pPr marL="0" indent="0" algn="r">
              <a:lnSpc>
                <a:spcPct val="100000"/>
              </a:lnSpc>
              <a:spcBef>
                <a:spcPts val="0"/>
              </a:spcBef>
              <a:defRPr sz="800" b="0" spc="0" baseline="0">
                <a:latin typeface="+mn-lt"/>
              </a:defRPr>
            </a:lvl2pPr>
            <a:lvl3pPr marL="0" indent="0" algn="r">
              <a:lnSpc>
                <a:spcPct val="100000"/>
              </a:lnSpc>
              <a:spcBef>
                <a:spcPts val="0"/>
              </a:spcBef>
              <a:defRPr sz="800" b="0" spc="0" baseline="0">
                <a:latin typeface="+mn-lt"/>
              </a:defRPr>
            </a:lvl3pPr>
            <a:lvl4pPr marL="0" indent="0" algn="r">
              <a:lnSpc>
                <a:spcPct val="100000"/>
              </a:lnSpc>
              <a:spcBef>
                <a:spcPts val="0"/>
              </a:spcBef>
              <a:defRPr sz="800" b="0" spc="0" baseline="0">
                <a:latin typeface="+mn-lt"/>
              </a:defRPr>
            </a:lvl4pPr>
            <a:lvl5pPr marL="0" indent="0" algn="r">
              <a:lnSpc>
                <a:spcPct val="100000"/>
              </a:lnSpc>
              <a:spcBef>
                <a:spcPts val="0"/>
              </a:spcBef>
              <a:defRPr sz="800" b="0" spc="0" baseline="0">
                <a:latin typeface="+mn-lt"/>
              </a:defRPr>
            </a:lvl5pPr>
            <a:lvl6pPr marL="0" indent="0" algn="r">
              <a:lnSpc>
                <a:spcPct val="100000"/>
              </a:lnSpc>
              <a:spcBef>
                <a:spcPts val="0"/>
              </a:spcBef>
              <a:defRPr sz="800" b="0" spc="0" baseline="0">
                <a:latin typeface="+mn-lt"/>
              </a:defRPr>
            </a:lvl6pPr>
            <a:lvl7pPr marL="0" indent="0" algn="r">
              <a:lnSpc>
                <a:spcPct val="100000"/>
              </a:lnSpc>
              <a:spcBef>
                <a:spcPts val="0"/>
              </a:spcBef>
              <a:defRPr sz="800" b="0" spc="0" baseline="0">
                <a:latin typeface="+mn-lt"/>
              </a:defRPr>
            </a:lvl7pPr>
            <a:lvl8pPr marL="0" indent="0" algn="r">
              <a:lnSpc>
                <a:spcPct val="100000"/>
              </a:lnSpc>
              <a:spcBef>
                <a:spcPts val="0"/>
              </a:spcBef>
              <a:defRPr sz="800" b="0" spc="0" baseline="0">
                <a:latin typeface="+mn-lt"/>
              </a:defRPr>
            </a:lvl8pPr>
            <a:lvl9pPr marL="0" indent="0" algn="r">
              <a:lnSpc>
                <a:spcPct val="100000"/>
              </a:lnSpc>
              <a:spcBef>
                <a:spcPts val="0"/>
              </a:spcBef>
              <a:defRPr sz="800" b="0" spc="0" baseline="0">
                <a:latin typeface="+mn-lt"/>
              </a:defRPr>
            </a:lvl9pPr>
          </a:lstStyle>
          <a:p>
            <a:r>
              <a:rPr lang="en-GB" dirty="0"/>
              <a:t>Page </a:t>
            </a:r>
            <a:fld id="{677F1DB9-6BD1-4662-AD32-A5C07CCC53B6}" type="slidenum">
              <a:rPr lang="en-GB" sz="600" smtClean="0"/>
              <a:pPr/>
              <a:t>‹#›</a:t>
            </a:fld>
            <a:endParaRPr lang="en-GB" dirty="0"/>
          </a:p>
        </p:txBody>
      </p:sp>
      <p:sp>
        <p:nvSpPr>
          <p:cNvPr id="4" name="Datum">
            <a:extLst>
              <a:ext uri="{FF2B5EF4-FFF2-40B4-BE49-F238E27FC236}">
                <a16:creationId xmlns:a16="http://schemas.microsoft.com/office/drawing/2014/main" id="{108CD2B0-6E72-4E86-A63B-AAADB44D7E75}"/>
              </a:ext>
            </a:extLst>
          </p:cNvPr>
          <p:cNvSpPr>
            <a:spLocks noGrp="1"/>
          </p:cNvSpPr>
          <p:nvPr>
            <p:ph type="dt" sz="half" idx="2"/>
          </p:nvPr>
        </p:nvSpPr>
        <p:spPr>
          <a:xfrm>
            <a:off x="863999" y="4864142"/>
            <a:ext cx="504000" cy="108000"/>
          </a:xfrm>
          <a:prstGeom prst="rect">
            <a:avLst/>
          </a:prstGeom>
        </p:spPr>
        <p:txBody>
          <a:bodyPr vert="horz" wrap="none" lIns="0" tIns="0" rIns="0" bIns="0" rtlCol="0" anchor="b" anchorCtr="0">
            <a:noAutofit/>
          </a:bodyPr>
          <a:lstStyle>
            <a:lvl1pPr marL="0" indent="0" algn="l">
              <a:lnSpc>
                <a:spcPct val="100000"/>
              </a:lnSpc>
              <a:spcBef>
                <a:spcPts val="0"/>
              </a:spcBef>
              <a:buFont typeface="Arial" panose="020B0604020202020204" pitchFamily="34" charset="0"/>
              <a:buNone/>
              <a:defRPr sz="600" b="0" spc="0" baseline="0">
                <a:solidFill>
                  <a:schemeClr val="accent2"/>
                </a:solidFill>
                <a:latin typeface="+mn-lt"/>
              </a:defRPr>
            </a:lvl1pPr>
            <a:lvl2pPr marL="0" indent="0" algn="l">
              <a:lnSpc>
                <a:spcPct val="100000"/>
              </a:lnSpc>
              <a:spcBef>
                <a:spcPts val="0"/>
              </a:spcBef>
              <a:defRPr sz="750" b="0" spc="0" baseline="0">
                <a:latin typeface="+mn-lt"/>
              </a:defRPr>
            </a:lvl2pPr>
            <a:lvl3pPr marL="0" indent="0" algn="l">
              <a:lnSpc>
                <a:spcPct val="100000"/>
              </a:lnSpc>
              <a:spcBef>
                <a:spcPts val="0"/>
              </a:spcBef>
              <a:defRPr sz="750" b="0" spc="0" baseline="0">
                <a:latin typeface="+mn-lt"/>
              </a:defRPr>
            </a:lvl3pPr>
            <a:lvl4pPr marL="0" indent="0" algn="l">
              <a:lnSpc>
                <a:spcPct val="100000"/>
              </a:lnSpc>
              <a:spcBef>
                <a:spcPts val="0"/>
              </a:spcBef>
              <a:defRPr sz="750" b="0" spc="0" baseline="0">
                <a:latin typeface="+mn-lt"/>
              </a:defRPr>
            </a:lvl4pPr>
            <a:lvl5pPr marL="0" indent="0" algn="l">
              <a:lnSpc>
                <a:spcPct val="100000"/>
              </a:lnSpc>
              <a:spcBef>
                <a:spcPts val="0"/>
              </a:spcBef>
              <a:defRPr sz="750" b="0" spc="0" baseline="0">
                <a:latin typeface="+mn-lt"/>
              </a:defRPr>
            </a:lvl5pPr>
            <a:lvl6pPr marL="0" indent="0" algn="l">
              <a:lnSpc>
                <a:spcPct val="100000"/>
              </a:lnSpc>
              <a:spcBef>
                <a:spcPts val="0"/>
              </a:spcBef>
              <a:defRPr sz="750" b="0" spc="0" baseline="0">
                <a:latin typeface="+mn-lt"/>
              </a:defRPr>
            </a:lvl6pPr>
            <a:lvl7pPr marL="0" indent="0" algn="l">
              <a:lnSpc>
                <a:spcPct val="100000"/>
              </a:lnSpc>
              <a:spcBef>
                <a:spcPts val="0"/>
              </a:spcBef>
              <a:defRPr sz="750" b="0" spc="0" baseline="0">
                <a:latin typeface="+mn-lt"/>
              </a:defRPr>
            </a:lvl7pPr>
            <a:lvl8pPr marL="0" indent="0" algn="l">
              <a:lnSpc>
                <a:spcPct val="100000"/>
              </a:lnSpc>
              <a:spcBef>
                <a:spcPts val="0"/>
              </a:spcBef>
              <a:defRPr sz="750" b="0" spc="0" baseline="0">
                <a:latin typeface="+mn-lt"/>
              </a:defRPr>
            </a:lvl8pPr>
            <a:lvl9pPr marL="0" indent="0" algn="l">
              <a:lnSpc>
                <a:spcPct val="100000"/>
              </a:lnSpc>
              <a:spcBef>
                <a:spcPts val="0"/>
              </a:spcBef>
              <a:defRPr sz="750" b="0" spc="0" baseline="0">
                <a:latin typeface="+mn-lt"/>
              </a:defRPr>
            </a:lvl9pPr>
          </a:lstStyle>
          <a:p>
            <a:r>
              <a:rPr lang="cs-CZ"/>
              <a:t>10.3.2022</a:t>
            </a:r>
            <a:endParaRPr lang="en-GB" dirty="0"/>
          </a:p>
        </p:txBody>
      </p:sp>
      <p:pic>
        <p:nvPicPr>
          <p:cNvPr id="37" name="RWE Logo">
            <a:extLst>
              <a:ext uri="{FF2B5EF4-FFF2-40B4-BE49-F238E27FC236}">
                <a16:creationId xmlns:a16="http://schemas.microsoft.com/office/drawing/2014/main" id="{9A6D5E80-44A9-4C8B-97F5-FB5DF37EC914}"/>
              </a:ext>
            </a:extLst>
          </p:cNvPr>
          <p:cNvPicPr>
            <a:picLocks noChangeAspect="1"/>
          </p:cNvPicPr>
          <p:nvPr/>
        </p:nvPicPr>
        <p:blipFill>
          <a:blip r:embed="rId7"/>
          <a:stretch>
            <a:fillRect/>
          </a:stretch>
        </p:blipFill>
        <p:spPr bwMode="black">
          <a:xfrm>
            <a:off x="538164" y="4896000"/>
            <a:ext cx="216000" cy="62177"/>
          </a:xfrm>
          <a:prstGeom prst="rect">
            <a:avLst/>
          </a:prstGeom>
        </p:spPr>
      </p:pic>
      <p:sp>
        <p:nvSpPr>
          <p:cNvPr id="5" name="Fußzeile">
            <a:extLst>
              <a:ext uri="{FF2B5EF4-FFF2-40B4-BE49-F238E27FC236}">
                <a16:creationId xmlns:a16="http://schemas.microsoft.com/office/drawing/2014/main" id="{F21EC125-AEE3-4B36-B8B0-D39D69B0058D}"/>
              </a:ext>
            </a:extLst>
          </p:cNvPr>
          <p:cNvSpPr>
            <a:spLocks noGrp="1"/>
          </p:cNvSpPr>
          <p:nvPr>
            <p:ph type="ftr" sz="quarter" idx="3"/>
          </p:nvPr>
        </p:nvSpPr>
        <p:spPr>
          <a:xfrm>
            <a:off x="1440000" y="4864142"/>
            <a:ext cx="6588000" cy="108000"/>
          </a:xfrm>
          <a:prstGeom prst="rect">
            <a:avLst/>
          </a:prstGeom>
        </p:spPr>
        <p:txBody>
          <a:bodyPr vert="horz" wrap="none" lIns="0" tIns="0" rIns="0" bIns="0" rtlCol="0" anchor="b" anchorCtr="0">
            <a:noAutofit/>
          </a:bodyPr>
          <a:lstStyle>
            <a:lvl1pPr marL="0" indent="0" algn="l">
              <a:lnSpc>
                <a:spcPct val="100000"/>
              </a:lnSpc>
              <a:spcBef>
                <a:spcPts val="0"/>
              </a:spcBef>
              <a:buFont typeface="Arial" panose="020B0604020202020204" pitchFamily="34" charset="0"/>
              <a:buNone/>
              <a:defRPr sz="650" b="0" spc="0" baseline="0">
                <a:solidFill>
                  <a:schemeClr val="accent2"/>
                </a:solidFill>
                <a:latin typeface="+mn-lt"/>
              </a:defRPr>
            </a:lvl1pPr>
            <a:lvl2pPr marL="0" indent="0" algn="l">
              <a:lnSpc>
                <a:spcPct val="100000"/>
              </a:lnSpc>
              <a:spcBef>
                <a:spcPts val="0"/>
              </a:spcBef>
              <a:defRPr sz="800" b="0" spc="0" baseline="0">
                <a:latin typeface="+mn-lt"/>
              </a:defRPr>
            </a:lvl2pPr>
            <a:lvl3pPr marL="0" indent="0" algn="l">
              <a:lnSpc>
                <a:spcPct val="100000"/>
              </a:lnSpc>
              <a:spcBef>
                <a:spcPts val="0"/>
              </a:spcBef>
              <a:defRPr sz="800" b="0" spc="0" baseline="0">
                <a:latin typeface="+mn-lt"/>
              </a:defRPr>
            </a:lvl3pPr>
            <a:lvl4pPr marL="0" indent="0" algn="l">
              <a:lnSpc>
                <a:spcPct val="100000"/>
              </a:lnSpc>
              <a:spcBef>
                <a:spcPts val="0"/>
              </a:spcBef>
              <a:defRPr sz="800" b="0" spc="0" baseline="0">
                <a:latin typeface="+mn-lt"/>
              </a:defRPr>
            </a:lvl4pPr>
            <a:lvl5pPr marL="0" indent="0" algn="l">
              <a:lnSpc>
                <a:spcPct val="100000"/>
              </a:lnSpc>
              <a:spcBef>
                <a:spcPts val="0"/>
              </a:spcBef>
              <a:defRPr sz="800" b="0" spc="0" baseline="0">
                <a:latin typeface="+mn-lt"/>
              </a:defRPr>
            </a:lvl5pPr>
            <a:lvl6pPr marL="0" indent="0" algn="l">
              <a:lnSpc>
                <a:spcPct val="100000"/>
              </a:lnSpc>
              <a:spcBef>
                <a:spcPts val="0"/>
              </a:spcBef>
              <a:defRPr sz="800" b="0" spc="0" baseline="0">
                <a:latin typeface="+mn-lt"/>
              </a:defRPr>
            </a:lvl6pPr>
            <a:lvl7pPr marL="0" indent="0" algn="l">
              <a:lnSpc>
                <a:spcPct val="100000"/>
              </a:lnSpc>
              <a:spcBef>
                <a:spcPts val="0"/>
              </a:spcBef>
              <a:defRPr sz="800" b="0" spc="0" baseline="0">
                <a:latin typeface="+mn-lt"/>
              </a:defRPr>
            </a:lvl7pPr>
            <a:lvl8pPr marL="0" indent="0" algn="l">
              <a:lnSpc>
                <a:spcPct val="100000"/>
              </a:lnSpc>
              <a:spcBef>
                <a:spcPts val="0"/>
              </a:spcBef>
              <a:defRPr sz="800" b="0" spc="0" baseline="0">
                <a:latin typeface="+mn-lt"/>
              </a:defRPr>
            </a:lvl8pPr>
            <a:lvl9pPr marL="0" indent="0" algn="l">
              <a:lnSpc>
                <a:spcPct val="100000"/>
              </a:lnSpc>
              <a:spcBef>
                <a:spcPts val="0"/>
              </a:spcBef>
              <a:defRPr sz="800" b="0" spc="0" baseline="0">
                <a:latin typeface="+mn-lt"/>
              </a:defRPr>
            </a:lvl9pPr>
          </a:lstStyle>
          <a:p>
            <a:r>
              <a:rPr lang="cs-CZ"/>
              <a:t>RWE Gas Storage CZ F3</a:t>
            </a:r>
            <a:endParaRPr lang="cs-CZ" dirty="0"/>
          </a:p>
        </p:txBody>
      </p:sp>
      <p:sp>
        <p:nvSpPr>
          <p:cNvPr id="3" name="Text">
            <a:extLst>
              <a:ext uri="{FF2B5EF4-FFF2-40B4-BE49-F238E27FC236}">
                <a16:creationId xmlns:a16="http://schemas.microsoft.com/office/drawing/2014/main" id="{295CB520-98E5-41FF-8821-1765C2D727C9}"/>
              </a:ext>
            </a:extLst>
          </p:cNvPr>
          <p:cNvSpPr>
            <a:spLocks noGrp="1"/>
          </p:cNvSpPr>
          <p:nvPr>
            <p:ph type="body" idx="1"/>
          </p:nvPr>
        </p:nvSpPr>
        <p:spPr>
          <a:xfrm>
            <a:off x="538164" y="1438275"/>
            <a:ext cx="8064000" cy="3238500"/>
          </a:xfrm>
          <a:prstGeom prst="rect">
            <a:avLst/>
          </a:prstGeom>
        </p:spPr>
        <p:txBody>
          <a:bodyPr vert="horz" lIns="0" tIns="0" rIns="0" bIns="0" rtlCol="0" anchor="t" anchorCtr="0">
            <a:normAutofit/>
          </a:bodyPr>
          <a:lstStyle/>
          <a:p>
            <a:pPr lvl="0"/>
            <a:r>
              <a:rPr lang="en-GB" noProof="0"/>
              <a:t>Text for first level // for further text formats (headline, bullets and numbering) &gt;&gt; Menu &gt; Home &gt; Paragraph &gt; Increase List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noProof="0" dirty="0"/>
          </a:p>
        </p:txBody>
      </p:sp>
    </p:spTree>
    <p:extLst>
      <p:ext uri="{BB962C8B-B14F-4D97-AF65-F5344CB8AC3E}">
        <p14:creationId xmlns:p14="http://schemas.microsoft.com/office/powerpoint/2010/main" val="1392001181"/>
      </p:ext>
    </p:extLst>
  </p:cSld>
  <p:clrMap bg1="lt1" tx1="dk1" bg2="lt2" tx2="dk2" accent1="accent1" accent2="accent2" accent3="accent3" accent4="accent4" accent5="accent5" accent6="accent6" hlink="hlink" folHlink="folHlink"/>
  <p:sldLayoutIdLst>
    <p:sldLayoutId id="2147483842" r:id="rId1"/>
    <p:sldLayoutId id="2147483841" r:id="rId2"/>
  </p:sldLayoutIdLst>
  <p:hf hdr="0"/>
  <p:txStyles>
    <p:title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tx1"/>
          </a:solidFill>
          <a:latin typeface="+mj-lt"/>
          <a:ea typeface="+mj-ea"/>
          <a:cs typeface="+mj-cs"/>
        </a:defRPr>
      </a:lvl1pPr>
    </p:titleStyle>
    <p:bodyStyle>
      <a:lvl1pPr marL="0" indent="0" algn="l" defTabSz="685800" rtl="0" eaLnBrk="1" latinLnBrk="0" hangingPunct="1">
        <a:lnSpc>
          <a:spcPct val="100000"/>
        </a:lnSpc>
        <a:spcBef>
          <a:spcPts val="600"/>
        </a:spcBef>
        <a:buFont typeface="Arial" panose="020B0604020202020204" pitchFamily="34" charset="0"/>
        <a:buNone/>
        <a:defRPr sz="1600" b="0" kern="1200" spc="0" baseline="0">
          <a:solidFill>
            <a:schemeClr val="accent2"/>
          </a:solidFill>
          <a:latin typeface="+mn-lt"/>
          <a:ea typeface="+mn-ea"/>
          <a:cs typeface="+mn-cs"/>
        </a:defRPr>
      </a:lvl1pPr>
      <a:lvl2pPr marL="0" indent="0" algn="l" defTabSz="685800" rtl="0" eaLnBrk="1" latinLnBrk="0" hangingPunct="1">
        <a:lnSpc>
          <a:spcPct val="100000"/>
        </a:lnSpc>
        <a:spcBef>
          <a:spcPts val="1200"/>
        </a:spcBef>
        <a:buFont typeface="Arial" panose="020B0604020202020204" pitchFamily="34" charset="0"/>
        <a:buNone/>
        <a:defRPr sz="1600" b="1" kern="1200" spc="0" baseline="0">
          <a:solidFill>
            <a:srgbClr val="3ED8C3"/>
          </a:solidFill>
          <a:latin typeface="+mn-lt"/>
          <a:ea typeface="+mn-ea"/>
          <a:cs typeface="+mn-cs"/>
        </a:defRPr>
      </a:lvl2pPr>
      <a:lvl3pPr marL="288000" indent="-288000" algn="l" defTabSz="685800" rtl="0" eaLnBrk="1" latinLnBrk="0" hangingPunct="1">
        <a:lnSpc>
          <a:spcPct val="100000"/>
        </a:lnSpc>
        <a:spcBef>
          <a:spcPts val="600"/>
        </a:spcBef>
        <a:buClr>
          <a:srgbClr val="3ED8C3"/>
        </a:buClr>
        <a:buFont typeface="RWE Sans 5.6" panose="00000500000000000000" pitchFamily="2" charset="0"/>
        <a:buChar char="•"/>
        <a:defRPr sz="1600" b="0" kern="1200" spc="0" baseline="0">
          <a:solidFill>
            <a:schemeClr val="accent2"/>
          </a:solidFill>
          <a:latin typeface="+mn-lt"/>
          <a:ea typeface="+mn-ea"/>
          <a:cs typeface="+mn-cs"/>
        </a:defRPr>
      </a:lvl3pPr>
      <a:lvl4pPr marL="576000" indent="-288000" algn="l" defTabSz="685800" rtl="0" eaLnBrk="1" latinLnBrk="0" hangingPunct="1">
        <a:lnSpc>
          <a:spcPct val="100000"/>
        </a:lnSpc>
        <a:spcBef>
          <a:spcPts val="0"/>
        </a:spcBef>
        <a:buClr>
          <a:srgbClr val="3ED8C3"/>
        </a:buClr>
        <a:buFont typeface="RWE Sans 5.6" panose="00000500000000000000" pitchFamily="2" charset="0"/>
        <a:buChar char="-"/>
        <a:defRPr sz="1600" b="0" kern="1200" spc="0" baseline="0">
          <a:solidFill>
            <a:schemeClr val="accent2"/>
          </a:solidFill>
          <a:latin typeface="+mn-lt"/>
          <a:ea typeface="+mn-ea"/>
          <a:cs typeface="+mn-cs"/>
        </a:defRPr>
      </a:lvl4pPr>
      <a:lvl5pPr marL="288000" indent="-288000" algn="l" defTabSz="685800" rtl="0" eaLnBrk="1" latinLnBrk="0" hangingPunct="1">
        <a:lnSpc>
          <a:spcPct val="100000"/>
        </a:lnSpc>
        <a:spcBef>
          <a:spcPts val="600"/>
        </a:spcBef>
        <a:buClr>
          <a:srgbClr val="3ED8C3"/>
        </a:buClr>
        <a:buFont typeface="+mj-lt"/>
        <a:buAutoNum type="arabicPeriod"/>
        <a:defRPr sz="1600" b="0" kern="1200" spc="0" baseline="0">
          <a:solidFill>
            <a:schemeClr val="accent2"/>
          </a:solidFill>
          <a:latin typeface="+mn-lt"/>
          <a:ea typeface="+mn-ea"/>
          <a:cs typeface="+mn-cs"/>
        </a:defRPr>
      </a:lvl5pPr>
      <a:lvl6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6pPr>
      <a:lvl7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7pPr>
      <a:lvl8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8pPr>
      <a:lvl9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svislý text 6">
            <a:extLst>
              <a:ext uri="{FF2B5EF4-FFF2-40B4-BE49-F238E27FC236}">
                <a16:creationId xmlns:a16="http://schemas.microsoft.com/office/drawing/2014/main" id="{8EE6D38C-AECC-418E-AF3E-63D87CD8B186}"/>
              </a:ext>
            </a:extLst>
          </p:cNvPr>
          <p:cNvSpPr>
            <a:spLocks noGrp="1"/>
          </p:cNvSpPr>
          <p:nvPr>
            <p:ph type="body" orient="vert" idx="13"/>
          </p:nvPr>
        </p:nvSpPr>
        <p:spPr>
          <a:xfrm>
            <a:off x="611541" y="2160589"/>
            <a:ext cx="6057172" cy="2519361"/>
          </a:xfrm>
        </p:spPr>
        <p:txBody>
          <a:bodyPr>
            <a:normAutofit fontScale="92500" lnSpcReduction="20000"/>
          </a:bodyPr>
          <a:lstStyle/>
          <a:p>
            <a:r>
              <a:rPr lang="cs-CZ" sz="2800" dirty="0" err="1"/>
              <a:t>Reconstruction</a:t>
            </a:r>
            <a:r>
              <a:rPr lang="cs-CZ" sz="2800" dirty="0"/>
              <a:t> </a:t>
            </a:r>
            <a:r>
              <a:rPr lang="cs-CZ" sz="2800" dirty="0" err="1"/>
              <a:t>of</a:t>
            </a:r>
            <a:r>
              <a:rPr lang="cs-CZ" sz="2800" dirty="0"/>
              <a:t> </a:t>
            </a:r>
            <a:r>
              <a:rPr lang="cs-CZ" sz="2800" dirty="0" err="1"/>
              <a:t>Gas</a:t>
            </a:r>
            <a:r>
              <a:rPr lang="cs-CZ" sz="2800" dirty="0"/>
              <a:t> </a:t>
            </a:r>
            <a:r>
              <a:rPr lang="cs-CZ" sz="2800" dirty="0" err="1"/>
              <a:t>Preheating</a:t>
            </a:r>
            <a:r>
              <a:rPr lang="cs-CZ" sz="2800" dirty="0"/>
              <a:t> and </a:t>
            </a:r>
            <a:r>
              <a:rPr lang="cs-CZ" sz="2800" dirty="0" err="1"/>
              <a:t>Dehydration</a:t>
            </a:r>
            <a:r>
              <a:rPr lang="cs-CZ" sz="2800" dirty="0"/>
              <a:t> Technologies, </a:t>
            </a:r>
            <a:r>
              <a:rPr lang="cs-CZ" sz="2800" dirty="0" err="1"/>
              <a:t>Energy</a:t>
            </a:r>
            <a:r>
              <a:rPr lang="cs-CZ" sz="2800" dirty="0"/>
              <a:t> </a:t>
            </a:r>
            <a:r>
              <a:rPr lang="cs-CZ" sz="2800" dirty="0" err="1"/>
              <a:t>Savings</a:t>
            </a:r>
            <a:r>
              <a:rPr lang="cs-CZ" sz="2800" dirty="0"/>
              <a:t> </a:t>
            </a:r>
            <a:r>
              <a:rPr lang="cs-CZ" sz="2800" dirty="0" err="1"/>
              <a:t>at</a:t>
            </a:r>
            <a:r>
              <a:rPr lang="cs-CZ" sz="2800" dirty="0"/>
              <a:t> UGS Tvrdonice</a:t>
            </a:r>
          </a:p>
          <a:p>
            <a:endParaRPr lang="cs-CZ" sz="2800" dirty="0"/>
          </a:p>
          <a:p>
            <a:endParaRPr lang="cs-CZ" sz="1500" dirty="0"/>
          </a:p>
          <a:p>
            <a:r>
              <a:rPr lang="cs-CZ" sz="1500" dirty="0"/>
              <a:t>Libor Čapla, Lukáš Kopal  </a:t>
            </a:r>
          </a:p>
          <a:p>
            <a:endParaRPr lang="cs-CZ" sz="1800" b="0" dirty="0"/>
          </a:p>
          <a:p>
            <a:endParaRPr lang="cs-CZ" sz="1800" b="0" dirty="0"/>
          </a:p>
          <a:p>
            <a:endParaRPr lang="cs-CZ" sz="1800" b="0" dirty="0"/>
          </a:p>
          <a:p>
            <a:r>
              <a:rPr lang="cs-CZ" sz="1800" b="0" dirty="0"/>
              <a:t>31</a:t>
            </a:r>
            <a:r>
              <a:rPr lang="cs-CZ" sz="1800" b="0" baseline="30000" dirty="0"/>
              <a:t>st</a:t>
            </a:r>
            <a:r>
              <a:rPr lang="cs-CZ" sz="1800" b="0" dirty="0"/>
              <a:t> May 2023, IGU UGS </a:t>
            </a:r>
            <a:r>
              <a:rPr lang="cs-CZ" sz="1800" b="0" dirty="0" err="1"/>
              <a:t>Comitte</a:t>
            </a:r>
            <a:r>
              <a:rPr lang="cs-CZ" sz="1800" b="0" dirty="0"/>
              <a:t> </a:t>
            </a:r>
            <a:r>
              <a:rPr lang="cs-CZ" sz="1800" b="0" dirty="0" err="1"/>
              <a:t>Spring</a:t>
            </a:r>
            <a:r>
              <a:rPr lang="cs-CZ" sz="1800" b="0" dirty="0"/>
              <a:t> Meeting</a:t>
            </a:r>
          </a:p>
        </p:txBody>
      </p:sp>
    </p:spTree>
    <p:extLst>
      <p:ext uri="{BB962C8B-B14F-4D97-AF65-F5344CB8AC3E}">
        <p14:creationId xmlns:p14="http://schemas.microsoft.com/office/powerpoint/2010/main" val="651711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193B8E6-B2DE-1762-D471-E95585F7237B}"/>
              </a:ext>
            </a:extLst>
          </p:cNvPr>
          <p:cNvSpPr>
            <a:spLocks noGrp="1"/>
          </p:cNvSpPr>
          <p:nvPr>
            <p:ph type="sldNum" sz="quarter" idx="17"/>
          </p:nvPr>
        </p:nvSpPr>
        <p:spPr/>
        <p:txBody>
          <a:bodyPr/>
          <a:lstStyle/>
          <a:p>
            <a:r>
              <a:rPr lang="en-GB"/>
              <a:t>Page </a:t>
            </a:r>
            <a:fld id="{677F1DB9-6BD1-4662-AD32-A5C07CCC53B6}" type="slidenum">
              <a:rPr lang="en-GB" sz="600" smtClean="0"/>
              <a:pPr/>
              <a:t>10</a:t>
            </a:fld>
            <a:endParaRPr lang="en-GB"/>
          </a:p>
        </p:txBody>
      </p:sp>
      <p:sp>
        <p:nvSpPr>
          <p:cNvPr id="7" name="Nadpis 6">
            <a:extLst>
              <a:ext uri="{FF2B5EF4-FFF2-40B4-BE49-F238E27FC236}">
                <a16:creationId xmlns:a16="http://schemas.microsoft.com/office/drawing/2014/main" id="{B918B067-665C-CA32-B427-66CD09D65162}"/>
              </a:ext>
            </a:extLst>
          </p:cNvPr>
          <p:cNvSpPr txBox="1">
            <a:spLocks/>
          </p:cNvSpPr>
          <p:nvPr/>
        </p:nvSpPr>
        <p:spPr>
          <a:xfrm>
            <a:off x="417119" y="0"/>
            <a:ext cx="7488832" cy="538385"/>
          </a:xfrm>
          <a:prstGeom prst="rect">
            <a:avLst/>
          </a:prstGeom>
          <a:ln>
            <a:noFill/>
          </a:ln>
        </p:spPr>
        <p:txBody>
          <a:bodyPr vert="horz" lIns="91440" tIns="45720" rIns="91440" bIns="45720" rtlCol="0" anchor="ctr">
            <a:noAutofit/>
          </a:bodyPr>
          <a:lstStyle>
            <a:lvl1pPr defTabSz="685800">
              <a:lnSpc>
                <a:spcPct val="90000"/>
              </a:lnSpc>
              <a:spcBef>
                <a:spcPct val="0"/>
              </a:spcBef>
              <a:buNone/>
              <a:defRPr sz="28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err="1">
                <a:solidFill>
                  <a:schemeClr val="accent5"/>
                </a:solidFill>
                <a:ea typeface="+mn-ea"/>
                <a:cs typeface="+mn-cs"/>
              </a:rPr>
              <a:t>Withdrawal</a:t>
            </a:r>
            <a:r>
              <a:rPr lang="cs-CZ" sz="2200" dirty="0">
                <a:solidFill>
                  <a:schemeClr val="accent5"/>
                </a:solidFill>
                <a:ea typeface="+mn-ea"/>
                <a:cs typeface="+mn-cs"/>
              </a:rPr>
              <a:t> </a:t>
            </a:r>
            <a:r>
              <a:rPr lang="cs-CZ" sz="2200" dirty="0" err="1">
                <a:solidFill>
                  <a:schemeClr val="accent5"/>
                </a:solidFill>
                <a:ea typeface="+mn-ea"/>
                <a:cs typeface="+mn-cs"/>
              </a:rPr>
              <a:t>curve</a:t>
            </a:r>
            <a:r>
              <a:rPr lang="cs-CZ" sz="2200" dirty="0">
                <a:solidFill>
                  <a:schemeClr val="accent5"/>
                </a:solidFill>
                <a:ea typeface="+mn-ea"/>
                <a:cs typeface="+mn-cs"/>
              </a:rPr>
              <a:t> </a:t>
            </a:r>
            <a:r>
              <a:rPr lang="cs-CZ" sz="2200" dirty="0" err="1">
                <a:solidFill>
                  <a:schemeClr val="accent5"/>
                </a:solidFill>
                <a:ea typeface="+mn-ea"/>
                <a:cs typeface="+mn-cs"/>
              </a:rPr>
              <a:t>operating</a:t>
            </a:r>
            <a:r>
              <a:rPr lang="cs-CZ" sz="2200" dirty="0">
                <a:solidFill>
                  <a:schemeClr val="accent5"/>
                </a:solidFill>
                <a:ea typeface="+mn-ea"/>
                <a:cs typeface="+mn-cs"/>
              </a:rPr>
              <a:t> </a:t>
            </a:r>
            <a:r>
              <a:rPr lang="cs-CZ" sz="2200" dirty="0" err="1">
                <a:solidFill>
                  <a:schemeClr val="accent5"/>
                </a:solidFill>
                <a:ea typeface="+mn-ea"/>
                <a:cs typeface="+mn-cs"/>
              </a:rPr>
              <a:t>points</a:t>
            </a:r>
            <a:r>
              <a:rPr lang="cs-CZ" sz="2200" dirty="0">
                <a:solidFill>
                  <a:schemeClr val="accent5"/>
                </a:solidFill>
                <a:ea typeface="+mn-ea"/>
                <a:cs typeface="+mn-cs"/>
              </a:rPr>
              <a:t> modeling – part 1</a:t>
            </a:r>
            <a:endParaRPr lang="en-US" sz="2200" dirty="0">
              <a:solidFill>
                <a:schemeClr val="accent5"/>
              </a:solidFill>
              <a:ea typeface="+mn-ea"/>
              <a:cs typeface="+mn-cs"/>
            </a:endParaRPr>
          </a:p>
        </p:txBody>
      </p:sp>
      <p:pic>
        <p:nvPicPr>
          <p:cNvPr id="3" name="Obrázek 2">
            <a:extLst>
              <a:ext uri="{FF2B5EF4-FFF2-40B4-BE49-F238E27FC236}">
                <a16:creationId xmlns:a16="http://schemas.microsoft.com/office/drawing/2014/main" id="{572B0B45-14D5-B700-FE83-49C348643502}"/>
              </a:ext>
            </a:extLst>
          </p:cNvPr>
          <p:cNvPicPr>
            <a:picLocks noChangeAspect="1"/>
          </p:cNvPicPr>
          <p:nvPr/>
        </p:nvPicPr>
        <p:blipFill>
          <a:blip r:embed="rId2"/>
          <a:stretch>
            <a:fillRect/>
          </a:stretch>
        </p:blipFill>
        <p:spPr>
          <a:xfrm>
            <a:off x="1033507" y="398985"/>
            <a:ext cx="6478246" cy="4735577"/>
          </a:xfrm>
          <a:prstGeom prst="rect">
            <a:avLst/>
          </a:prstGeom>
        </p:spPr>
      </p:pic>
    </p:spTree>
    <p:extLst>
      <p:ext uri="{BB962C8B-B14F-4D97-AF65-F5344CB8AC3E}">
        <p14:creationId xmlns:p14="http://schemas.microsoft.com/office/powerpoint/2010/main" val="201026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193B8E6-B2DE-1762-D471-E95585F7237B}"/>
              </a:ext>
            </a:extLst>
          </p:cNvPr>
          <p:cNvSpPr>
            <a:spLocks noGrp="1"/>
          </p:cNvSpPr>
          <p:nvPr>
            <p:ph type="sldNum" sz="quarter" idx="17"/>
          </p:nvPr>
        </p:nvSpPr>
        <p:spPr/>
        <p:txBody>
          <a:bodyPr/>
          <a:lstStyle/>
          <a:p>
            <a:r>
              <a:rPr lang="en-GB"/>
              <a:t>Page </a:t>
            </a:r>
            <a:fld id="{677F1DB9-6BD1-4662-AD32-A5C07CCC53B6}" type="slidenum">
              <a:rPr lang="en-GB" sz="600" smtClean="0"/>
              <a:pPr/>
              <a:t>11</a:t>
            </a:fld>
            <a:endParaRPr lang="en-GB"/>
          </a:p>
        </p:txBody>
      </p:sp>
      <p:sp>
        <p:nvSpPr>
          <p:cNvPr id="7" name="Nadpis 6">
            <a:extLst>
              <a:ext uri="{FF2B5EF4-FFF2-40B4-BE49-F238E27FC236}">
                <a16:creationId xmlns:a16="http://schemas.microsoft.com/office/drawing/2014/main" id="{B918B067-665C-CA32-B427-66CD09D65162}"/>
              </a:ext>
            </a:extLst>
          </p:cNvPr>
          <p:cNvSpPr txBox="1">
            <a:spLocks/>
          </p:cNvSpPr>
          <p:nvPr/>
        </p:nvSpPr>
        <p:spPr>
          <a:xfrm>
            <a:off x="417119" y="0"/>
            <a:ext cx="7488832" cy="538385"/>
          </a:xfrm>
          <a:prstGeom prst="rect">
            <a:avLst/>
          </a:prstGeom>
          <a:ln>
            <a:noFill/>
          </a:ln>
        </p:spPr>
        <p:txBody>
          <a:bodyPr vert="horz" lIns="91440" tIns="45720" rIns="91440" bIns="45720" rtlCol="0" anchor="ctr">
            <a:noAutofit/>
          </a:bodyPr>
          <a:lstStyle>
            <a:lvl1pPr defTabSz="685800">
              <a:lnSpc>
                <a:spcPct val="90000"/>
              </a:lnSpc>
              <a:spcBef>
                <a:spcPct val="0"/>
              </a:spcBef>
              <a:buNone/>
              <a:defRPr sz="28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err="1">
                <a:solidFill>
                  <a:schemeClr val="accent5"/>
                </a:solidFill>
                <a:ea typeface="+mn-ea"/>
                <a:cs typeface="+mn-cs"/>
              </a:rPr>
              <a:t>Process</a:t>
            </a:r>
            <a:r>
              <a:rPr lang="cs-CZ" sz="2200" dirty="0">
                <a:solidFill>
                  <a:schemeClr val="accent5"/>
                </a:solidFill>
                <a:ea typeface="+mn-ea"/>
                <a:cs typeface="+mn-cs"/>
              </a:rPr>
              <a:t> </a:t>
            </a:r>
            <a:r>
              <a:rPr lang="cs-CZ" sz="2200" dirty="0" err="1">
                <a:solidFill>
                  <a:schemeClr val="accent5"/>
                </a:solidFill>
                <a:ea typeface="+mn-ea"/>
                <a:cs typeface="+mn-cs"/>
              </a:rPr>
              <a:t>Flow</a:t>
            </a:r>
            <a:r>
              <a:rPr lang="cs-CZ" sz="2200" dirty="0">
                <a:solidFill>
                  <a:schemeClr val="accent5"/>
                </a:solidFill>
                <a:ea typeface="+mn-ea"/>
                <a:cs typeface="+mn-cs"/>
              </a:rPr>
              <a:t> Diagram – OP1</a:t>
            </a:r>
            <a:endParaRPr lang="en-US" sz="2200" dirty="0">
              <a:solidFill>
                <a:schemeClr val="accent5"/>
              </a:solidFill>
              <a:ea typeface="+mn-ea"/>
              <a:cs typeface="+mn-cs"/>
            </a:endParaRPr>
          </a:p>
        </p:txBody>
      </p:sp>
      <p:pic>
        <p:nvPicPr>
          <p:cNvPr id="4" name="Obrázek 3">
            <a:extLst>
              <a:ext uri="{FF2B5EF4-FFF2-40B4-BE49-F238E27FC236}">
                <a16:creationId xmlns:a16="http://schemas.microsoft.com/office/drawing/2014/main" id="{FE1F3B0E-083D-DADF-03FB-3ADCA17AC995}"/>
              </a:ext>
            </a:extLst>
          </p:cNvPr>
          <p:cNvPicPr>
            <a:picLocks noChangeAspect="1"/>
          </p:cNvPicPr>
          <p:nvPr/>
        </p:nvPicPr>
        <p:blipFill>
          <a:blip r:embed="rId2"/>
          <a:stretch>
            <a:fillRect/>
          </a:stretch>
        </p:blipFill>
        <p:spPr>
          <a:xfrm>
            <a:off x="-261468" y="388005"/>
            <a:ext cx="10628189" cy="4912847"/>
          </a:xfrm>
          <a:prstGeom prst="rect">
            <a:avLst/>
          </a:prstGeom>
        </p:spPr>
      </p:pic>
    </p:spTree>
    <p:extLst>
      <p:ext uri="{BB962C8B-B14F-4D97-AF65-F5344CB8AC3E}">
        <p14:creationId xmlns:p14="http://schemas.microsoft.com/office/powerpoint/2010/main" val="1322510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E9A5E90-108F-817B-053B-8B7B7298B662}"/>
              </a:ext>
            </a:extLst>
          </p:cNvPr>
          <p:cNvSpPr>
            <a:spLocks noGrp="1"/>
          </p:cNvSpPr>
          <p:nvPr>
            <p:ph type="sldNum" sz="quarter" idx="17"/>
          </p:nvPr>
        </p:nvSpPr>
        <p:spPr/>
        <p:txBody>
          <a:bodyPr/>
          <a:lstStyle/>
          <a:p>
            <a:r>
              <a:rPr lang="en-GB"/>
              <a:t>Page </a:t>
            </a:r>
            <a:fld id="{677F1DB9-6BD1-4662-AD32-A5C07CCC53B6}" type="slidenum">
              <a:rPr lang="en-GB" sz="600" smtClean="0"/>
              <a:pPr/>
              <a:t>12</a:t>
            </a:fld>
            <a:endParaRPr lang="en-GB"/>
          </a:p>
        </p:txBody>
      </p:sp>
      <p:sp>
        <p:nvSpPr>
          <p:cNvPr id="7" name="Nadpis 6">
            <a:extLst>
              <a:ext uri="{FF2B5EF4-FFF2-40B4-BE49-F238E27FC236}">
                <a16:creationId xmlns:a16="http://schemas.microsoft.com/office/drawing/2014/main" id="{40775F9B-EE31-3DE6-A91E-E1A4FE3B4277}"/>
              </a:ext>
            </a:extLst>
          </p:cNvPr>
          <p:cNvSpPr txBox="1">
            <a:spLocks/>
          </p:cNvSpPr>
          <p:nvPr/>
        </p:nvSpPr>
        <p:spPr>
          <a:xfrm>
            <a:off x="345523" y="258124"/>
            <a:ext cx="7828955" cy="374266"/>
          </a:xfrm>
          <a:prstGeom prst="rect">
            <a:avLst/>
          </a:prstGeom>
          <a:ln>
            <a:noFill/>
          </a:ln>
        </p:spPr>
        <p:txBody>
          <a:bodyPr vert="horz" lIns="91440" tIns="45720" rIns="91440" bIns="45720" rtlCol="0" anchor="ctr">
            <a:noAutofit/>
          </a:bodyPr>
          <a:lstStyle>
            <a:lvl1pPr defTabSz="685800">
              <a:lnSpc>
                <a:spcPct val="90000"/>
              </a:lnSpc>
              <a:spcBef>
                <a:spcPct val="0"/>
              </a:spcBef>
              <a:buNone/>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a:solidFill>
                  <a:schemeClr val="accent5"/>
                </a:solidFill>
                <a:ea typeface="+mn-ea"/>
                <a:cs typeface="+mn-cs"/>
              </a:rPr>
              <a:t>S</a:t>
            </a:r>
            <a:r>
              <a:rPr lang="en-US" sz="2200" dirty="0">
                <a:solidFill>
                  <a:schemeClr val="accent5"/>
                </a:solidFill>
                <a:ea typeface="+mn-ea"/>
                <a:cs typeface="+mn-cs"/>
              </a:rPr>
              <a:t>team boilers system reconstruction </a:t>
            </a:r>
            <a:r>
              <a:rPr lang="cs-CZ" sz="2200" dirty="0" err="1">
                <a:solidFill>
                  <a:schemeClr val="accent5"/>
                </a:solidFill>
                <a:ea typeface="+mn-ea"/>
                <a:cs typeface="+mn-cs"/>
              </a:rPr>
              <a:t>assumptions</a:t>
            </a:r>
            <a:endParaRPr lang="en-US" sz="2200" dirty="0">
              <a:solidFill>
                <a:schemeClr val="accent5"/>
              </a:solidFill>
              <a:ea typeface="+mn-ea"/>
              <a:cs typeface="+mn-cs"/>
            </a:endParaRPr>
          </a:p>
        </p:txBody>
      </p:sp>
      <p:sp>
        <p:nvSpPr>
          <p:cNvPr id="8" name="TextovéPole 7">
            <a:extLst>
              <a:ext uri="{FF2B5EF4-FFF2-40B4-BE49-F238E27FC236}">
                <a16:creationId xmlns:a16="http://schemas.microsoft.com/office/drawing/2014/main" id="{6F5AA904-8ACB-4F06-56BC-B9F28F6D810F}"/>
              </a:ext>
            </a:extLst>
          </p:cNvPr>
          <p:cNvSpPr txBox="1"/>
          <p:nvPr/>
        </p:nvSpPr>
        <p:spPr>
          <a:xfrm>
            <a:off x="345523" y="855440"/>
            <a:ext cx="8496944" cy="3970318"/>
          </a:xfrm>
          <a:prstGeom prst="rect">
            <a:avLst/>
          </a:prstGeom>
          <a:noFill/>
        </p:spPr>
        <p:txBody>
          <a:bodyPr wrap="square" rtlCol="0">
            <a:spAutoFit/>
          </a:bodyPr>
          <a:lstStyle/>
          <a:p>
            <a:pPr marL="285750" indent="-285750">
              <a:buFont typeface="Arial" panose="020B0604020202020204" pitchFamily="34" charset="0"/>
              <a:buChar char="•"/>
            </a:pPr>
            <a:r>
              <a:rPr lang="en-US" sz="1200" dirty="0"/>
              <a:t>Hot water boilers system </a:t>
            </a:r>
            <a:r>
              <a:rPr lang="en-US" sz="1200" dirty="0">
                <a:solidFill>
                  <a:srgbClr val="00B0F0"/>
                </a:solidFill>
              </a:rPr>
              <a:t>efficiency could be 90 %</a:t>
            </a:r>
            <a:r>
              <a:rPr lang="en-US" sz="1200" dirty="0"/>
              <a:t> in comparison of 70 % efficiency of steam boilers system. Total natural gas </a:t>
            </a:r>
            <a:r>
              <a:rPr lang="en-US" sz="1200" dirty="0">
                <a:solidFill>
                  <a:srgbClr val="00B0F0"/>
                </a:solidFill>
              </a:rPr>
              <a:t>consumption</a:t>
            </a:r>
            <a:r>
              <a:rPr lang="en-US" sz="1200" dirty="0"/>
              <a:t> of water gas boilers will be </a:t>
            </a:r>
            <a:r>
              <a:rPr lang="en-US" sz="1200" dirty="0">
                <a:solidFill>
                  <a:srgbClr val="00B0F0"/>
                </a:solidFill>
              </a:rPr>
              <a:t>20 % lower </a:t>
            </a:r>
            <a:r>
              <a:rPr lang="en-US" sz="1200" dirty="0"/>
              <a:t>than steam boilers in this case.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Hot water boilers system will have </a:t>
            </a:r>
            <a:r>
              <a:rPr lang="en-US" sz="1200" dirty="0">
                <a:solidFill>
                  <a:srgbClr val="00B0F0"/>
                </a:solidFill>
              </a:rPr>
              <a:t>lower OPEXs </a:t>
            </a:r>
            <a:r>
              <a:rPr lang="en-US" sz="1200" dirty="0"/>
              <a:t>against steam boilers OPEXs</a:t>
            </a:r>
            <a:r>
              <a:rPr lang="cs-CZ" sz="1200" dirty="0"/>
              <a:t>.</a:t>
            </a: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Hot water boilers system is </a:t>
            </a:r>
            <a:r>
              <a:rPr lang="en-US" sz="1200" dirty="0">
                <a:solidFill>
                  <a:srgbClr val="00B0F0"/>
                </a:solidFill>
              </a:rPr>
              <a:t>more reliable </a:t>
            </a:r>
            <a:r>
              <a:rPr lang="en-US" sz="1200" dirty="0"/>
              <a:t>and it has </a:t>
            </a:r>
            <a:r>
              <a:rPr lang="en-US" sz="1200" dirty="0">
                <a:solidFill>
                  <a:srgbClr val="00B0F0"/>
                </a:solidFill>
              </a:rPr>
              <a:t>lower tendency to accidents </a:t>
            </a:r>
            <a:r>
              <a:rPr lang="en-US" sz="1200" dirty="0"/>
              <a:t>in comparison with steam boilers and steam heaters.</a:t>
            </a:r>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sz="1200" dirty="0"/>
              <a:t>Much</a:t>
            </a:r>
            <a:r>
              <a:rPr lang="en-US" sz="1200" dirty="0"/>
              <a:t> easier to prepare media for hot water heating in comparison with steam heating, where raw water treatment and condensate requires chemical dosing and monitoring the composition of the water supply, drainage, swapping condensate feed pump with a higher discharge pressure, etc.</a:t>
            </a:r>
            <a:endParaRPr lang="en-US" sz="1200" dirty="0">
              <a:solidFill>
                <a:srgbClr val="00B0F0"/>
              </a:solidFill>
            </a:endParaRPr>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en-US" sz="1200" dirty="0">
                <a:solidFill>
                  <a:srgbClr val="00B0F0"/>
                </a:solidFill>
              </a:rPr>
              <a:t>Heat</a:t>
            </a:r>
            <a:r>
              <a:rPr lang="cs-CZ" sz="1200" dirty="0">
                <a:solidFill>
                  <a:srgbClr val="00B0F0"/>
                </a:solidFill>
              </a:rPr>
              <a:t> </a:t>
            </a:r>
            <a:r>
              <a:rPr lang="en-US" sz="1200" dirty="0">
                <a:solidFill>
                  <a:srgbClr val="00B0F0"/>
                </a:solidFill>
              </a:rPr>
              <a:t>losses</a:t>
            </a:r>
            <a:r>
              <a:rPr lang="en-US" sz="1200" dirty="0"/>
              <a:t> in the steam</a:t>
            </a:r>
            <a:r>
              <a:rPr lang="cs-CZ" sz="1200" dirty="0"/>
              <a:t> </a:t>
            </a:r>
            <a:r>
              <a:rPr lang="en-US" sz="1200" dirty="0"/>
              <a:t>distribution system are higher than losses in hot water distribution system</a:t>
            </a:r>
            <a:r>
              <a:rPr lang="cs-CZ" sz="1200" dirty="0"/>
              <a:t>.</a:t>
            </a:r>
            <a:endParaRPr lang="en-US" sz="1200"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en-US" sz="1200" dirty="0"/>
              <a:t>Hot water distribution system</a:t>
            </a:r>
            <a:r>
              <a:rPr lang="cs-CZ" sz="1200" dirty="0"/>
              <a:t> </a:t>
            </a:r>
            <a:r>
              <a:rPr lang="en-US" sz="1200" dirty="0"/>
              <a:t>is </a:t>
            </a:r>
            <a:r>
              <a:rPr lang="en-US" sz="1200" dirty="0">
                <a:solidFill>
                  <a:srgbClr val="00B0F0"/>
                </a:solidFill>
              </a:rPr>
              <a:t>simpler and does not contain</a:t>
            </a:r>
            <a:r>
              <a:rPr lang="cs-CZ" sz="1200" dirty="0">
                <a:solidFill>
                  <a:srgbClr val="00B0F0"/>
                </a:solidFill>
              </a:rPr>
              <a:t> </a:t>
            </a:r>
            <a:r>
              <a:rPr lang="en-US" sz="1200" dirty="0">
                <a:solidFill>
                  <a:srgbClr val="00B0F0"/>
                </a:solidFill>
              </a:rPr>
              <a:t>condensate drains </a:t>
            </a:r>
            <a:r>
              <a:rPr lang="en-US" sz="1200" dirty="0"/>
              <a:t>in each steam/gas</a:t>
            </a:r>
            <a:r>
              <a:rPr lang="cs-CZ" sz="1200" dirty="0"/>
              <a:t> </a:t>
            </a:r>
            <a:r>
              <a:rPr lang="en-US" sz="1200" dirty="0"/>
              <a:t>heat exchanger</a:t>
            </a:r>
            <a:r>
              <a:rPr lang="cs-CZ" sz="1200" dirty="0"/>
              <a:t>.</a:t>
            </a:r>
            <a:endParaRPr lang="en-US" sz="1200" dirty="0"/>
          </a:p>
          <a:p>
            <a:pPr marL="285750" indent="-285750">
              <a:buFont typeface="Arial" panose="020B0604020202020204" pitchFamily="34" charset="0"/>
              <a:buChar char="•"/>
            </a:pPr>
            <a:r>
              <a:rPr lang="en-US" sz="1200" dirty="0"/>
              <a:t>Hot water system will not require following needs for existing state of steam boiler system:</a:t>
            </a:r>
          </a:p>
          <a:p>
            <a:pPr marL="742950" lvl="1" indent="-285750">
              <a:buFont typeface="Symbol" panose="05050102010706020507" pitchFamily="18" charset="2"/>
              <a:buChar char="-"/>
            </a:pPr>
            <a:r>
              <a:rPr lang="en-US" sz="1200" dirty="0"/>
              <a:t>water discharge approval - every 5 years</a:t>
            </a:r>
          </a:p>
          <a:p>
            <a:pPr marL="742950" lvl="1" indent="-285750">
              <a:buFont typeface="Symbol" panose="05050102010706020507" pitchFamily="18" charset="2"/>
              <a:buChar char="-"/>
            </a:pPr>
            <a:r>
              <a:rPr lang="en-US" sz="1200" dirty="0"/>
              <a:t>analysis of wastewater and technological water (sampling) - every 2 month </a:t>
            </a:r>
            <a:endParaRPr lang="cs-CZ" sz="1200" dirty="0"/>
          </a:p>
          <a:p>
            <a:pPr marL="742950" lvl="1" indent="-285750">
              <a:buFont typeface="Symbol" panose="05050102010706020507" pitchFamily="18" charset="2"/>
              <a:buChar char="-"/>
            </a:pPr>
            <a:endParaRPr lang="en-US" sz="1200" dirty="0"/>
          </a:p>
          <a:p>
            <a:r>
              <a:rPr lang="en-US" sz="1200" dirty="0"/>
              <a:t>Based on that reasons we recommend</a:t>
            </a:r>
            <a:r>
              <a:rPr lang="cs-CZ" sz="1200" dirty="0" err="1"/>
              <a:t>ed</a:t>
            </a:r>
            <a:r>
              <a:rPr lang="en-US" sz="1200" dirty="0"/>
              <a:t> to replace steam heating system by hot water syst</a:t>
            </a:r>
            <a:r>
              <a:rPr lang="cs-CZ" sz="1200" dirty="0"/>
              <a:t>e</a:t>
            </a:r>
            <a:r>
              <a:rPr lang="en-US" sz="1200" dirty="0"/>
              <a:t>m</a:t>
            </a:r>
            <a:r>
              <a:rPr lang="cs-CZ" sz="1200" dirty="0"/>
              <a:t>.</a:t>
            </a:r>
            <a:endParaRPr lang="en-US" sz="1200" dirty="0"/>
          </a:p>
        </p:txBody>
      </p:sp>
    </p:spTree>
    <p:extLst>
      <p:ext uri="{BB962C8B-B14F-4D97-AF65-F5344CB8AC3E}">
        <p14:creationId xmlns:p14="http://schemas.microsoft.com/office/powerpoint/2010/main" val="2631614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21961E0-13CB-C9A0-0608-D6FF70F0DFF6}"/>
              </a:ext>
            </a:extLst>
          </p:cNvPr>
          <p:cNvSpPr>
            <a:spLocks noGrp="1"/>
          </p:cNvSpPr>
          <p:nvPr>
            <p:ph type="sldNum" sz="quarter" idx="17"/>
          </p:nvPr>
        </p:nvSpPr>
        <p:spPr/>
        <p:txBody>
          <a:bodyPr/>
          <a:lstStyle/>
          <a:p>
            <a:r>
              <a:rPr lang="en-GB"/>
              <a:t>Page </a:t>
            </a:r>
            <a:fld id="{677F1DB9-6BD1-4662-AD32-A5C07CCC53B6}" type="slidenum">
              <a:rPr lang="en-GB" sz="600" smtClean="0"/>
              <a:pPr/>
              <a:t>13</a:t>
            </a:fld>
            <a:endParaRPr lang="en-GB"/>
          </a:p>
        </p:txBody>
      </p:sp>
      <p:sp>
        <p:nvSpPr>
          <p:cNvPr id="7" name="Nadpis 6">
            <a:extLst>
              <a:ext uri="{FF2B5EF4-FFF2-40B4-BE49-F238E27FC236}">
                <a16:creationId xmlns:a16="http://schemas.microsoft.com/office/drawing/2014/main" id="{A22B3F26-399B-E48B-3AB2-BD5D3B1F895E}"/>
              </a:ext>
            </a:extLst>
          </p:cNvPr>
          <p:cNvSpPr txBox="1">
            <a:spLocks/>
          </p:cNvSpPr>
          <p:nvPr/>
        </p:nvSpPr>
        <p:spPr>
          <a:xfrm>
            <a:off x="287524" y="176121"/>
            <a:ext cx="8188995" cy="486119"/>
          </a:xfrm>
          <a:prstGeom prst="rect">
            <a:avLst/>
          </a:prstGeom>
          <a:ln>
            <a:noFill/>
          </a:ln>
        </p:spPr>
        <p:txBody>
          <a:bodyPr vert="horz" lIns="91440" tIns="45720" rIns="91440" bIns="45720" rtlCol="0" anchor="ctr">
            <a:noAutofit/>
          </a:bodyPr>
          <a:lstStyle>
            <a:defPPr>
              <a:defRPr lang="de-DE"/>
            </a:defPPr>
            <a:lvl1pPr defTabSz="685800">
              <a:lnSpc>
                <a:spcPct val="90000"/>
              </a:lnSpc>
              <a:spcBef>
                <a:spcPct val="0"/>
              </a:spcBef>
              <a:buNone/>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en-US" sz="2200" dirty="0">
                <a:solidFill>
                  <a:schemeClr val="accent5"/>
                </a:solidFill>
                <a:ea typeface="+mn-ea"/>
                <a:cs typeface="+mn-cs"/>
              </a:rPr>
              <a:t>2 stages gas pressure reduction option </a:t>
            </a:r>
            <a:r>
              <a:rPr lang="cs-CZ" sz="2200" dirty="0" err="1">
                <a:solidFill>
                  <a:schemeClr val="accent5"/>
                </a:solidFill>
                <a:ea typeface="+mn-ea"/>
                <a:cs typeface="+mn-cs"/>
              </a:rPr>
              <a:t>assumptions</a:t>
            </a:r>
            <a:endParaRPr lang="en-US" sz="2200" dirty="0">
              <a:solidFill>
                <a:schemeClr val="accent5"/>
              </a:solidFill>
              <a:ea typeface="+mn-ea"/>
              <a:cs typeface="+mn-cs"/>
            </a:endParaRPr>
          </a:p>
        </p:txBody>
      </p:sp>
      <p:sp>
        <p:nvSpPr>
          <p:cNvPr id="8" name="TextovéPole 7">
            <a:extLst>
              <a:ext uri="{FF2B5EF4-FFF2-40B4-BE49-F238E27FC236}">
                <a16:creationId xmlns:a16="http://schemas.microsoft.com/office/drawing/2014/main" id="{2D785069-DCD4-BE14-A973-986AE6EF2FD8}"/>
              </a:ext>
            </a:extLst>
          </p:cNvPr>
          <p:cNvSpPr txBox="1"/>
          <p:nvPr/>
        </p:nvSpPr>
        <p:spPr>
          <a:xfrm>
            <a:off x="287524" y="724171"/>
            <a:ext cx="8568952" cy="407803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Based on calculation results boiler power for </a:t>
            </a:r>
            <a:r>
              <a:rPr lang="cs-CZ" sz="1400" dirty="0"/>
              <a:t>2</a:t>
            </a:r>
            <a:r>
              <a:rPr lang="en-US" sz="1400" dirty="0"/>
              <a:t> stage pressure reduction is </a:t>
            </a:r>
            <a:r>
              <a:rPr lang="cs-CZ" sz="1400" dirty="0">
                <a:solidFill>
                  <a:srgbClr val="00B0F0"/>
                </a:solidFill>
              </a:rPr>
              <a:t>4.1</a:t>
            </a:r>
            <a:r>
              <a:rPr lang="en-US" sz="1400" dirty="0">
                <a:solidFill>
                  <a:srgbClr val="00B0F0"/>
                </a:solidFill>
              </a:rPr>
              <a:t> MW</a:t>
            </a:r>
            <a:r>
              <a:rPr lang="cs-CZ" sz="1400" dirty="0">
                <a:solidFill>
                  <a:srgbClr val="00B0F0"/>
                </a:solidFill>
              </a:rPr>
              <a:t> + </a:t>
            </a:r>
            <a:r>
              <a:rPr lang="en-US" sz="1400" dirty="0">
                <a:solidFill>
                  <a:srgbClr val="00B0F0"/>
                </a:solidFill>
              </a:rPr>
              <a:t>1 MW </a:t>
            </a:r>
            <a:r>
              <a:rPr lang="en-US" sz="1400" dirty="0"/>
              <a:t>has to be add for heating of operating halls - mainly compressor hall when service works are performed.</a:t>
            </a:r>
          </a:p>
          <a:p>
            <a:pPr marL="285750" indent="-285750">
              <a:spcAft>
                <a:spcPts val="600"/>
              </a:spcAft>
              <a:buFont typeface="Arial" panose="020B0604020202020204" pitchFamily="34" charset="0"/>
              <a:buChar char="•"/>
            </a:pPr>
            <a:r>
              <a:rPr lang="cs-CZ" sz="1400" dirty="0"/>
              <a:t>2.4</a:t>
            </a:r>
            <a:r>
              <a:rPr lang="en-US" sz="1400" dirty="0"/>
              <a:t> MW of boiler power could be saved in a case of 2 stages pressure regulation in a case of </a:t>
            </a:r>
            <a:r>
              <a:rPr lang="cs-CZ" sz="1400" dirty="0"/>
              <a:t>1</a:t>
            </a:r>
            <a:r>
              <a:rPr lang="en-US" sz="1400" dirty="0"/>
              <a:t> °C UGS outlet temperature</a:t>
            </a:r>
            <a:endParaRPr lang="cs-CZ" sz="1400" dirty="0"/>
          </a:p>
          <a:p>
            <a:pPr marL="285750" indent="-285750">
              <a:spcAft>
                <a:spcPts val="600"/>
              </a:spcAft>
              <a:buFont typeface="Arial" panose="020B0604020202020204" pitchFamily="34" charset="0"/>
              <a:buChar char="•"/>
            </a:pPr>
            <a:r>
              <a:rPr lang="cs-CZ" sz="1400" dirty="0"/>
              <a:t>At </a:t>
            </a:r>
            <a:r>
              <a:rPr lang="en-US" sz="1400" dirty="0"/>
              <a:t>the gas inlet to dehydration columns it is necessary to reach temperature 15°C. In this </a:t>
            </a:r>
            <a:r>
              <a:rPr lang="cs-CZ" sz="1400" dirty="0"/>
              <a:t>case </a:t>
            </a:r>
            <a:r>
              <a:rPr lang="en-US" sz="1400" dirty="0"/>
              <a:t>max. operating pressure</a:t>
            </a:r>
            <a:r>
              <a:rPr lang="cs-CZ" sz="1400" dirty="0"/>
              <a:t> </a:t>
            </a:r>
            <a:r>
              <a:rPr lang="en-US" sz="1400" dirty="0"/>
              <a:t>of the dehydration columns could be increased </a:t>
            </a:r>
            <a:r>
              <a:rPr lang="cs-CZ" sz="1400" dirty="0"/>
              <a:t>up to 9</a:t>
            </a:r>
            <a:r>
              <a:rPr lang="en-US" sz="1400" dirty="0"/>
              <a:t>.</a:t>
            </a:r>
            <a:r>
              <a:rPr lang="cs-CZ" sz="1400" dirty="0"/>
              <a:t>4</a:t>
            </a:r>
            <a:r>
              <a:rPr lang="en-US" sz="1400" dirty="0"/>
              <a:t> M</a:t>
            </a:r>
            <a:r>
              <a:rPr lang="cs-CZ" sz="1400" dirty="0"/>
              <a:t>P</a:t>
            </a:r>
            <a:r>
              <a:rPr lang="en-US" sz="1400" dirty="0"/>
              <a:t>a</a:t>
            </a:r>
            <a:r>
              <a:rPr lang="cs-CZ" sz="1400" dirty="0"/>
              <a:t>.</a:t>
            </a:r>
          </a:p>
          <a:p>
            <a:pPr marL="285750" indent="-285750">
              <a:spcAft>
                <a:spcPts val="600"/>
              </a:spcAft>
              <a:buFont typeface="Arial" panose="020B0604020202020204" pitchFamily="34" charset="0"/>
              <a:buChar char="•"/>
            </a:pPr>
            <a:r>
              <a:rPr lang="cs-CZ" sz="1400" dirty="0"/>
              <a:t>To </a:t>
            </a:r>
            <a:r>
              <a:rPr lang="en-US" sz="1400" dirty="0"/>
              <a:t>solve inconvenient technical condition of existing horizontal dehydration units it is possible</a:t>
            </a:r>
            <a:r>
              <a:rPr lang="cs-CZ" sz="1400" dirty="0"/>
              <a:t> to use 2 </a:t>
            </a:r>
            <a:r>
              <a:rPr lang="en-US" sz="1400" dirty="0"/>
              <a:t>or</a:t>
            </a:r>
            <a:r>
              <a:rPr lang="cs-CZ" sz="1400" dirty="0"/>
              <a:t> </a:t>
            </a:r>
            <a:r>
              <a:rPr lang="en-US" sz="1400" dirty="0"/>
              <a:t>3 UGS </a:t>
            </a:r>
            <a:r>
              <a:rPr lang="en-US" sz="1400" dirty="0" err="1"/>
              <a:t>Dolní</a:t>
            </a:r>
            <a:r>
              <a:rPr lang="en-US" sz="1400" dirty="0"/>
              <a:t> Dunajovice original dehydration columns (PN 100).</a:t>
            </a:r>
          </a:p>
          <a:p>
            <a:pPr marL="285750" indent="-285750">
              <a:spcAft>
                <a:spcPts val="600"/>
              </a:spcAft>
              <a:buFont typeface="Arial" panose="020B0604020202020204" pitchFamily="34" charset="0"/>
              <a:buChar char="•"/>
            </a:pPr>
            <a:r>
              <a:rPr lang="en-US" sz="1400" dirty="0"/>
              <a:t>Inspection of the 3 used columns has to be done in the project beginning.</a:t>
            </a:r>
            <a:endParaRPr lang="cs-CZ" sz="1400" dirty="0"/>
          </a:p>
          <a:p>
            <a:pPr marL="285750" indent="-285750">
              <a:spcAft>
                <a:spcPts val="600"/>
              </a:spcAft>
              <a:buFont typeface="Arial" panose="020B0604020202020204" pitchFamily="34" charset="0"/>
              <a:buChar char="•"/>
            </a:pPr>
            <a:r>
              <a:rPr lang="en-US" sz="1400" dirty="0"/>
              <a:t>3 UGS DD used columns with no modification could be applied with max. gas flow rate 10.8 mcm/d.</a:t>
            </a:r>
          </a:p>
          <a:p>
            <a:pPr marL="285750" indent="-285750">
              <a:spcAft>
                <a:spcPts val="600"/>
              </a:spcAft>
              <a:buFont typeface="Arial" panose="020B0604020202020204" pitchFamily="34" charset="0"/>
              <a:buChar char="•"/>
            </a:pPr>
            <a:r>
              <a:rPr lang="en-US" sz="1400" dirty="0"/>
              <a:t>Based on quote from</a:t>
            </a:r>
            <a:r>
              <a:rPr lang="cs-CZ" sz="1400" dirty="0"/>
              <a:t> </a:t>
            </a:r>
            <a:r>
              <a:rPr lang="en-US" sz="1400" dirty="0"/>
              <a:t>ATEKO </a:t>
            </a:r>
            <a:r>
              <a:rPr lang="cs-CZ" sz="1400" dirty="0"/>
              <a:t>12 </a:t>
            </a:r>
            <a:r>
              <a:rPr lang="en-US" sz="1400" dirty="0"/>
              <a:t>mcm/day could be achieved if we use only</a:t>
            </a:r>
            <a:r>
              <a:rPr lang="cs-CZ" sz="1400" dirty="0"/>
              <a:t> </a:t>
            </a:r>
            <a:r>
              <a:rPr lang="en-US" sz="1400" dirty="0"/>
              <a:t>2 reconstructed columns</a:t>
            </a:r>
            <a:r>
              <a:rPr lang="cs-CZ" sz="1400" dirty="0"/>
              <a:t> </a:t>
            </a:r>
            <a:r>
              <a:rPr lang="en-US" sz="1400" dirty="0"/>
              <a:t>from </a:t>
            </a:r>
            <a:r>
              <a:rPr lang="cs-CZ" sz="1400" dirty="0"/>
              <a:t>DD </a:t>
            </a:r>
            <a:r>
              <a:rPr lang="en-US" sz="1400" dirty="0"/>
              <a:t>(bubble cup trays replacement by structured packing) for </a:t>
            </a:r>
            <a:r>
              <a:rPr lang="cs-CZ" sz="1400" dirty="0"/>
              <a:t>3.9 </a:t>
            </a:r>
            <a:r>
              <a:rPr lang="en-US" sz="1400" dirty="0"/>
              <a:t>mil. CZK/column. </a:t>
            </a:r>
            <a:endParaRPr lang="cs-CZ" sz="1400" dirty="0"/>
          </a:p>
          <a:p>
            <a:pPr marL="285750" indent="-285750">
              <a:spcAft>
                <a:spcPts val="600"/>
              </a:spcAft>
              <a:buFont typeface="Arial" panose="020B0604020202020204" pitchFamily="34" charset="0"/>
              <a:buChar char="•"/>
            </a:pPr>
            <a:r>
              <a:rPr lang="en-US" sz="1400" dirty="0"/>
              <a:t>Downstream dehydration gas must be heated up before pressure reduction up to 6 MPa (transfer pressure) and must reach temperature on fiscal metering above 0°C using second stage of preheating. </a:t>
            </a:r>
          </a:p>
        </p:txBody>
      </p:sp>
    </p:spTree>
    <p:extLst>
      <p:ext uri="{BB962C8B-B14F-4D97-AF65-F5344CB8AC3E}">
        <p14:creationId xmlns:p14="http://schemas.microsoft.com/office/powerpoint/2010/main" val="1933374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3E0B33-C7FF-4598-A4F4-7666D431E0ED}"/>
              </a:ext>
            </a:extLst>
          </p:cNvPr>
          <p:cNvSpPr>
            <a:spLocks noGrp="1"/>
          </p:cNvSpPr>
          <p:nvPr>
            <p:ph type="sldNum" sz="quarter" idx="17"/>
          </p:nvPr>
        </p:nvSpPr>
        <p:spPr/>
        <p:txBody>
          <a:bodyPr/>
          <a:lstStyle/>
          <a:p>
            <a:r>
              <a:rPr lang="en-GB"/>
              <a:t>Page </a:t>
            </a:r>
            <a:fld id="{677F1DB9-6BD1-4662-AD32-A5C07CCC53B6}" type="slidenum">
              <a:rPr lang="en-GB" sz="600" smtClean="0"/>
              <a:pPr/>
              <a:t>14</a:t>
            </a:fld>
            <a:endParaRPr lang="en-GB"/>
          </a:p>
        </p:txBody>
      </p:sp>
      <p:sp>
        <p:nvSpPr>
          <p:cNvPr id="7" name="TextovéPole 6">
            <a:extLst>
              <a:ext uri="{FF2B5EF4-FFF2-40B4-BE49-F238E27FC236}">
                <a16:creationId xmlns:a16="http://schemas.microsoft.com/office/drawing/2014/main" id="{991A911C-221A-F45D-A9DC-A84B9BA8F17D}"/>
              </a:ext>
            </a:extLst>
          </p:cNvPr>
          <p:cNvSpPr txBox="1"/>
          <p:nvPr/>
        </p:nvSpPr>
        <p:spPr>
          <a:xfrm>
            <a:off x="179512" y="332657"/>
            <a:ext cx="7992888" cy="333916"/>
          </a:xfrm>
          <a:prstGeom prst="rect">
            <a:avLst/>
          </a:prstGeom>
          <a:ln>
            <a:noFill/>
          </a:ln>
        </p:spPr>
        <p:txBody>
          <a:bodyPr vert="horz" lIns="91440" tIns="45720" rIns="91440" bIns="45720" rtlCol="0" anchor="ctr">
            <a:noAutofit/>
          </a:bodyPr>
          <a:lstStyle>
            <a:defPPr>
              <a:defRPr lang="de-DE"/>
            </a:defPPr>
            <a:lvl1pPr defTabSz="685800">
              <a:lnSpc>
                <a:spcPct val="90000"/>
              </a:lnSpc>
              <a:spcBef>
                <a:spcPct val="0"/>
              </a:spcBef>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a:solidFill>
                  <a:schemeClr val="accent5"/>
                </a:solidFill>
                <a:ea typeface="+mn-ea"/>
                <a:cs typeface="+mn-cs"/>
              </a:rPr>
              <a:t>Project </a:t>
            </a:r>
            <a:r>
              <a:rPr lang="cs-CZ" sz="2200" dirty="0" err="1">
                <a:solidFill>
                  <a:schemeClr val="accent5"/>
                </a:solidFill>
                <a:ea typeface="+mn-ea"/>
                <a:cs typeface="+mn-cs"/>
              </a:rPr>
              <a:t>realisation</a:t>
            </a:r>
            <a:r>
              <a:rPr lang="cs-CZ" sz="2200" dirty="0">
                <a:solidFill>
                  <a:schemeClr val="accent5"/>
                </a:solidFill>
                <a:ea typeface="+mn-ea"/>
                <a:cs typeface="+mn-cs"/>
              </a:rPr>
              <a:t> 2018-2021: Heat </a:t>
            </a:r>
            <a:r>
              <a:rPr lang="cs-CZ" sz="2200" dirty="0" err="1">
                <a:solidFill>
                  <a:schemeClr val="accent5"/>
                </a:solidFill>
                <a:ea typeface="+mn-ea"/>
                <a:cs typeface="+mn-cs"/>
              </a:rPr>
              <a:t>Exchangers</a:t>
            </a:r>
            <a:endParaRPr lang="en-US" sz="2200" dirty="0">
              <a:solidFill>
                <a:schemeClr val="accent5"/>
              </a:solidFill>
              <a:ea typeface="+mn-ea"/>
              <a:cs typeface="+mn-cs"/>
            </a:endParaRPr>
          </a:p>
        </p:txBody>
      </p:sp>
      <p:pic>
        <p:nvPicPr>
          <p:cNvPr id="3" name="Obrázek 2">
            <a:extLst>
              <a:ext uri="{FF2B5EF4-FFF2-40B4-BE49-F238E27FC236}">
                <a16:creationId xmlns:a16="http://schemas.microsoft.com/office/drawing/2014/main" id="{D5E927B5-EB40-8CFB-3BFB-21C809CEE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23" b="3653"/>
          <a:stretch/>
        </p:blipFill>
        <p:spPr bwMode="auto">
          <a:xfrm>
            <a:off x="3290917" y="909782"/>
            <a:ext cx="5853083" cy="3513011"/>
          </a:xfrm>
          <a:prstGeom prst="rect">
            <a:avLst/>
          </a:prstGeom>
          <a:ln>
            <a:noFill/>
          </a:ln>
          <a:extLst>
            <a:ext uri="{53640926-AAD7-44D8-BBD7-CCE9431645EC}">
              <a14:shadowObscured xmlns:a14="http://schemas.microsoft.com/office/drawing/2010/main"/>
            </a:ext>
          </a:extLst>
        </p:spPr>
      </p:pic>
      <p:sp>
        <p:nvSpPr>
          <p:cNvPr id="4" name="TextovéPole 3">
            <a:extLst>
              <a:ext uri="{FF2B5EF4-FFF2-40B4-BE49-F238E27FC236}">
                <a16:creationId xmlns:a16="http://schemas.microsoft.com/office/drawing/2014/main" id="{697A1017-726C-DEC3-8CBB-4F19959FC56F}"/>
              </a:ext>
            </a:extLst>
          </p:cNvPr>
          <p:cNvSpPr txBox="1"/>
          <p:nvPr/>
        </p:nvSpPr>
        <p:spPr>
          <a:xfrm>
            <a:off x="367469" y="1102407"/>
            <a:ext cx="2469735" cy="2736727"/>
          </a:xfrm>
          <a:prstGeom prst="rect">
            <a:avLst/>
          </a:prstGeom>
        </p:spPr>
        <p:txBody>
          <a:bodyPr vert="horz" wrap="square" lIns="0" tIns="0" rIns="0" bIns="0" rtlCol="0" anchor="t" anchorCtr="0">
            <a:noAutofit/>
          </a:bodyPr>
          <a:lstStyle/>
          <a:p>
            <a:pPr algn="l"/>
            <a:r>
              <a:rPr lang="cs-CZ" sz="1300" dirty="0">
                <a:solidFill>
                  <a:schemeClr val="bg2">
                    <a:lumMod val="10000"/>
                  </a:schemeClr>
                </a:solidFill>
              </a:rPr>
              <a:t>Heat </a:t>
            </a:r>
            <a:r>
              <a:rPr lang="cs-CZ" sz="1300" dirty="0" err="1">
                <a:solidFill>
                  <a:schemeClr val="bg2">
                    <a:lumMod val="10000"/>
                  </a:schemeClr>
                </a:solidFill>
              </a:rPr>
              <a:t>exchangers</a:t>
            </a:r>
            <a:r>
              <a:rPr lang="cs-CZ" sz="1300" dirty="0">
                <a:solidFill>
                  <a:schemeClr val="bg2">
                    <a:lumMod val="10000"/>
                  </a:schemeClr>
                </a:solidFill>
              </a:rPr>
              <a:t> </a:t>
            </a:r>
            <a:r>
              <a:rPr lang="cs-CZ" sz="1300" dirty="0" err="1">
                <a:solidFill>
                  <a:schemeClr val="bg2">
                    <a:lumMod val="10000"/>
                  </a:schemeClr>
                </a:solidFill>
              </a:rPr>
              <a:t>purchase</a:t>
            </a:r>
            <a:r>
              <a:rPr lang="cs-CZ" sz="1300" dirty="0">
                <a:solidFill>
                  <a:schemeClr val="bg2">
                    <a:lumMod val="10000"/>
                  </a:schemeClr>
                </a:solidFill>
              </a:rPr>
              <a:t> and </a:t>
            </a:r>
            <a:r>
              <a:rPr lang="cs-CZ" sz="1300" dirty="0" err="1">
                <a:solidFill>
                  <a:schemeClr val="bg2">
                    <a:lumMod val="10000"/>
                  </a:schemeClr>
                </a:solidFill>
              </a:rPr>
              <a:t>installation</a:t>
            </a:r>
            <a:r>
              <a:rPr lang="cs-CZ" sz="1300" dirty="0">
                <a:solidFill>
                  <a:schemeClr val="bg2">
                    <a:lumMod val="10000"/>
                  </a:schemeClr>
                </a:solidFill>
              </a:rPr>
              <a:t>:</a:t>
            </a:r>
          </a:p>
          <a:p>
            <a:pPr algn="l"/>
            <a:endParaRPr lang="cs-CZ" sz="1300" dirty="0">
              <a:solidFill>
                <a:schemeClr val="bg2">
                  <a:lumMod val="10000"/>
                </a:schemeClr>
              </a:solidFill>
            </a:endParaRPr>
          </a:p>
          <a:p>
            <a:pPr algn="l">
              <a:spcAft>
                <a:spcPts val="600"/>
              </a:spcAft>
            </a:pPr>
            <a:r>
              <a:rPr lang="cs-CZ" sz="1300" dirty="0">
                <a:solidFill>
                  <a:schemeClr val="bg2">
                    <a:lumMod val="10000"/>
                  </a:schemeClr>
                </a:solidFill>
              </a:rPr>
              <a:t>2 </a:t>
            </a:r>
            <a:r>
              <a:rPr lang="cs-CZ" sz="1300" dirty="0" err="1">
                <a:solidFill>
                  <a:schemeClr val="bg2">
                    <a:lumMod val="10000"/>
                  </a:schemeClr>
                </a:solidFill>
              </a:rPr>
              <a:t>pcs</a:t>
            </a:r>
            <a:r>
              <a:rPr lang="cs-CZ" sz="1300" dirty="0">
                <a:solidFill>
                  <a:schemeClr val="bg2">
                    <a:lumMod val="10000"/>
                  </a:schemeClr>
                </a:solidFill>
              </a:rPr>
              <a:t> max. </a:t>
            </a:r>
            <a:r>
              <a:rPr lang="cs-CZ" sz="1300" dirty="0" err="1">
                <a:solidFill>
                  <a:schemeClr val="bg2">
                    <a:lumMod val="10000"/>
                  </a:schemeClr>
                </a:solidFill>
              </a:rPr>
              <a:t>power</a:t>
            </a:r>
            <a:r>
              <a:rPr lang="cs-CZ" sz="1300" dirty="0">
                <a:solidFill>
                  <a:schemeClr val="bg2">
                    <a:lumMod val="10000"/>
                  </a:schemeClr>
                </a:solidFill>
              </a:rPr>
              <a:t> 1200 kW/</a:t>
            </a:r>
            <a:r>
              <a:rPr lang="cs-CZ" sz="1300" dirty="0" err="1">
                <a:solidFill>
                  <a:schemeClr val="bg2">
                    <a:lumMod val="10000"/>
                  </a:schemeClr>
                </a:solidFill>
              </a:rPr>
              <a:t>pcs</a:t>
            </a:r>
            <a:r>
              <a:rPr lang="cs-CZ" sz="1300" dirty="0">
                <a:solidFill>
                  <a:schemeClr val="bg2">
                    <a:lumMod val="10000"/>
                  </a:schemeClr>
                </a:solidFill>
              </a:rPr>
              <a:t>, type No.1</a:t>
            </a:r>
          </a:p>
          <a:p>
            <a:pPr>
              <a:lnSpc>
                <a:spcPct val="115000"/>
              </a:lnSpc>
              <a:spcAft>
                <a:spcPts val="600"/>
              </a:spcAft>
            </a:pPr>
            <a:r>
              <a:rPr lang="cs-CZ" sz="1300" dirty="0">
                <a:solidFill>
                  <a:schemeClr val="bg2">
                    <a:lumMod val="10000"/>
                  </a:schemeClr>
                </a:solidFill>
              </a:rPr>
              <a:t>6 </a:t>
            </a:r>
            <a:r>
              <a:rPr lang="cs-CZ" sz="1300" dirty="0" err="1">
                <a:solidFill>
                  <a:schemeClr val="bg2">
                    <a:lumMod val="10000"/>
                  </a:schemeClr>
                </a:solidFill>
              </a:rPr>
              <a:t>pcs</a:t>
            </a:r>
            <a:r>
              <a:rPr lang="cs-CZ" sz="1300" dirty="0">
                <a:solidFill>
                  <a:schemeClr val="bg2">
                    <a:lumMod val="10000"/>
                  </a:schemeClr>
                </a:solidFill>
              </a:rPr>
              <a:t> max. </a:t>
            </a:r>
            <a:r>
              <a:rPr lang="cs-CZ" sz="1300" dirty="0" err="1">
                <a:solidFill>
                  <a:schemeClr val="bg2">
                    <a:lumMod val="10000"/>
                  </a:schemeClr>
                </a:solidFill>
              </a:rPr>
              <a:t>power</a:t>
            </a:r>
            <a:r>
              <a:rPr lang="cs-CZ" sz="1300" dirty="0">
                <a:solidFill>
                  <a:schemeClr val="bg2">
                    <a:lumMod val="10000"/>
                  </a:schemeClr>
                </a:solidFill>
              </a:rPr>
              <a:t> 200 kW/</a:t>
            </a:r>
            <a:r>
              <a:rPr lang="cs-CZ" sz="1300" dirty="0" err="1">
                <a:solidFill>
                  <a:schemeClr val="bg2">
                    <a:lumMod val="10000"/>
                  </a:schemeClr>
                </a:solidFill>
              </a:rPr>
              <a:t>pcs</a:t>
            </a:r>
            <a:r>
              <a:rPr lang="cs-CZ" sz="1300" dirty="0">
                <a:solidFill>
                  <a:schemeClr val="bg2">
                    <a:lumMod val="10000"/>
                  </a:schemeClr>
                </a:solidFill>
              </a:rPr>
              <a:t>, type No. 2</a:t>
            </a:r>
          </a:p>
          <a:p>
            <a:pPr>
              <a:lnSpc>
                <a:spcPct val="115000"/>
              </a:lnSpc>
              <a:spcAft>
                <a:spcPts val="600"/>
              </a:spcAft>
            </a:pPr>
            <a:r>
              <a:rPr lang="cs-CZ" sz="1300" dirty="0">
                <a:solidFill>
                  <a:schemeClr val="bg2">
                    <a:lumMod val="10000"/>
                  </a:schemeClr>
                </a:solidFill>
              </a:rPr>
              <a:t>20 </a:t>
            </a:r>
            <a:r>
              <a:rPr lang="cs-CZ" sz="1300" dirty="0" err="1">
                <a:solidFill>
                  <a:schemeClr val="bg2">
                    <a:lumMod val="10000"/>
                  </a:schemeClr>
                </a:solidFill>
              </a:rPr>
              <a:t>pcs</a:t>
            </a:r>
            <a:r>
              <a:rPr lang="cs-CZ" sz="1300" dirty="0">
                <a:solidFill>
                  <a:schemeClr val="bg2">
                    <a:lumMod val="10000"/>
                  </a:schemeClr>
                </a:solidFill>
              </a:rPr>
              <a:t> max. </a:t>
            </a:r>
            <a:r>
              <a:rPr lang="cs-CZ" sz="1300" dirty="0" err="1">
                <a:solidFill>
                  <a:schemeClr val="bg2">
                    <a:lumMod val="10000"/>
                  </a:schemeClr>
                </a:solidFill>
              </a:rPr>
              <a:t>power</a:t>
            </a:r>
            <a:r>
              <a:rPr lang="cs-CZ" sz="1300" dirty="0">
                <a:solidFill>
                  <a:schemeClr val="bg2">
                    <a:lumMod val="10000"/>
                  </a:schemeClr>
                </a:solidFill>
              </a:rPr>
              <a:t> 80 kW/</a:t>
            </a:r>
            <a:r>
              <a:rPr lang="cs-CZ" sz="1300" dirty="0" err="1">
                <a:solidFill>
                  <a:schemeClr val="bg2">
                    <a:lumMod val="10000"/>
                  </a:schemeClr>
                </a:solidFill>
              </a:rPr>
              <a:t>pcs</a:t>
            </a:r>
            <a:r>
              <a:rPr lang="cs-CZ" sz="1300" dirty="0">
                <a:solidFill>
                  <a:schemeClr val="bg2">
                    <a:lumMod val="10000"/>
                  </a:schemeClr>
                </a:solidFill>
              </a:rPr>
              <a:t>, type No.3</a:t>
            </a:r>
          </a:p>
          <a:p>
            <a:pPr>
              <a:lnSpc>
                <a:spcPct val="115000"/>
              </a:lnSpc>
              <a:spcAft>
                <a:spcPts val="600"/>
              </a:spcAft>
            </a:pPr>
            <a:r>
              <a:rPr lang="cs-CZ" sz="1300" dirty="0">
                <a:solidFill>
                  <a:schemeClr val="bg2">
                    <a:lumMod val="10000"/>
                  </a:schemeClr>
                </a:solidFill>
              </a:rPr>
              <a:t>13 </a:t>
            </a:r>
            <a:r>
              <a:rPr lang="cs-CZ" sz="1300" dirty="0" err="1">
                <a:solidFill>
                  <a:schemeClr val="bg2">
                    <a:lumMod val="10000"/>
                  </a:schemeClr>
                </a:solidFill>
              </a:rPr>
              <a:t>pcs</a:t>
            </a:r>
            <a:r>
              <a:rPr lang="cs-CZ" sz="1300" dirty="0">
                <a:solidFill>
                  <a:schemeClr val="bg2">
                    <a:lumMod val="10000"/>
                  </a:schemeClr>
                </a:solidFill>
              </a:rPr>
              <a:t> max. </a:t>
            </a:r>
            <a:r>
              <a:rPr lang="cs-CZ" sz="1300" dirty="0" err="1">
                <a:solidFill>
                  <a:schemeClr val="bg2">
                    <a:lumMod val="10000"/>
                  </a:schemeClr>
                </a:solidFill>
              </a:rPr>
              <a:t>power</a:t>
            </a:r>
            <a:r>
              <a:rPr lang="cs-CZ" sz="1300" dirty="0">
                <a:solidFill>
                  <a:schemeClr val="bg2">
                    <a:lumMod val="10000"/>
                  </a:schemeClr>
                </a:solidFill>
              </a:rPr>
              <a:t> 33 kW/</a:t>
            </a:r>
            <a:r>
              <a:rPr lang="cs-CZ" sz="1300" dirty="0" err="1">
                <a:solidFill>
                  <a:schemeClr val="bg2">
                    <a:lumMod val="10000"/>
                  </a:schemeClr>
                </a:solidFill>
              </a:rPr>
              <a:t>pcs</a:t>
            </a:r>
            <a:r>
              <a:rPr lang="cs-CZ" sz="1300" dirty="0">
                <a:solidFill>
                  <a:schemeClr val="bg2">
                    <a:lumMod val="10000"/>
                  </a:schemeClr>
                </a:solidFill>
              </a:rPr>
              <a:t>, type no. 4</a:t>
            </a:r>
          </a:p>
          <a:p>
            <a:pPr algn="l"/>
            <a:endParaRPr lang="cs-CZ" sz="1600" dirty="0">
              <a:solidFill>
                <a:schemeClr val="accent2"/>
              </a:solidFill>
            </a:endParaRPr>
          </a:p>
          <a:p>
            <a:pPr algn="l"/>
            <a:r>
              <a:rPr lang="cs-CZ" sz="1600" dirty="0">
                <a:solidFill>
                  <a:schemeClr val="accent2"/>
                </a:solidFill>
              </a:rPr>
              <a:t> </a:t>
            </a:r>
          </a:p>
        </p:txBody>
      </p:sp>
    </p:spTree>
    <p:extLst>
      <p:ext uri="{BB962C8B-B14F-4D97-AF65-F5344CB8AC3E}">
        <p14:creationId xmlns:p14="http://schemas.microsoft.com/office/powerpoint/2010/main" val="1691698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3E0B33-C7FF-4598-A4F4-7666D431E0ED}"/>
              </a:ext>
            </a:extLst>
          </p:cNvPr>
          <p:cNvSpPr>
            <a:spLocks noGrp="1"/>
          </p:cNvSpPr>
          <p:nvPr>
            <p:ph type="sldNum" sz="quarter" idx="17"/>
          </p:nvPr>
        </p:nvSpPr>
        <p:spPr/>
        <p:txBody>
          <a:bodyPr/>
          <a:lstStyle/>
          <a:p>
            <a:r>
              <a:rPr lang="en-GB"/>
              <a:t>Page </a:t>
            </a:r>
            <a:fld id="{677F1DB9-6BD1-4662-AD32-A5C07CCC53B6}" type="slidenum">
              <a:rPr lang="en-GB" sz="600" smtClean="0"/>
              <a:pPr/>
              <a:t>15</a:t>
            </a:fld>
            <a:endParaRPr lang="en-GB"/>
          </a:p>
        </p:txBody>
      </p:sp>
      <p:sp>
        <p:nvSpPr>
          <p:cNvPr id="7" name="TextovéPole 6">
            <a:extLst>
              <a:ext uri="{FF2B5EF4-FFF2-40B4-BE49-F238E27FC236}">
                <a16:creationId xmlns:a16="http://schemas.microsoft.com/office/drawing/2014/main" id="{991A911C-221A-F45D-A9DC-A84B9BA8F17D}"/>
              </a:ext>
            </a:extLst>
          </p:cNvPr>
          <p:cNvSpPr txBox="1"/>
          <p:nvPr/>
        </p:nvSpPr>
        <p:spPr>
          <a:xfrm>
            <a:off x="179512" y="332657"/>
            <a:ext cx="7992888" cy="333916"/>
          </a:xfrm>
          <a:prstGeom prst="rect">
            <a:avLst/>
          </a:prstGeom>
          <a:ln>
            <a:noFill/>
          </a:ln>
        </p:spPr>
        <p:txBody>
          <a:bodyPr vert="horz" lIns="91440" tIns="45720" rIns="91440" bIns="45720" rtlCol="0" anchor="ctr">
            <a:noAutofit/>
          </a:bodyPr>
          <a:lstStyle>
            <a:defPPr>
              <a:defRPr lang="de-DE"/>
            </a:defPPr>
            <a:lvl1pPr defTabSz="685800">
              <a:lnSpc>
                <a:spcPct val="90000"/>
              </a:lnSpc>
              <a:spcBef>
                <a:spcPct val="0"/>
              </a:spcBef>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a:solidFill>
                  <a:schemeClr val="accent5"/>
                </a:solidFill>
                <a:ea typeface="+mn-ea"/>
                <a:cs typeface="+mn-cs"/>
              </a:rPr>
              <a:t>Project </a:t>
            </a:r>
            <a:r>
              <a:rPr lang="cs-CZ" sz="2200" dirty="0" err="1">
                <a:solidFill>
                  <a:schemeClr val="accent5"/>
                </a:solidFill>
                <a:ea typeface="+mn-ea"/>
                <a:cs typeface="+mn-cs"/>
              </a:rPr>
              <a:t>realisation</a:t>
            </a:r>
            <a:r>
              <a:rPr lang="cs-CZ" sz="2200" dirty="0">
                <a:solidFill>
                  <a:schemeClr val="accent5"/>
                </a:solidFill>
                <a:ea typeface="+mn-ea"/>
                <a:cs typeface="+mn-cs"/>
              </a:rPr>
              <a:t> 2018-2021: </a:t>
            </a:r>
            <a:r>
              <a:rPr lang="cs-CZ" sz="2200" dirty="0" err="1">
                <a:solidFill>
                  <a:schemeClr val="accent5"/>
                </a:solidFill>
                <a:ea typeface="+mn-ea"/>
                <a:cs typeface="+mn-cs"/>
              </a:rPr>
              <a:t>Gas</a:t>
            </a:r>
            <a:r>
              <a:rPr lang="cs-CZ" sz="2200" dirty="0">
                <a:solidFill>
                  <a:schemeClr val="accent5"/>
                </a:solidFill>
                <a:ea typeface="+mn-ea"/>
                <a:cs typeface="+mn-cs"/>
              </a:rPr>
              <a:t> </a:t>
            </a:r>
            <a:r>
              <a:rPr lang="cs-CZ" sz="2200" dirty="0" err="1">
                <a:solidFill>
                  <a:schemeClr val="accent5"/>
                </a:solidFill>
                <a:ea typeface="+mn-ea"/>
                <a:cs typeface="+mn-cs"/>
              </a:rPr>
              <a:t>Boilers</a:t>
            </a:r>
            <a:r>
              <a:rPr lang="cs-CZ" sz="2200" dirty="0">
                <a:solidFill>
                  <a:schemeClr val="accent5"/>
                </a:solidFill>
                <a:ea typeface="+mn-ea"/>
                <a:cs typeface="+mn-cs"/>
              </a:rPr>
              <a:t>, CHP</a:t>
            </a:r>
            <a:endParaRPr lang="en-US" sz="2200" dirty="0">
              <a:solidFill>
                <a:schemeClr val="accent5"/>
              </a:solidFill>
              <a:ea typeface="+mn-ea"/>
              <a:cs typeface="+mn-cs"/>
            </a:endParaRPr>
          </a:p>
        </p:txBody>
      </p:sp>
      <p:sp>
        <p:nvSpPr>
          <p:cNvPr id="4" name="TextovéPole 3">
            <a:extLst>
              <a:ext uri="{FF2B5EF4-FFF2-40B4-BE49-F238E27FC236}">
                <a16:creationId xmlns:a16="http://schemas.microsoft.com/office/drawing/2014/main" id="{697A1017-726C-DEC3-8CBB-4F19959FC56F}"/>
              </a:ext>
            </a:extLst>
          </p:cNvPr>
          <p:cNvSpPr txBox="1"/>
          <p:nvPr/>
        </p:nvSpPr>
        <p:spPr>
          <a:xfrm>
            <a:off x="367469" y="887428"/>
            <a:ext cx="4620146" cy="1050161"/>
          </a:xfrm>
          <a:prstGeom prst="rect">
            <a:avLst/>
          </a:prstGeom>
        </p:spPr>
        <p:txBody>
          <a:bodyPr vert="horz" wrap="square" lIns="0" tIns="0" rIns="0" bIns="0" rtlCol="0" anchor="t" anchorCtr="0">
            <a:noAutofit/>
          </a:bodyPr>
          <a:lstStyle/>
          <a:p>
            <a:pPr algn="l"/>
            <a:r>
              <a:rPr lang="cs-CZ" sz="1200" dirty="0">
                <a:solidFill>
                  <a:schemeClr val="tx1">
                    <a:lumMod val="95000"/>
                    <a:lumOff val="5000"/>
                  </a:schemeClr>
                </a:solidFill>
              </a:rPr>
              <a:t>CHP and </a:t>
            </a:r>
            <a:r>
              <a:rPr lang="cs-CZ" sz="1200" dirty="0" err="1">
                <a:solidFill>
                  <a:schemeClr val="tx1">
                    <a:lumMod val="95000"/>
                    <a:lumOff val="5000"/>
                  </a:schemeClr>
                </a:solidFill>
              </a:rPr>
              <a:t>three</a:t>
            </a:r>
            <a:r>
              <a:rPr lang="cs-CZ" sz="1200" dirty="0">
                <a:solidFill>
                  <a:schemeClr val="tx1">
                    <a:lumMod val="95000"/>
                    <a:lumOff val="5000"/>
                  </a:schemeClr>
                </a:solidFill>
              </a:rPr>
              <a:t> </a:t>
            </a:r>
            <a:r>
              <a:rPr lang="cs-CZ" sz="1200" dirty="0" err="1">
                <a:solidFill>
                  <a:schemeClr val="tx1">
                    <a:lumMod val="95000"/>
                    <a:lumOff val="5000"/>
                  </a:schemeClr>
                </a:solidFill>
              </a:rPr>
              <a:t>gas</a:t>
            </a:r>
            <a:r>
              <a:rPr lang="cs-CZ" sz="1200" dirty="0">
                <a:solidFill>
                  <a:schemeClr val="tx1">
                    <a:lumMod val="95000"/>
                    <a:lumOff val="5000"/>
                  </a:schemeClr>
                </a:solidFill>
              </a:rPr>
              <a:t> </a:t>
            </a:r>
            <a:r>
              <a:rPr lang="cs-CZ" sz="1200" dirty="0" err="1">
                <a:solidFill>
                  <a:schemeClr val="tx1">
                    <a:lumMod val="95000"/>
                    <a:lumOff val="5000"/>
                  </a:schemeClr>
                </a:solidFill>
              </a:rPr>
              <a:t>bolilers</a:t>
            </a:r>
            <a:r>
              <a:rPr lang="cs-CZ" sz="1200" dirty="0">
                <a:solidFill>
                  <a:schemeClr val="tx1">
                    <a:lumMod val="95000"/>
                    <a:lumOff val="5000"/>
                  </a:schemeClr>
                </a:solidFill>
              </a:rPr>
              <a:t> </a:t>
            </a:r>
            <a:r>
              <a:rPr lang="cs-CZ" sz="1200" dirty="0" err="1">
                <a:solidFill>
                  <a:schemeClr val="tx1">
                    <a:lumMod val="95000"/>
                    <a:lumOff val="5000"/>
                  </a:schemeClr>
                </a:solidFill>
              </a:rPr>
              <a:t>purchase</a:t>
            </a:r>
            <a:r>
              <a:rPr lang="cs-CZ" sz="1200" dirty="0">
                <a:solidFill>
                  <a:schemeClr val="tx1">
                    <a:lumMod val="95000"/>
                    <a:lumOff val="5000"/>
                  </a:schemeClr>
                </a:solidFill>
              </a:rPr>
              <a:t> and </a:t>
            </a:r>
            <a:r>
              <a:rPr lang="cs-CZ" sz="1200" dirty="0" err="1">
                <a:solidFill>
                  <a:schemeClr val="tx1">
                    <a:lumMod val="95000"/>
                    <a:lumOff val="5000"/>
                  </a:schemeClr>
                </a:solidFill>
              </a:rPr>
              <a:t>installation</a:t>
            </a:r>
            <a:r>
              <a:rPr lang="cs-CZ" sz="1200" dirty="0">
                <a:solidFill>
                  <a:schemeClr val="tx1">
                    <a:lumMod val="95000"/>
                    <a:lumOff val="5000"/>
                  </a:schemeClr>
                </a:solidFill>
              </a:rPr>
              <a:t>:</a:t>
            </a:r>
          </a:p>
          <a:p>
            <a:pPr algn="l"/>
            <a:endParaRPr lang="cs-CZ" sz="1200" dirty="0">
              <a:solidFill>
                <a:schemeClr val="tx1">
                  <a:lumMod val="95000"/>
                  <a:lumOff val="5000"/>
                </a:schemeClr>
              </a:solidFill>
            </a:endParaRPr>
          </a:p>
          <a:p>
            <a:pPr algn="l">
              <a:spcAft>
                <a:spcPts val="600"/>
              </a:spcAft>
            </a:pPr>
            <a:r>
              <a:rPr lang="cs-CZ" sz="12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1</a:t>
            </a:r>
            <a:r>
              <a:rPr lang="cs-CZ" sz="12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CHP unit TEDOM, </a:t>
            </a:r>
            <a:r>
              <a:rPr lang="cs-CZ" sz="1200"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Quanto</a:t>
            </a:r>
            <a:r>
              <a:rPr lang="cs-CZ" sz="12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1000, max. el. </a:t>
            </a:r>
            <a:r>
              <a:rPr lang="cs-CZ" sz="1200"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power</a:t>
            </a:r>
            <a:r>
              <a:rPr lang="cs-CZ" sz="12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999 kW, </a:t>
            </a:r>
            <a:r>
              <a:rPr lang="cs-CZ" sz="1200"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thermal</a:t>
            </a:r>
            <a:r>
              <a:rPr lang="cs-CZ" sz="12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cs-CZ" sz="1200"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power</a:t>
            </a:r>
            <a:r>
              <a:rPr lang="cs-CZ" sz="12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1.1 MW</a:t>
            </a:r>
          </a:p>
          <a:p>
            <a:pPr algn="l">
              <a:spcAft>
                <a:spcPts val="600"/>
              </a:spcAft>
            </a:pPr>
            <a:r>
              <a:rPr lang="cs-CZ" sz="1200"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Gas</a:t>
            </a:r>
            <a:r>
              <a:rPr lang="cs-CZ" sz="1200"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boiler HOVAL, 1 x 2 MW, 2 x 1 MW</a:t>
            </a:r>
            <a:endParaRPr lang="cs-CZ" sz="12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cs-CZ" sz="1600" dirty="0">
              <a:solidFill>
                <a:schemeClr val="accent2"/>
              </a:solidFill>
            </a:endParaRPr>
          </a:p>
          <a:p>
            <a:pPr algn="l"/>
            <a:r>
              <a:rPr lang="cs-CZ" sz="1600" dirty="0">
                <a:solidFill>
                  <a:schemeClr val="accent2"/>
                </a:solidFill>
              </a:rPr>
              <a:t> </a:t>
            </a:r>
          </a:p>
        </p:txBody>
      </p:sp>
      <p:pic>
        <p:nvPicPr>
          <p:cNvPr id="5" name="Obrázek 4" descr="Obsah obrázku interiér&#10;&#10;Popis byl vytvořen automaticky">
            <a:extLst>
              <a:ext uri="{FF2B5EF4-FFF2-40B4-BE49-F238E27FC236}">
                <a16:creationId xmlns:a16="http://schemas.microsoft.com/office/drawing/2014/main" id="{A5BF0ED7-6B34-B8F6-6713-0940D9E7A55A}"/>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103" y="1937589"/>
            <a:ext cx="4115512" cy="3086634"/>
          </a:xfrm>
          <a:prstGeom prst="rect">
            <a:avLst/>
          </a:prstGeom>
        </p:spPr>
      </p:pic>
      <p:pic>
        <p:nvPicPr>
          <p:cNvPr id="6" name="Obrázek 5" descr="Obsah obrázku interiér, motor&#10;&#10;Popis byl vytvořen automaticky">
            <a:extLst>
              <a:ext uri="{FF2B5EF4-FFF2-40B4-BE49-F238E27FC236}">
                <a16:creationId xmlns:a16="http://schemas.microsoft.com/office/drawing/2014/main" id="{A1B3631D-C694-5372-C981-161D8C6BB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06783" y="1432842"/>
            <a:ext cx="4105836" cy="3076926"/>
          </a:xfrm>
          <a:prstGeom prst="rect">
            <a:avLst/>
          </a:prstGeom>
        </p:spPr>
      </p:pic>
    </p:spTree>
    <p:extLst>
      <p:ext uri="{BB962C8B-B14F-4D97-AF65-F5344CB8AC3E}">
        <p14:creationId xmlns:p14="http://schemas.microsoft.com/office/powerpoint/2010/main" val="100024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3E0B33-C7FF-4598-A4F4-7666D431E0ED}"/>
              </a:ext>
            </a:extLst>
          </p:cNvPr>
          <p:cNvSpPr>
            <a:spLocks noGrp="1"/>
          </p:cNvSpPr>
          <p:nvPr>
            <p:ph type="sldNum" sz="quarter" idx="17"/>
          </p:nvPr>
        </p:nvSpPr>
        <p:spPr/>
        <p:txBody>
          <a:bodyPr/>
          <a:lstStyle/>
          <a:p>
            <a:r>
              <a:rPr lang="en-GB"/>
              <a:t>Page </a:t>
            </a:r>
            <a:fld id="{677F1DB9-6BD1-4662-AD32-A5C07CCC53B6}" type="slidenum">
              <a:rPr lang="en-GB" sz="600" smtClean="0"/>
              <a:pPr/>
              <a:t>16</a:t>
            </a:fld>
            <a:endParaRPr lang="en-GB"/>
          </a:p>
        </p:txBody>
      </p:sp>
      <p:sp>
        <p:nvSpPr>
          <p:cNvPr id="7" name="TextovéPole 6">
            <a:extLst>
              <a:ext uri="{FF2B5EF4-FFF2-40B4-BE49-F238E27FC236}">
                <a16:creationId xmlns:a16="http://schemas.microsoft.com/office/drawing/2014/main" id="{991A911C-221A-F45D-A9DC-A84B9BA8F17D}"/>
              </a:ext>
            </a:extLst>
          </p:cNvPr>
          <p:cNvSpPr txBox="1"/>
          <p:nvPr/>
        </p:nvSpPr>
        <p:spPr>
          <a:xfrm>
            <a:off x="179512" y="332657"/>
            <a:ext cx="7992888" cy="333916"/>
          </a:xfrm>
          <a:prstGeom prst="rect">
            <a:avLst/>
          </a:prstGeom>
          <a:ln>
            <a:noFill/>
          </a:ln>
        </p:spPr>
        <p:txBody>
          <a:bodyPr vert="horz" lIns="91440" tIns="45720" rIns="91440" bIns="45720" rtlCol="0" anchor="ctr">
            <a:noAutofit/>
          </a:bodyPr>
          <a:lstStyle>
            <a:defPPr>
              <a:defRPr lang="de-DE"/>
            </a:defPPr>
            <a:lvl1pPr defTabSz="685800">
              <a:lnSpc>
                <a:spcPct val="90000"/>
              </a:lnSpc>
              <a:spcBef>
                <a:spcPct val="0"/>
              </a:spcBef>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a:solidFill>
                  <a:schemeClr val="accent5"/>
                </a:solidFill>
                <a:ea typeface="+mn-ea"/>
                <a:cs typeface="+mn-cs"/>
              </a:rPr>
              <a:t>Project </a:t>
            </a:r>
            <a:r>
              <a:rPr lang="cs-CZ" sz="2200" dirty="0" err="1">
                <a:solidFill>
                  <a:schemeClr val="accent5"/>
                </a:solidFill>
                <a:ea typeface="+mn-ea"/>
                <a:cs typeface="+mn-cs"/>
              </a:rPr>
              <a:t>realisation</a:t>
            </a:r>
            <a:r>
              <a:rPr lang="cs-CZ" sz="2200" dirty="0">
                <a:solidFill>
                  <a:schemeClr val="accent5"/>
                </a:solidFill>
                <a:ea typeface="+mn-ea"/>
                <a:cs typeface="+mn-cs"/>
              </a:rPr>
              <a:t> 2018-2021: </a:t>
            </a:r>
            <a:r>
              <a:rPr lang="cs-CZ" sz="2200" dirty="0" err="1">
                <a:solidFill>
                  <a:schemeClr val="accent5"/>
                </a:solidFill>
                <a:ea typeface="+mn-ea"/>
                <a:cs typeface="+mn-cs"/>
              </a:rPr>
              <a:t>Dehydration</a:t>
            </a:r>
            <a:r>
              <a:rPr lang="cs-CZ" sz="2200" dirty="0">
                <a:solidFill>
                  <a:schemeClr val="accent5"/>
                </a:solidFill>
                <a:ea typeface="+mn-ea"/>
                <a:cs typeface="+mn-cs"/>
              </a:rPr>
              <a:t> </a:t>
            </a:r>
            <a:r>
              <a:rPr lang="cs-CZ" sz="2200" dirty="0" err="1">
                <a:solidFill>
                  <a:schemeClr val="accent5"/>
                </a:solidFill>
                <a:ea typeface="+mn-ea"/>
                <a:cs typeface="+mn-cs"/>
              </a:rPr>
              <a:t>Columns</a:t>
            </a:r>
            <a:endParaRPr lang="en-US" sz="2200" dirty="0">
              <a:solidFill>
                <a:schemeClr val="accent5"/>
              </a:solidFill>
              <a:ea typeface="+mn-ea"/>
              <a:cs typeface="+mn-cs"/>
            </a:endParaRPr>
          </a:p>
        </p:txBody>
      </p:sp>
      <p:sp>
        <p:nvSpPr>
          <p:cNvPr id="4" name="TextovéPole 3">
            <a:extLst>
              <a:ext uri="{FF2B5EF4-FFF2-40B4-BE49-F238E27FC236}">
                <a16:creationId xmlns:a16="http://schemas.microsoft.com/office/drawing/2014/main" id="{697A1017-726C-DEC3-8CBB-4F19959FC56F}"/>
              </a:ext>
            </a:extLst>
          </p:cNvPr>
          <p:cNvSpPr txBox="1"/>
          <p:nvPr/>
        </p:nvSpPr>
        <p:spPr>
          <a:xfrm>
            <a:off x="367469" y="1015615"/>
            <a:ext cx="3451537" cy="608087"/>
          </a:xfrm>
          <a:prstGeom prst="rect">
            <a:avLst/>
          </a:prstGeom>
        </p:spPr>
        <p:txBody>
          <a:bodyPr vert="horz" wrap="square" lIns="0" tIns="0" rIns="0" bIns="0" rtlCol="0" anchor="t" anchorCtr="0">
            <a:noAutofit/>
          </a:bodyPr>
          <a:lstStyle/>
          <a:p>
            <a:pPr algn="l"/>
            <a:r>
              <a:rPr lang="cs-CZ" sz="1200" dirty="0">
                <a:solidFill>
                  <a:schemeClr val="tx1">
                    <a:lumMod val="95000"/>
                    <a:lumOff val="5000"/>
                  </a:schemeClr>
                </a:solidFill>
              </a:rPr>
              <a:t>2 x </a:t>
            </a:r>
            <a:r>
              <a:rPr lang="cs-CZ" sz="1200" dirty="0" err="1">
                <a:solidFill>
                  <a:schemeClr val="tx1">
                    <a:lumMod val="95000"/>
                    <a:lumOff val="5000"/>
                  </a:schemeClr>
                </a:solidFill>
              </a:rPr>
              <a:t>Dehydration</a:t>
            </a:r>
            <a:r>
              <a:rPr lang="cs-CZ" sz="1200" dirty="0">
                <a:solidFill>
                  <a:schemeClr val="tx1">
                    <a:lumMod val="95000"/>
                    <a:lumOff val="5000"/>
                  </a:schemeClr>
                </a:solidFill>
              </a:rPr>
              <a:t> </a:t>
            </a:r>
            <a:r>
              <a:rPr lang="cs-CZ" sz="1200" dirty="0" err="1">
                <a:solidFill>
                  <a:schemeClr val="tx1">
                    <a:lumMod val="95000"/>
                    <a:lumOff val="5000"/>
                  </a:schemeClr>
                </a:solidFill>
              </a:rPr>
              <a:t>units</a:t>
            </a:r>
            <a:r>
              <a:rPr lang="cs-CZ" sz="1200" dirty="0">
                <a:solidFill>
                  <a:schemeClr val="tx1">
                    <a:lumMod val="95000"/>
                    <a:lumOff val="5000"/>
                  </a:schemeClr>
                </a:solidFill>
              </a:rPr>
              <a:t> → ATEKO</a:t>
            </a:r>
            <a:endParaRPr lang="cs-CZ" sz="12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cs-CZ" sz="1600" dirty="0">
              <a:solidFill>
                <a:schemeClr val="accent2"/>
              </a:solidFill>
            </a:endParaRPr>
          </a:p>
          <a:p>
            <a:pPr algn="l"/>
            <a:r>
              <a:rPr lang="cs-CZ" sz="1600" dirty="0">
                <a:solidFill>
                  <a:schemeClr val="accent2"/>
                </a:solidFill>
              </a:rPr>
              <a:t> </a:t>
            </a:r>
          </a:p>
        </p:txBody>
      </p:sp>
      <p:pic>
        <p:nvPicPr>
          <p:cNvPr id="3" name="Obrázek 2" descr="Obsah obrázku tráva, exteriér&#10;&#10;Popis byl vytvořen automaticky">
            <a:extLst>
              <a:ext uri="{FF2B5EF4-FFF2-40B4-BE49-F238E27FC236}">
                <a16:creationId xmlns:a16="http://schemas.microsoft.com/office/drawing/2014/main" id="{4047A08E-1169-6F85-F154-ABD3CF93AB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702"/>
            <a:ext cx="4493322" cy="2254586"/>
          </a:xfrm>
          <a:prstGeom prst="rect">
            <a:avLst/>
          </a:prstGeom>
        </p:spPr>
      </p:pic>
      <p:pic>
        <p:nvPicPr>
          <p:cNvPr id="8" name="Obrázek 7" descr="Obsah obrázku obloha, exteriér, země, továrna&#10;&#10;Popis byl vytvořen automaticky">
            <a:extLst>
              <a:ext uri="{FF2B5EF4-FFF2-40B4-BE49-F238E27FC236}">
                <a16:creationId xmlns:a16="http://schemas.microsoft.com/office/drawing/2014/main" id="{1581466F-6445-EEC7-7A64-1B4E6F041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246" y="1225640"/>
            <a:ext cx="4628754" cy="2641431"/>
          </a:xfrm>
          <a:prstGeom prst="rect">
            <a:avLst/>
          </a:prstGeom>
        </p:spPr>
      </p:pic>
    </p:spTree>
    <p:extLst>
      <p:ext uri="{BB962C8B-B14F-4D97-AF65-F5344CB8AC3E}">
        <p14:creationId xmlns:p14="http://schemas.microsoft.com/office/powerpoint/2010/main" val="180626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3E0B33-C7FF-4598-A4F4-7666D431E0ED}"/>
              </a:ext>
            </a:extLst>
          </p:cNvPr>
          <p:cNvSpPr>
            <a:spLocks noGrp="1"/>
          </p:cNvSpPr>
          <p:nvPr>
            <p:ph type="sldNum" sz="quarter" idx="17"/>
          </p:nvPr>
        </p:nvSpPr>
        <p:spPr/>
        <p:txBody>
          <a:bodyPr/>
          <a:lstStyle/>
          <a:p>
            <a:r>
              <a:rPr lang="en-GB"/>
              <a:t>Page </a:t>
            </a:r>
            <a:fld id="{677F1DB9-6BD1-4662-AD32-A5C07CCC53B6}" type="slidenum">
              <a:rPr lang="en-GB" sz="600" smtClean="0"/>
              <a:pPr/>
              <a:t>17</a:t>
            </a:fld>
            <a:endParaRPr lang="en-GB"/>
          </a:p>
        </p:txBody>
      </p:sp>
      <p:sp>
        <p:nvSpPr>
          <p:cNvPr id="7" name="TextovéPole 6">
            <a:extLst>
              <a:ext uri="{FF2B5EF4-FFF2-40B4-BE49-F238E27FC236}">
                <a16:creationId xmlns:a16="http://schemas.microsoft.com/office/drawing/2014/main" id="{991A911C-221A-F45D-A9DC-A84B9BA8F17D}"/>
              </a:ext>
            </a:extLst>
          </p:cNvPr>
          <p:cNvSpPr txBox="1"/>
          <p:nvPr/>
        </p:nvSpPr>
        <p:spPr>
          <a:xfrm>
            <a:off x="179512" y="332657"/>
            <a:ext cx="7992888" cy="333916"/>
          </a:xfrm>
          <a:prstGeom prst="rect">
            <a:avLst/>
          </a:prstGeom>
          <a:ln>
            <a:noFill/>
          </a:ln>
        </p:spPr>
        <p:txBody>
          <a:bodyPr vert="horz" lIns="91440" tIns="45720" rIns="91440" bIns="45720" rtlCol="0" anchor="ctr">
            <a:noAutofit/>
          </a:bodyPr>
          <a:lstStyle>
            <a:defPPr>
              <a:defRPr lang="de-DE"/>
            </a:defPPr>
            <a:lvl1pPr defTabSz="685800">
              <a:lnSpc>
                <a:spcPct val="90000"/>
              </a:lnSpc>
              <a:spcBef>
                <a:spcPct val="0"/>
              </a:spcBef>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a:solidFill>
                  <a:schemeClr val="accent5"/>
                </a:solidFill>
                <a:ea typeface="+mn-ea"/>
                <a:cs typeface="+mn-cs"/>
              </a:rPr>
              <a:t>Project </a:t>
            </a:r>
            <a:r>
              <a:rPr lang="cs-CZ" sz="2200" dirty="0" err="1">
                <a:solidFill>
                  <a:schemeClr val="accent5"/>
                </a:solidFill>
                <a:ea typeface="+mn-ea"/>
                <a:cs typeface="+mn-cs"/>
              </a:rPr>
              <a:t>realisation</a:t>
            </a:r>
            <a:r>
              <a:rPr lang="cs-CZ" sz="2200" dirty="0">
                <a:solidFill>
                  <a:schemeClr val="accent5"/>
                </a:solidFill>
                <a:ea typeface="+mn-ea"/>
                <a:cs typeface="+mn-cs"/>
              </a:rPr>
              <a:t> 2018-2021: TEG </a:t>
            </a:r>
            <a:r>
              <a:rPr lang="cs-CZ" sz="2200" dirty="0" err="1">
                <a:solidFill>
                  <a:schemeClr val="accent5"/>
                </a:solidFill>
                <a:ea typeface="+mn-ea"/>
                <a:cs typeface="+mn-cs"/>
              </a:rPr>
              <a:t>regenerators</a:t>
            </a:r>
            <a:endParaRPr lang="en-US" sz="2200" dirty="0">
              <a:solidFill>
                <a:schemeClr val="accent5"/>
              </a:solidFill>
              <a:ea typeface="+mn-ea"/>
              <a:cs typeface="+mn-cs"/>
            </a:endParaRPr>
          </a:p>
        </p:txBody>
      </p:sp>
      <p:sp>
        <p:nvSpPr>
          <p:cNvPr id="4" name="TextovéPole 3">
            <a:extLst>
              <a:ext uri="{FF2B5EF4-FFF2-40B4-BE49-F238E27FC236}">
                <a16:creationId xmlns:a16="http://schemas.microsoft.com/office/drawing/2014/main" id="{697A1017-726C-DEC3-8CBB-4F19959FC56F}"/>
              </a:ext>
            </a:extLst>
          </p:cNvPr>
          <p:cNvSpPr txBox="1"/>
          <p:nvPr/>
        </p:nvSpPr>
        <p:spPr>
          <a:xfrm>
            <a:off x="367469" y="1015615"/>
            <a:ext cx="3451537" cy="608087"/>
          </a:xfrm>
          <a:prstGeom prst="rect">
            <a:avLst/>
          </a:prstGeom>
        </p:spPr>
        <p:txBody>
          <a:bodyPr vert="horz" wrap="square" lIns="0" tIns="0" rIns="0" bIns="0" rtlCol="0" anchor="t" anchorCtr="0">
            <a:noAutofit/>
          </a:bodyPr>
          <a:lstStyle/>
          <a:p>
            <a:pPr algn="l"/>
            <a:r>
              <a:rPr lang="cs-CZ" sz="1200" dirty="0">
                <a:solidFill>
                  <a:schemeClr val="tx1">
                    <a:lumMod val="95000"/>
                    <a:lumOff val="5000"/>
                  </a:schemeClr>
                </a:solidFill>
              </a:rPr>
              <a:t>2 x TEG </a:t>
            </a:r>
            <a:r>
              <a:rPr lang="cs-CZ" sz="1200" dirty="0" err="1">
                <a:solidFill>
                  <a:schemeClr val="tx1">
                    <a:lumMod val="95000"/>
                    <a:lumOff val="5000"/>
                  </a:schemeClr>
                </a:solidFill>
              </a:rPr>
              <a:t>Regeneration</a:t>
            </a:r>
            <a:r>
              <a:rPr lang="cs-CZ" sz="1200" dirty="0">
                <a:solidFill>
                  <a:schemeClr val="tx1">
                    <a:lumMod val="95000"/>
                    <a:lumOff val="5000"/>
                  </a:schemeClr>
                </a:solidFill>
              </a:rPr>
              <a:t> </a:t>
            </a:r>
            <a:r>
              <a:rPr lang="cs-CZ" sz="1200" dirty="0" err="1">
                <a:solidFill>
                  <a:schemeClr val="tx1">
                    <a:lumMod val="95000"/>
                    <a:lumOff val="5000"/>
                  </a:schemeClr>
                </a:solidFill>
              </a:rPr>
              <a:t>units</a:t>
            </a:r>
            <a:r>
              <a:rPr lang="cs-CZ" sz="1200" dirty="0">
                <a:solidFill>
                  <a:schemeClr val="tx1">
                    <a:lumMod val="95000"/>
                    <a:lumOff val="5000"/>
                  </a:schemeClr>
                </a:solidFill>
              </a:rPr>
              <a:t> → ATEKO</a:t>
            </a:r>
            <a:endParaRPr lang="cs-CZ" sz="12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cs-CZ" sz="1600" dirty="0">
              <a:solidFill>
                <a:schemeClr val="accent2"/>
              </a:solidFill>
            </a:endParaRPr>
          </a:p>
          <a:p>
            <a:pPr algn="l"/>
            <a:r>
              <a:rPr lang="cs-CZ" sz="1600" dirty="0">
                <a:solidFill>
                  <a:schemeClr val="accent2"/>
                </a:solidFill>
              </a:rPr>
              <a:t> </a:t>
            </a:r>
          </a:p>
        </p:txBody>
      </p:sp>
      <p:pic>
        <p:nvPicPr>
          <p:cNvPr id="5" name="Obrázek 4" descr="Obsah obrázku exteriér, strom, obloha, země&#10;&#10;Popis byl vytvořen automaticky">
            <a:extLst>
              <a:ext uri="{FF2B5EF4-FFF2-40B4-BE49-F238E27FC236}">
                <a16:creationId xmlns:a16="http://schemas.microsoft.com/office/drawing/2014/main" id="{0FB95C13-838E-E5CD-B1C9-941CB287C7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37" b="5521"/>
          <a:stretch/>
        </p:blipFill>
        <p:spPr bwMode="auto">
          <a:xfrm>
            <a:off x="3726917" y="666573"/>
            <a:ext cx="4960173" cy="1992927"/>
          </a:xfrm>
          <a:prstGeom prst="rect">
            <a:avLst/>
          </a:prstGeom>
          <a:ln>
            <a:noFill/>
          </a:ln>
          <a:extLst>
            <a:ext uri="{53640926-AAD7-44D8-BBD7-CCE9431645EC}">
              <a14:shadowObscured xmlns:a14="http://schemas.microsoft.com/office/drawing/2010/main"/>
            </a:ext>
          </a:extLst>
        </p:spPr>
      </p:pic>
      <p:pic>
        <p:nvPicPr>
          <p:cNvPr id="6" name="Obrázek 5" descr="Obsah obrázku budova, továrna&#10;&#10;Popis byl vytvořen automaticky">
            <a:extLst>
              <a:ext uri="{FF2B5EF4-FFF2-40B4-BE49-F238E27FC236}">
                <a16:creationId xmlns:a16="http://schemas.microsoft.com/office/drawing/2014/main" id="{E574A05F-D968-DE74-CB11-9E848DF698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6" b="8860"/>
          <a:stretch/>
        </p:blipFill>
        <p:spPr bwMode="auto">
          <a:xfrm>
            <a:off x="1693227" y="2786063"/>
            <a:ext cx="5757545" cy="236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504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3E0B33-C7FF-4598-A4F4-7666D431E0ED}"/>
              </a:ext>
            </a:extLst>
          </p:cNvPr>
          <p:cNvSpPr>
            <a:spLocks noGrp="1"/>
          </p:cNvSpPr>
          <p:nvPr>
            <p:ph type="sldNum" sz="quarter" idx="17"/>
          </p:nvPr>
        </p:nvSpPr>
        <p:spPr/>
        <p:txBody>
          <a:bodyPr/>
          <a:lstStyle/>
          <a:p>
            <a:r>
              <a:rPr lang="en-GB"/>
              <a:t>Page </a:t>
            </a:r>
            <a:fld id="{677F1DB9-6BD1-4662-AD32-A5C07CCC53B6}" type="slidenum">
              <a:rPr lang="en-GB" sz="600" smtClean="0"/>
              <a:pPr/>
              <a:t>18</a:t>
            </a:fld>
            <a:endParaRPr lang="en-GB"/>
          </a:p>
        </p:txBody>
      </p:sp>
      <p:sp>
        <p:nvSpPr>
          <p:cNvPr id="7" name="TextovéPole 6">
            <a:extLst>
              <a:ext uri="{FF2B5EF4-FFF2-40B4-BE49-F238E27FC236}">
                <a16:creationId xmlns:a16="http://schemas.microsoft.com/office/drawing/2014/main" id="{991A911C-221A-F45D-A9DC-A84B9BA8F17D}"/>
              </a:ext>
            </a:extLst>
          </p:cNvPr>
          <p:cNvSpPr txBox="1"/>
          <p:nvPr/>
        </p:nvSpPr>
        <p:spPr>
          <a:xfrm>
            <a:off x="677794" y="225884"/>
            <a:ext cx="7420370" cy="333916"/>
          </a:xfrm>
          <a:prstGeom prst="rect">
            <a:avLst/>
          </a:prstGeom>
          <a:ln>
            <a:noFill/>
          </a:ln>
        </p:spPr>
        <p:txBody>
          <a:bodyPr vert="horz" lIns="91440" tIns="45720" rIns="91440" bIns="45720" rtlCol="0" anchor="ctr">
            <a:noAutofit/>
          </a:bodyPr>
          <a:lstStyle>
            <a:defPPr>
              <a:defRPr lang="de-DE"/>
            </a:defPPr>
            <a:lvl1pPr defTabSz="685800">
              <a:lnSpc>
                <a:spcPct val="90000"/>
              </a:lnSpc>
              <a:spcBef>
                <a:spcPct val="0"/>
              </a:spcBef>
              <a:defRPr sz="3300" b="1">
                <a:solidFill>
                  <a:srgbClr val="00B0F0"/>
                </a:solidFill>
                <a:effectLst>
                  <a:outerShdw blurRad="38100" dist="38100" dir="2700000" algn="tl">
                    <a:srgbClr val="000000">
                      <a:alpha val="43137"/>
                    </a:srgbClr>
                  </a:outerShdw>
                </a:effectLst>
                <a:latin typeface="+mj-lt"/>
                <a:ea typeface="+mj-ea"/>
                <a:cs typeface="+mj-cs"/>
              </a:defRPr>
            </a:lvl1pPr>
          </a:lstStyle>
          <a:p>
            <a:r>
              <a:rPr lang="cs-CZ" sz="2200" dirty="0" err="1">
                <a:solidFill>
                  <a:schemeClr val="accent5"/>
                </a:solidFill>
                <a:ea typeface="+mn-ea"/>
                <a:cs typeface="+mn-cs"/>
              </a:rPr>
              <a:t>Conclusions</a:t>
            </a:r>
            <a:endParaRPr lang="en-US" sz="2200" dirty="0">
              <a:solidFill>
                <a:schemeClr val="accent5"/>
              </a:solidFill>
              <a:ea typeface="+mn-ea"/>
              <a:cs typeface="+mn-cs"/>
            </a:endParaRPr>
          </a:p>
        </p:txBody>
      </p:sp>
      <p:sp>
        <p:nvSpPr>
          <p:cNvPr id="4" name="TextovéPole 3">
            <a:extLst>
              <a:ext uri="{FF2B5EF4-FFF2-40B4-BE49-F238E27FC236}">
                <a16:creationId xmlns:a16="http://schemas.microsoft.com/office/drawing/2014/main" id="{697A1017-726C-DEC3-8CBB-4F19959FC56F}"/>
              </a:ext>
            </a:extLst>
          </p:cNvPr>
          <p:cNvSpPr txBox="1"/>
          <p:nvPr/>
        </p:nvSpPr>
        <p:spPr>
          <a:xfrm>
            <a:off x="255494" y="696797"/>
            <a:ext cx="8774206" cy="1955844"/>
          </a:xfrm>
          <a:prstGeom prst="rect">
            <a:avLst/>
          </a:prstGeom>
        </p:spPr>
        <p:txBody>
          <a:bodyPr vert="horz" wrap="square" lIns="0" tIns="0" rIns="0" bIns="0" rtlCol="0" anchor="t" anchorCtr="0">
            <a:noAutofit/>
          </a:bodyPr>
          <a:lstStyle/>
          <a:p>
            <a:pPr marL="285750" indent="-285750" algn="l">
              <a:spcAft>
                <a:spcPts val="600"/>
              </a:spcAft>
              <a:buFont typeface="Arial" panose="020B0604020202020204" pitchFamily="34" charset="0"/>
              <a:buChar char="•"/>
            </a:pPr>
            <a:r>
              <a:rPr lang="cs-CZ" sz="1000" dirty="0">
                <a:solidFill>
                  <a:schemeClr val="tx1">
                    <a:lumMod val="95000"/>
                    <a:lumOff val="5000"/>
                  </a:schemeClr>
                </a:solidFill>
              </a:rPr>
              <a:t>CAPEX: 8.3 mil. EUR;</a:t>
            </a:r>
          </a:p>
          <a:p>
            <a:pPr marL="285750" indent="-285750" algn="l">
              <a:spcAft>
                <a:spcPts val="600"/>
              </a:spcAft>
              <a:buFont typeface="Arial" panose="020B0604020202020204" pitchFamily="34" charset="0"/>
              <a:buChar char="•"/>
            </a:pPr>
            <a:r>
              <a:rPr lang="cs-CZ" sz="1000" dirty="0" err="1">
                <a:solidFill>
                  <a:schemeClr val="tx1">
                    <a:lumMod val="95000"/>
                    <a:lumOff val="5000"/>
                  </a:schemeClr>
                </a:solidFill>
              </a:rPr>
              <a:t>Withdrawal</a:t>
            </a:r>
            <a:r>
              <a:rPr lang="cs-CZ" sz="1000" dirty="0">
                <a:solidFill>
                  <a:schemeClr val="tx1">
                    <a:lumMod val="95000"/>
                    <a:lumOff val="5000"/>
                  </a:schemeClr>
                </a:solidFill>
              </a:rPr>
              <a:t> </a:t>
            </a:r>
            <a:r>
              <a:rPr lang="cs-CZ" sz="1000" dirty="0" err="1">
                <a:solidFill>
                  <a:schemeClr val="tx1">
                    <a:lumMod val="95000"/>
                    <a:lumOff val="5000"/>
                  </a:schemeClr>
                </a:solidFill>
              </a:rPr>
              <a:t>rate</a:t>
            </a:r>
            <a:r>
              <a:rPr lang="cs-CZ" sz="1000" dirty="0">
                <a:solidFill>
                  <a:schemeClr val="tx1">
                    <a:lumMod val="95000"/>
                    <a:lumOff val="5000"/>
                  </a:schemeClr>
                </a:solidFill>
              </a:rPr>
              <a:t> </a:t>
            </a:r>
            <a:r>
              <a:rPr lang="cs-CZ" sz="1000" dirty="0" err="1">
                <a:solidFill>
                  <a:schemeClr val="tx1">
                    <a:lumMod val="95000"/>
                    <a:lumOff val="5000"/>
                  </a:schemeClr>
                </a:solidFill>
              </a:rPr>
              <a:t>increases</a:t>
            </a:r>
            <a:r>
              <a:rPr lang="cs-CZ" sz="1000" dirty="0">
                <a:solidFill>
                  <a:schemeClr val="tx1">
                    <a:lumMod val="95000"/>
                    <a:lumOff val="5000"/>
                  </a:schemeClr>
                </a:solidFill>
              </a:rPr>
              <a:t> </a:t>
            </a:r>
            <a:r>
              <a:rPr lang="cs-CZ" sz="1000" dirty="0" err="1">
                <a:solidFill>
                  <a:schemeClr val="tx1">
                    <a:lumMod val="95000"/>
                    <a:lumOff val="5000"/>
                  </a:schemeClr>
                </a:solidFill>
              </a:rPr>
              <a:t>from</a:t>
            </a:r>
            <a:r>
              <a:rPr lang="cs-CZ" sz="1000" dirty="0">
                <a:solidFill>
                  <a:schemeClr val="tx1">
                    <a:lumMod val="95000"/>
                    <a:lumOff val="5000"/>
                  </a:schemeClr>
                </a:solidFill>
              </a:rPr>
              <a:t> 8.2 to 10.0 </a:t>
            </a:r>
            <a:r>
              <a:rPr lang="cs-CZ" sz="1000" dirty="0" err="1">
                <a:solidFill>
                  <a:schemeClr val="tx1">
                    <a:lumMod val="95000"/>
                    <a:lumOff val="5000"/>
                  </a:schemeClr>
                </a:solidFill>
              </a:rPr>
              <a:t>mcm</a:t>
            </a:r>
            <a:r>
              <a:rPr lang="cs-CZ" sz="1000" dirty="0">
                <a:solidFill>
                  <a:schemeClr val="tx1">
                    <a:lumMod val="95000"/>
                    <a:lumOff val="5000"/>
                  </a:schemeClr>
                </a:solidFill>
              </a:rPr>
              <a:t>/d;</a:t>
            </a:r>
          </a:p>
          <a:p>
            <a:pPr marL="285750" indent="-285750" algn="l">
              <a:spcAft>
                <a:spcPts val="600"/>
              </a:spcAft>
              <a:buFont typeface="Arial" panose="020B0604020202020204" pitchFamily="34" charset="0"/>
              <a:buChar char="•"/>
            </a:pPr>
            <a:r>
              <a:rPr lang="en-US" sz="1000" dirty="0">
                <a:solidFill>
                  <a:schemeClr val="tx1">
                    <a:lumMod val="95000"/>
                    <a:lumOff val="5000"/>
                  </a:schemeClr>
                </a:solidFill>
              </a:rPr>
              <a:t>Natural Gas consumption decrease</a:t>
            </a:r>
            <a:r>
              <a:rPr lang="cs-CZ" sz="1000" dirty="0">
                <a:solidFill>
                  <a:schemeClr val="tx1">
                    <a:lumMod val="95000"/>
                    <a:lumOff val="5000"/>
                  </a:schemeClr>
                </a:solidFill>
              </a:rPr>
              <a:t>d</a:t>
            </a:r>
            <a:r>
              <a:rPr lang="en-US" sz="1000" dirty="0">
                <a:solidFill>
                  <a:schemeClr val="tx1">
                    <a:lumMod val="95000"/>
                    <a:lumOff val="5000"/>
                  </a:schemeClr>
                </a:solidFill>
              </a:rPr>
              <a:t> by 40 %;</a:t>
            </a:r>
            <a:endParaRPr lang="cs-CZ" sz="1000" dirty="0">
              <a:solidFill>
                <a:schemeClr val="tx1">
                  <a:lumMod val="95000"/>
                  <a:lumOff val="5000"/>
                </a:schemeClr>
              </a:solidFill>
            </a:endParaRPr>
          </a:p>
          <a:p>
            <a:pPr marL="285750" indent="-285750" algn="l">
              <a:spcAft>
                <a:spcPts val="600"/>
              </a:spcAft>
              <a:buFont typeface="Arial" panose="020B0604020202020204" pitchFamily="34" charset="0"/>
              <a:buChar char="•"/>
            </a:pPr>
            <a:r>
              <a:rPr lang="cs-CZ" sz="1000" dirty="0">
                <a:solidFill>
                  <a:schemeClr val="tx1">
                    <a:lumMod val="95000"/>
                    <a:lumOff val="5000"/>
                  </a:schemeClr>
                </a:solidFill>
              </a:rPr>
              <a:t>In </a:t>
            </a:r>
            <a:r>
              <a:rPr lang="cs-CZ" sz="1000" dirty="0" err="1">
                <a:solidFill>
                  <a:schemeClr val="tx1">
                    <a:lumMod val="95000"/>
                    <a:lumOff val="5000"/>
                  </a:schemeClr>
                </a:solidFill>
              </a:rPr>
              <a:t>connection</a:t>
            </a:r>
            <a:r>
              <a:rPr lang="cs-CZ" sz="1000" dirty="0">
                <a:solidFill>
                  <a:schemeClr val="tx1">
                    <a:lumMod val="95000"/>
                    <a:lumOff val="5000"/>
                  </a:schemeClr>
                </a:solidFill>
              </a:rPr>
              <a:t> </a:t>
            </a:r>
            <a:r>
              <a:rPr lang="cs-CZ" sz="1000" dirty="0" err="1">
                <a:solidFill>
                  <a:schemeClr val="tx1">
                    <a:lumMod val="95000"/>
                    <a:lumOff val="5000"/>
                  </a:schemeClr>
                </a:solidFill>
              </a:rPr>
              <a:t>with</a:t>
            </a:r>
            <a:r>
              <a:rPr lang="cs-CZ" sz="1000" dirty="0">
                <a:solidFill>
                  <a:schemeClr val="tx1">
                    <a:lumMod val="95000"/>
                    <a:lumOff val="5000"/>
                  </a:schemeClr>
                </a:solidFill>
              </a:rPr>
              <a:t> </a:t>
            </a:r>
            <a:r>
              <a:rPr lang="cs-CZ" sz="1000" dirty="0" err="1">
                <a:solidFill>
                  <a:schemeClr val="tx1">
                    <a:lumMod val="95000"/>
                    <a:lumOff val="5000"/>
                  </a:schemeClr>
                </a:solidFill>
              </a:rPr>
              <a:t>this</a:t>
            </a:r>
            <a:r>
              <a:rPr lang="cs-CZ" sz="1000" dirty="0">
                <a:solidFill>
                  <a:schemeClr val="tx1">
                    <a:lumMod val="95000"/>
                    <a:lumOff val="5000"/>
                  </a:schemeClr>
                </a:solidFill>
              </a:rPr>
              <a:t> </a:t>
            </a:r>
            <a:r>
              <a:rPr lang="cs-CZ" sz="1000" dirty="0" err="1">
                <a:solidFill>
                  <a:schemeClr val="tx1">
                    <a:lumMod val="95000"/>
                    <a:lumOff val="5000"/>
                  </a:schemeClr>
                </a:solidFill>
              </a:rPr>
              <a:t>also</a:t>
            </a:r>
            <a:r>
              <a:rPr lang="cs-CZ" sz="1000" dirty="0">
                <a:solidFill>
                  <a:schemeClr val="tx1">
                    <a:lumMod val="95000"/>
                    <a:lumOff val="5000"/>
                  </a:schemeClr>
                </a:solidFill>
              </a:rPr>
              <a:t> CO</a:t>
            </a:r>
            <a:r>
              <a:rPr lang="cs-CZ" sz="1000" baseline="-25000" dirty="0">
                <a:solidFill>
                  <a:schemeClr val="tx1">
                    <a:lumMod val="95000"/>
                    <a:lumOff val="5000"/>
                  </a:schemeClr>
                </a:solidFill>
              </a:rPr>
              <a:t>2</a:t>
            </a:r>
            <a:r>
              <a:rPr lang="cs-CZ" sz="1000" dirty="0">
                <a:solidFill>
                  <a:schemeClr val="tx1">
                    <a:lumMod val="95000"/>
                    <a:lumOff val="5000"/>
                  </a:schemeClr>
                </a:solidFill>
              </a:rPr>
              <a:t>, CO and </a:t>
            </a:r>
            <a:r>
              <a:rPr lang="cs-CZ" sz="1000" dirty="0" err="1">
                <a:solidFill>
                  <a:schemeClr val="tx1">
                    <a:lumMod val="95000"/>
                    <a:lumOff val="5000"/>
                  </a:schemeClr>
                </a:solidFill>
              </a:rPr>
              <a:t>NO</a:t>
            </a:r>
            <a:r>
              <a:rPr lang="cs-CZ" sz="1000" baseline="-25000" dirty="0" err="1">
                <a:solidFill>
                  <a:schemeClr val="tx1">
                    <a:lumMod val="95000"/>
                    <a:lumOff val="5000"/>
                  </a:schemeClr>
                </a:solidFill>
              </a:rPr>
              <a:t>x</a:t>
            </a:r>
            <a:r>
              <a:rPr lang="cs-CZ" sz="1000" baseline="-25000" dirty="0">
                <a:solidFill>
                  <a:schemeClr val="tx1">
                    <a:lumMod val="95000"/>
                    <a:lumOff val="5000"/>
                  </a:schemeClr>
                </a:solidFill>
              </a:rPr>
              <a:t> </a:t>
            </a:r>
            <a:r>
              <a:rPr lang="cs-CZ" sz="1000" dirty="0" err="1">
                <a:solidFill>
                  <a:schemeClr val="tx1">
                    <a:lumMod val="95000"/>
                    <a:lumOff val="5000"/>
                  </a:schemeClr>
                </a:solidFill>
              </a:rPr>
              <a:t>emissions</a:t>
            </a:r>
            <a:r>
              <a:rPr lang="cs-CZ" sz="1000" dirty="0">
                <a:solidFill>
                  <a:schemeClr val="tx1">
                    <a:lumMod val="95000"/>
                    <a:lumOff val="5000"/>
                  </a:schemeClr>
                </a:solidFill>
              </a:rPr>
              <a:t> </a:t>
            </a:r>
            <a:r>
              <a:rPr lang="cs-CZ" sz="1000" dirty="0" err="1">
                <a:solidFill>
                  <a:schemeClr val="tx1">
                    <a:lumMod val="95000"/>
                    <a:lumOff val="5000"/>
                  </a:schemeClr>
                </a:solidFill>
              </a:rPr>
              <a:t>decreased</a:t>
            </a:r>
            <a:r>
              <a:rPr lang="cs-CZ" sz="1000" dirty="0">
                <a:solidFill>
                  <a:schemeClr val="tx1">
                    <a:lumMod val="95000"/>
                    <a:lumOff val="5000"/>
                  </a:schemeClr>
                </a:solidFill>
              </a:rPr>
              <a:t> by 40 %; </a:t>
            </a:r>
            <a:endParaRPr lang="en-US" sz="1000" dirty="0">
              <a:solidFill>
                <a:schemeClr val="tx1">
                  <a:lumMod val="95000"/>
                  <a:lumOff val="5000"/>
                </a:schemeClr>
              </a:solidFill>
            </a:endParaRPr>
          </a:p>
          <a:p>
            <a:pPr marL="285750" indent="-285750" algn="l">
              <a:spcAft>
                <a:spcPts val="600"/>
              </a:spcAft>
              <a:buFont typeface="Arial" panose="020B0604020202020204" pitchFamily="34" charset="0"/>
              <a:buChar char="•"/>
            </a:pP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Fuel gas: saving of 285,000 m</a:t>
            </a:r>
            <a:r>
              <a:rPr lang="en-US" sz="1000" baseline="30000" dirty="0">
                <a:solidFill>
                  <a:schemeClr val="tx1">
                    <a:lumMod val="95000"/>
                    <a:lumOff val="5000"/>
                  </a:schemeClr>
                </a:solidFill>
                <a:effectLst/>
                <a:latin typeface="RWE Sans" panose="020B0504020101010102" pitchFamily="34" charset="-18"/>
                <a:ea typeface="Yu Mincho" panose="02020400000000000000" pitchFamily="18" charset="-128"/>
              </a:rPr>
              <a:t>3</a:t>
            </a: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/y</a:t>
            </a:r>
            <a:r>
              <a:rPr lang="cs-CZ" sz="1000" dirty="0" err="1">
                <a:solidFill>
                  <a:schemeClr val="tx1">
                    <a:lumMod val="95000"/>
                    <a:lumOff val="5000"/>
                  </a:schemeClr>
                </a:solidFill>
                <a:effectLst/>
                <a:latin typeface="RWE Sans" panose="020B0504020101010102" pitchFamily="34" charset="-18"/>
                <a:ea typeface="Yu Mincho" panose="02020400000000000000" pitchFamily="18" charset="-128"/>
              </a:rPr>
              <a:t>ear</a:t>
            </a: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 financial saving 276,000 EUR/y</a:t>
            </a:r>
            <a:r>
              <a:rPr lang="cs-CZ" sz="1000" dirty="0" err="1">
                <a:solidFill>
                  <a:schemeClr val="tx1">
                    <a:lumMod val="95000"/>
                    <a:lumOff val="5000"/>
                  </a:schemeClr>
                </a:solidFill>
                <a:effectLst/>
                <a:latin typeface="RWE Sans" panose="020B0504020101010102" pitchFamily="34" charset="-18"/>
                <a:ea typeface="Yu Mincho" panose="02020400000000000000" pitchFamily="18" charset="-128"/>
              </a:rPr>
              <a:t>ear</a:t>
            </a: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a:t>
            </a:r>
          </a:p>
          <a:p>
            <a:pPr marL="285750" indent="-285750" algn="l">
              <a:spcAft>
                <a:spcPts val="600"/>
              </a:spcAft>
              <a:buFont typeface="Arial" panose="020B0604020202020204" pitchFamily="34" charset="0"/>
              <a:buChar char="•"/>
            </a:pPr>
            <a:r>
              <a:rPr lang="cs-CZ" sz="1000" dirty="0">
                <a:solidFill>
                  <a:schemeClr val="tx1">
                    <a:lumMod val="95000"/>
                    <a:lumOff val="5000"/>
                  </a:schemeClr>
                </a:solidFill>
                <a:effectLst/>
                <a:latin typeface="RWE Sans" panose="020B0504020101010102" pitchFamily="34" charset="-18"/>
                <a:ea typeface="Yu Mincho" panose="02020400000000000000" pitchFamily="18" charset="-128"/>
              </a:rPr>
              <a:t>2021/2022: </a:t>
            </a: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CHP produced 329 MWh </a:t>
            </a:r>
            <a:r>
              <a:rPr lang="en-US" sz="1000" dirty="0" err="1">
                <a:solidFill>
                  <a:schemeClr val="tx1">
                    <a:lumMod val="95000"/>
                    <a:lumOff val="5000"/>
                  </a:schemeClr>
                </a:solidFill>
                <a:effectLst/>
                <a:latin typeface="RWE Sans" panose="020B0504020101010102" pitchFamily="34" charset="-18"/>
                <a:ea typeface="Yu Mincho" panose="02020400000000000000" pitchFamily="18" charset="-128"/>
              </a:rPr>
              <a:t>el</a:t>
            </a:r>
            <a:r>
              <a:rPr lang="cs-CZ" sz="1000" dirty="0" err="1">
                <a:solidFill>
                  <a:schemeClr val="tx1">
                    <a:lumMod val="95000"/>
                    <a:lumOff val="5000"/>
                  </a:schemeClr>
                </a:solidFill>
                <a:effectLst/>
                <a:latin typeface="RWE Sans" panose="020B0504020101010102" pitchFamily="34" charset="-18"/>
                <a:ea typeface="Yu Mincho" panose="02020400000000000000" pitchFamily="18" charset="-128"/>
              </a:rPr>
              <a:t>ectric</a:t>
            </a: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 energy, with fuel gas consumption 92,841 m</a:t>
            </a:r>
            <a:r>
              <a:rPr lang="en-US" sz="1000" baseline="30000" dirty="0">
                <a:solidFill>
                  <a:schemeClr val="tx1">
                    <a:lumMod val="95000"/>
                    <a:lumOff val="5000"/>
                  </a:schemeClr>
                </a:solidFill>
                <a:effectLst/>
                <a:latin typeface="RWE Sans" panose="020B0504020101010102" pitchFamily="34" charset="-18"/>
                <a:ea typeface="Yu Mincho" panose="02020400000000000000" pitchFamily="18" charset="-128"/>
              </a:rPr>
              <a:t>3</a:t>
            </a:r>
            <a:r>
              <a:rPr lang="en-US" sz="1000" dirty="0">
                <a:solidFill>
                  <a:schemeClr val="tx1">
                    <a:lumMod val="95000"/>
                    <a:lumOff val="5000"/>
                  </a:schemeClr>
                </a:solidFill>
                <a:effectLst/>
                <a:latin typeface="RWE Sans" panose="020B0504020101010102" pitchFamily="34" charset="-18"/>
                <a:ea typeface="Yu Mincho" panose="02020400000000000000" pitchFamily="18" charset="-128"/>
              </a:rPr>
              <a:t> NG. Financial profit was 25,000 EUR</a:t>
            </a:r>
            <a:r>
              <a:rPr lang="cs-CZ" sz="1000" dirty="0">
                <a:solidFill>
                  <a:schemeClr val="tx1">
                    <a:lumMod val="95000"/>
                    <a:lumOff val="5000"/>
                  </a:schemeClr>
                </a:solidFill>
                <a:effectLst/>
                <a:latin typeface="RWE Sans" panose="020B0504020101010102" pitchFamily="34" charset="-18"/>
                <a:ea typeface="Yu Mincho" panose="02020400000000000000" pitchFamily="18" charset="-128"/>
              </a:rPr>
              <a:t>;</a:t>
            </a:r>
          </a:p>
          <a:p>
            <a:pPr marL="285750" indent="-285750" algn="l">
              <a:spcAft>
                <a:spcPts val="600"/>
              </a:spcAft>
              <a:buFont typeface="Arial" panose="020B0604020202020204" pitchFamily="34" charset="0"/>
              <a:buChar char="•"/>
            </a:pPr>
            <a:r>
              <a:rPr lang="cs-CZ" sz="1000" dirty="0">
                <a:solidFill>
                  <a:schemeClr val="tx1">
                    <a:lumMod val="95000"/>
                    <a:lumOff val="5000"/>
                  </a:schemeClr>
                </a:solidFill>
                <a:latin typeface="RWE Sans" panose="020B0504020101010102" pitchFamily="34" charset="-18"/>
                <a:ea typeface="Yu Mincho" panose="02020400000000000000" pitchFamily="18" charset="-128"/>
              </a:rPr>
              <a:t>2022/2023: CHP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produced</a:t>
            </a:r>
            <a:r>
              <a:rPr lang="cs-CZ" sz="1000" dirty="0">
                <a:solidFill>
                  <a:schemeClr val="tx1">
                    <a:lumMod val="95000"/>
                    <a:lumOff val="5000"/>
                  </a:schemeClr>
                </a:solidFill>
                <a:latin typeface="RWE Sans" panose="020B0504020101010102" pitchFamily="34" charset="-18"/>
                <a:ea typeface="Yu Mincho" panose="02020400000000000000" pitchFamily="18" charset="-128"/>
              </a:rPr>
              <a:t> 2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GWh</a:t>
            </a:r>
            <a:r>
              <a:rPr lang="cs-CZ" sz="1000" dirty="0">
                <a:solidFill>
                  <a:schemeClr val="tx1">
                    <a:lumMod val="95000"/>
                    <a:lumOff val="5000"/>
                  </a:schemeClr>
                </a:solidFill>
                <a:latin typeface="RWE Sans" panose="020B0504020101010102" pitchFamily="34" charset="-18"/>
                <a:ea typeface="Yu Mincho" panose="02020400000000000000" pitchFamily="18" charset="-128"/>
              </a:rPr>
              <a:t>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electric</a:t>
            </a:r>
            <a:r>
              <a:rPr lang="cs-CZ" sz="1000" dirty="0">
                <a:solidFill>
                  <a:schemeClr val="tx1">
                    <a:lumMod val="95000"/>
                    <a:lumOff val="5000"/>
                  </a:schemeClr>
                </a:solidFill>
                <a:latin typeface="RWE Sans" panose="020B0504020101010102" pitchFamily="34" charset="-18"/>
                <a:ea typeface="Yu Mincho" panose="02020400000000000000" pitchFamily="18" charset="-128"/>
              </a:rPr>
              <a:t>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energy</a:t>
            </a:r>
            <a:r>
              <a:rPr lang="cs-CZ" sz="1000" dirty="0">
                <a:solidFill>
                  <a:schemeClr val="tx1">
                    <a:lumMod val="95000"/>
                    <a:lumOff val="5000"/>
                  </a:schemeClr>
                </a:solidFill>
                <a:latin typeface="RWE Sans" panose="020B0504020101010102" pitchFamily="34" charset="-18"/>
                <a:ea typeface="Yu Mincho" panose="02020400000000000000" pitchFamily="18" charset="-128"/>
              </a:rPr>
              <a:t>,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fuel</a:t>
            </a:r>
            <a:r>
              <a:rPr lang="cs-CZ" sz="1000" dirty="0">
                <a:solidFill>
                  <a:schemeClr val="tx1">
                    <a:lumMod val="95000"/>
                    <a:lumOff val="5000"/>
                  </a:schemeClr>
                </a:solidFill>
                <a:latin typeface="RWE Sans" panose="020B0504020101010102" pitchFamily="34" charset="-18"/>
                <a:ea typeface="Yu Mincho" panose="02020400000000000000" pitchFamily="18" charset="-128"/>
              </a:rPr>
              <a:t>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gas</a:t>
            </a:r>
            <a:r>
              <a:rPr lang="cs-CZ" sz="1000" dirty="0">
                <a:solidFill>
                  <a:schemeClr val="tx1">
                    <a:lumMod val="95000"/>
                    <a:lumOff val="5000"/>
                  </a:schemeClr>
                </a:solidFill>
                <a:latin typeface="RWE Sans" panose="020B0504020101010102" pitchFamily="34" charset="-18"/>
                <a:ea typeface="Yu Mincho" panose="02020400000000000000" pitchFamily="18" charset="-128"/>
              </a:rPr>
              <a:t>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consumption</a:t>
            </a:r>
            <a:r>
              <a:rPr lang="cs-CZ" sz="1000" dirty="0">
                <a:solidFill>
                  <a:schemeClr val="tx1">
                    <a:lumMod val="95000"/>
                    <a:lumOff val="5000"/>
                  </a:schemeClr>
                </a:solidFill>
                <a:latin typeface="RWE Sans" panose="020B0504020101010102" pitchFamily="34" charset="-18"/>
                <a:ea typeface="Yu Mincho" panose="02020400000000000000" pitchFamily="18" charset="-128"/>
              </a:rPr>
              <a:t> 500,397 m</a:t>
            </a:r>
            <a:r>
              <a:rPr lang="cs-CZ" sz="1000" baseline="30000" dirty="0">
                <a:solidFill>
                  <a:schemeClr val="tx1">
                    <a:lumMod val="95000"/>
                    <a:lumOff val="5000"/>
                  </a:schemeClr>
                </a:solidFill>
                <a:latin typeface="RWE Sans" panose="020B0504020101010102" pitchFamily="34" charset="-18"/>
                <a:ea typeface="Yu Mincho" panose="02020400000000000000" pitchFamily="18" charset="-128"/>
              </a:rPr>
              <a:t>3</a:t>
            </a:r>
            <a:r>
              <a:rPr lang="cs-CZ" sz="1000" dirty="0">
                <a:solidFill>
                  <a:schemeClr val="tx1">
                    <a:lumMod val="95000"/>
                    <a:lumOff val="5000"/>
                  </a:schemeClr>
                </a:solidFill>
                <a:latin typeface="RWE Sans" panose="020B0504020101010102" pitchFamily="34" charset="-18"/>
                <a:ea typeface="Yu Mincho" panose="02020400000000000000" pitchFamily="18" charset="-128"/>
              </a:rPr>
              <a:t> NG.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Financial</a:t>
            </a:r>
            <a:r>
              <a:rPr lang="cs-CZ" sz="1000" dirty="0">
                <a:solidFill>
                  <a:schemeClr val="tx1">
                    <a:lumMod val="95000"/>
                    <a:lumOff val="5000"/>
                  </a:schemeClr>
                </a:solidFill>
                <a:latin typeface="RWE Sans" panose="020B0504020101010102" pitchFamily="34" charset="-18"/>
                <a:ea typeface="Yu Mincho" panose="02020400000000000000" pitchFamily="18" charset="-128"/>
              </a:rPr>
              <a:t> profit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was</a:t>
            </a:r>
            <a:r>
              <a:rPr lang="cs-CZ" sz="1000" dirty="0">
                <a:solidFill>
                  <a:schemeClr val="tx1">
                    <a:lumMod val="95000"/>
                    <a:lumOff val="5000"/>
                  </a:schemeClr>
                </a:solidFill>
                <a:latin typeface="RWE Sans" panose="020B0504020101010102" pitchFamily="34" charset="-18"/>
                <a:ea typeface="Yu Mincho" panose="02020400000000000000" pitchFamily="18" charset="-128"/>
              </a:rPr>
              <a:t> 164,000 EUR.</a:t>
            </a:r>
            <a:endParaRPr lang="en-US" sz="1000" dirty="0">
              <a:solidFill>
                <a:schemeClr val="tx1">
                  <a:lumMod val="95000"/>
                  <a:lumOff val="5000"/>
                </a:schemeClr>
              </a:solidFill>
              <a:effectLst/>
              <a:latin typeface="RWE Sans" panose="020B0504020101010102" pitchFamily="34" charset="-18"/>
              <a:ea typeface="Yu Mincho" panose="02020400000000000000" pitchFamily="18" charset="-128"/>
            </a:endParaRPr>
          </a:p>
          <a:p>
            <a:pPr marL="285750" indent="-285750" algn="l">
              <a:spcAft>
                <a:spcPts val="600"/>
              </a:spcAft>
              <a:buFont typeface="Arial" panose="020B0604020202020204" pitchFamily="34" charset="0"/>
              <a:buChar char="•"/>
            </a:pPr>
            <a:r>
              <a:rPr lang="en-US" sz="1000" dirty="0">
                <a:solidFill>
                  <a:schemeClr val="tx1">
                    <a:lumMod val="95000"/>
                    <a:lumOff val="5000"/>
                  </a:schemeClr>
                </a:solidFill>
                <a:latin typeface="RWE Sans" panose="020B0504020101010102" pitchFamily="34" charset="-18"/>
                <a:ea typeface="Yu Mincho" panose="02020400000000000000" pitchFamily="18" charset="-128"/>
              </a:rPr>
              <a:t>Economic benefit seems to be higher than we proposed during project evaluation time from the point of new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energy</a:t>
            </a:r>
            <a:r>
              <a:rPr lang="cs-CZ" sz="1000" dirty="0">
                <a:solidFill>
                  <a:schemeClr val="tx1">
                    <a:lumMod val="95000"/>
                    <a:lumOff val="5000"/>
                  </a:schemeClr>
                </a:solidFill>
                <a:latin typeface="RWE Sans" panose="020B0504020101010102" pitchFamily="34" charset="-18"/>
                <a:ea typeface="Yu Mincho" panose="02020400000000000000" pitchFamily="18" charset="-128"/>
              </a:rPr>
              <a:t> market </a:t>
            </a:r>
            <a:r>
              <a:rPr lang="en-US" sz="1000" dirty="0">
                <a:solidFill>
                  <a:schemeClr val="tx1">
                    <a:lumMod val="95000"/>
                    <a:lumOff val="5000"/>
                  </a:schemeClr>
                </a:solidFill>
                <a:latin typeface="RWE Sans" panose="020B0504020101010102" pitchFamily="34" charset="-18"/>
                <a:ea typeface="Yu Mincho" panose="02020400000000000000" pitchFamily="18" charset="-128"/>
              </a:rPr>
              <a:t>conditions </a:t>
            </a:r>
            <a:r>
              <a:rPr lang="cs-CZ" sz="1000" dirty="0" err="1">
                <a:solidFill>
                  <a:schemeClr val="tx1">
                    <a:lumMod val="95000"/>
                    <a:lumOff val="5000"/>
                  </a:schemeClr>
                </a:solidFill>
                <a:latin typeface="RWE Sans" panose="020B0504020101010102" pitchFamily="34" charset="-18"/>
                <a:ea typeface="Yu Mincho" panose="02020400000000000000" pitchFamily="18" charset="-128"/>
              </a:rPr>
              <a:t>situation</a:t>
            </a:r>
            <a:r>
              <a:rPr lang="cs-CZ" sz="1000" dirty="0">
                <a:solidFill>
                  <a:schemeClr val="tx1">
                    <a:lumMod val="95000"/>
                    <a:lumOff val="5000"/>
                  </a:schemeClr>
                </a:solidFill>
                <a:latin typeface="RWE Sans" panose="020B0504020101010102" pitchFamily="34" charset="-18"/>
                <a:ea typeface="Yu Mincho" panose="02020400000000000000" pitchFamily="18" charset="-128"/>
              </a:rPr>
              <a:t> v</a:t>
            </a:r>
            <a:r>
              <a:rPr lang="en-US" sz="1000" dirty="0" err="1">
                <a:solidFill>
                  <a:schemeClr val="tx1">
                    <a:lumMod val="95000"/>
                    <a:lumOff val="5000"/>
                  </a:schemeClr>
                </a:solidFill>
                <a:latin typeface="RWE Sans" panose="020B0504020101010102" pitchFamily="34" charset="-18"/>
                <a:ea typeface="Yu Mincho" panose="02020400000000000000" pitchFamily="18" charset="-128"/>
              </a:rPr>
              <a:t>ie</a:t>
            </a:r>
            <a:r>
              <a:rPr lang="cs-CZ" sz="1000" dirty="0">
                <a:solidFill>
                  <a:schemeClr val="tx1">
                    <a:lumMod val="95000"/>
                    <a:lumOff val="5000"/>
                  </a:schemeClr>
                </a:solidFill>
                <a:latin typeface="RWE Sans" panose="020B0504020101010102" pitchFamily="34" charset="-18"/>
                <a:ea typeface="Yu Mincho" panose="02020400000000000000" pitchFamily="18" charset="-128"/>
              </a:rPr>
              <a:t>w</a:t>
            </a:r>
            <a:r>
              <a:rPr lang="en-US" sz="1000" dirty="0">
                <a:solidFill>
                  <a:schemeClr val="tx1">
                    <a:lumMod val="95000"/>
                    <a:lumOff val="5000"/>
                  </a:schemeClr>
                </a:solidFill>
                <a:latin typeface="RWE Sans" panose="020B0504020101010102" pitchFamily="34" charset="-18"/>
                <a:ea typeface="Yu Mincho" panose="02020400000000000000" pitchFamily="18" charset="-128"/>
              </a:rPr>
              <a:t>.</a:t>
            </a:r>
            <a:endParaRPr lang="en-US" sz="1000" dirty="0">
              <a:solidFill>
                <a:schemeClr val="tx1">
                  <a:lumMod val="95000"/>
                  <a:lumOff val="5000"/>
                </a:schemeClr>
              </a:solidFill>
              <a:effectLst/>
              <a:latin typeface="RWE Sans" panose="020B0504020101010102" pitchFamily="34" charset="-18"/>
              <a:ea typeface="Yu Mincho" panose="02020400000000000000" pitchFamily="18" charset="-128"/>
            </a:endParaRPr>
          </a:p>
          <a:p>
            <a:pPr marL="285750" indent="-285750" algn="l">
              <a:buFont typeface="Arial" panose="020B0604020202020204" pitchFamily="34" charset="0"/>
              <a:buChar char="•"/>
            </a:pPr>
            <a:endParaRPr lang="cs-CZ" sz="18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cs-CZ" sz="1600" dirty="0">
              <a:solidFill>
                <a:schemeClr val="accent2"/>
              </a:solidFill>
            </a:endParaRPr>
          </a:p>
          <a:p>
            <a:pPr algn="l"/>
            <a:r>
              <a:rPr lang="cs-CZ" sz="1600" dirty="0">
                <a:solidFill>
                  <a:schemeClr val="accent2"/>
                </a:solidFill>
              </a:rPr>
              <a:t> </a:t>
            </a:r>
          </a:p>
        </p:txBody>
      </p:sp>
      <p:pic>
        <p:nvPicPr>
          <p:cNvPr id="5" name="Obrázek 4">
            <a:extLst>
              <a:ext uri="{FF2B5EF4-FFF2-40B4-BE49-F238E27FC236}">
                <a16:creationId xmlns:a16="http://schemas.microsoft.com/office/drawing/2014/main" id="{66D63F38-BDDB-90F0-4CE9-19896152F19A}"/>
              </a:ext>
            </a:extLst>
          </p:cNvPr>
          <p:cNvPicPr>
            <a:picLocks noChangeAspect="1"/>
          </p:cNvPicPr>
          <p:nvPr/>
        </p:nvPicPr>
        <p:blipFill>
          <a:blip r:embed="rId2"/>
          <a:stretch>
            <a:fillRect/>
          </a:stretch>
        </p:blipFill>
        <p:spPr>
          <a:xfrm>
            <a:off x="4013946" y="2652641"/>
            <a:ext cx="3863781" cy="2495622"/>
          </a:xfrm>
          <a:prstGeom prst="rect">
            <a:avLst/>
          </a:prstGeom>
        </p:spPr>
      </p:pic>
    </p:spTree>
    <p:extLst>
      <p:ext uri="{BB962C8B-B14F-4D97-AF65-F5344CB8AC3E}">
        <p14:creationId xmlns:p14="http://schemas.microsoft.com/office/powerpoint/2010/main" val="2922441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4434500-FD53-4BBF-A045-5AFDF454BF3C}"/>
              </a:ext>
            </a:extLst>
          </p:cNvPr>
          <p:cNvSpPr txBox="1"/>
          <p:nvPr/>
        </p:nvSpPr>
        <p:spPr>
          <a:xfrm>
            <a:off x="514489" y="2353445"/>
            <a:ext cx="8115022" cy="441372"/>
          </a:xfrm>
          <a:prstGeom prst="rect">
            <a:avLst/>
          </a:prstGeom>
        </p:spPr>
        <p:txBody>
          <a:bodyPr vert="horz" wrap="square" lIns="0" tIns="0" rIns="0" bIns="0" rtlCol="0" anchor="t" anchorCtr="0">
            <a:noAutofit/>
          </a:bodyPr>
          <a:lstStyle/>
          <a:p>
            <a:pPr algn="l">
              <a:spcBef>
                <a:spcPts val="600"/>
              </a:spcBef>
            </a:pPr>
            <a:r>
              <a:rPr lang="en-US" sz="2200" b="1" dirty="0">
                <a:solidFill>
                  <a:schemeClr val="accent5"/>
                </a:solidFill>
                <a:latin typeface="+mj-lt"/>
              </a:rPr>
              <a:t>Thank you for your attention</a:t>
            </a:r>
          </a:p>
        </p:txBody>
      </p:sp>
      <p:pic>
        <p:nvPicPr>
          <p:cNvPr id="4" name="Energiefeld">
            <a:extLst>
              <a:ext uri="{FF2B5EF4-FFF2-40B4-BE49-F238E27FC236}">
                <a16:creationId xmlns:a16="http://schemas.microsoft.com/office/drawing/2014/main" id="{E91A2C5E-B29F-CDE7-2FC7-512ACF64AE82}"/>
              </a:ext>
            </a:extLst>
          </p:cNvPr>
          <p:cNvPicPr>
            <a:picLocks noChangeAspect="1"/>
          </p:cNvPicPr>
          <p:nvPr/>
        </p:nvPicPr>
        <p:blipFill>
          <a:blip r:embed="rId2"/>
          <a:stretch>
            <a:fillRect/>
          </a:stretch>
        </p:blipFill>
        <p:spPr>
          <a:xfrm flipH="1">
            <a:off x="5350935" y="3778280"/>
            <a:ext cx="3793065" cy="1369983"/>
          </a:xfrm>
          <a:prstGeom prst="rect">
            <a:avLst/>
          </a:prstGeom>
        </p:spPr>
      </p:pic>
    </p:spTree>
    <p:extLst>
      <p:ext uri="{BB962C8B-B14F-4D97-AF65-F5344CB8AC3E}">
        <p14:creationId xmlns:p14="http://schemas.microsoft.com/office/powerpoint/2010/main" val="122074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F8041C33-4EAC-883D-5417-3D526EAEA67A}"/>
              </a:ext>
            </a:extLst>
          </p:cNvPr>
          <p:cNvPicPr>
            <a:picLocks noChangeAspect="1"/>
          </p:cNvPicPr>
          <p:nvPr/>
        </p:nvPicPr>
        <p:blipFill>
          <a:blip r:embed="rId3"/>
          <a:stretch>
            <a:fillRect/>
          </a:stretch>
        </p:blipFill>
        <p:spPr>
          <a:xfrm>
            <a:off x="0" y="1435141"/>
            <a:ext cx="9144000" cy="3429001"/>
          </a:xfrm>
          <a:prstGeom prst="rect">
            <a:avLst/>
          </a:prstGeom>
        </p:spPr>
      </p:pic>
      <p:sp>
        <p:nvSpPr>
          <p:cNvPr id="6" name="Zástupný symbol pro svislý text 5">
            <a:extLst>
              <a:ext uri="{FF2B5EF4-FFF2-40B4-BE49-F238E27FC236}">
                <a16:creationId xmlns:a16="http://schemas.microsoft.com/office/drawing/2014/main" id="{9AE28C8A-0D28-48E4-8E57-F77349AB4CEC}"/>
              </a:ext>
            </a:extLst>
          </p:cNvPr>
          <p:cNvSpPr>
            <a:spLocks noGrp="1"/>
          </p:cNvSpPr>
          <p:nvPr>
            <p:ph type="body" orient="vert" idx="13"/>
          </p:nvPr>
        </p:nvSpPr>
        <p:spPr>
          <a:xfrm>
            <a:off x="517712" y="152399"/>
            <a:ext cx="7032812" cy="306425"/>
          </a:xfrm>
        </p:spPr>
        <p:txBody>
          <a:bodyPr>
            <a:noAutofit/>
          </a:bodyPr>
          <a:lstStyle/>
          <a:p>
            <a:r>
              <a:rPr lang="cs-CZ" sz="1600" dirty="0" err="1">
                <a:solidFill>
                  <a:schemeClr val="accent5"/>
                </a:solidFill>
              </a:rPr>
              <a:t>Short</a:t>
            </a:r>
            <a:r>
              <a:rPr lang="cs-CZ" sz="1600" dirty="0">
                <a:solidFill>
                  <a:schemeClr val="accent5"/>
                </a:solidFill>
              </a:rPr>
              <a:t> </a:t>
            </a:r>
            <a:r>
              <a:rPr lang="cs-CZ" sz="1600" dirty="0" err="1">
                <a:solidFill>
                  <a:schemeClr val="accent5"/>
                </a:solidFill>
              </a:rPr>
              <a:t>history</a:t>
            </a:r>
            <a:r>
              <a:rPr lang="cs-CZ" sz="1600" dirty="0">
                <a:solidFill>
                  <a:schemeClr val="accent5"/>
                </a:solidFill>
              </a:rPr>
              <a:t> </a:t>
            </a:r>
            <a:r>
              <a:rPr lang="cs-CZ" sz="1600" dirty="0" err="1">
                <a:solidFill>
                  <a:schemeClr val="accent5"/>
                </a:solidFill>
              </a:rPr>
              <a:t>summary</a:t>
            </a:r>
            <a:endParaRPr lang="cs-CZ" sz="1600" dirty="0">
              <a:solidFill>
                <a:schemeClr val="accent5"/>
              </a:solidFill>
            </a:endParaRPr>
          </a:p>
        </p:txBody>
      </p:sp>
      <p:sp>
        <p:nvSpPr>
          <p:cNvPr id="10" name="Zástupný symbol pro číslo snímku 9"/>
          <p:cNvSpPr>
            <a:spLocks noGrp="1"/>
          </p:cNvSpPr>
          <p:nvPr>
            <p:ph type="sldNum" sz="quarter" idx="17"/>
          </p:nvPr>
        </p:nvSpPr>
        <p:spPr/>
        <p:txBody>
          <a:bodyPr/>
          <a:lstStyle/>
          <a:p>
            <a:r>
              <a:rPr lang="en-GB"/>
              <a:t>Page </a:t>
            </a:r>
            <a:fld id="{677F1DB9-6BD1-4662-AD32-A5C07CCC53B6}" type="slidenum">
              <a:rPr lang="en-GB" sz="600" smtClean="0"/>
              <a:pPr/>
              <a:t>2</a:t>
            </a:fld>
            <a:endParaRPr lang="en-GB"/>
          </a:p>
        </p:txBody>
      </p:sp>
      <p:sp>
        <p:nvSpPr>
          <p:cNvPr id="3" name="Rectangle 1">
            <a:extLst>
              <a:ext uri="{FF2B5EF4-FFF2-40B4-BE49-F238E27FC236}">
                <a16:creationId xmlns:a16="http://schemas.microsoft.com/office/drawing/2014/main" id="{AEDE4D93-4295-46A3-8CE0-DC8C3F44E657}"/>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E13DBC69-86F8-638A-6EA2-412688537DB3}"/>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2" name="TextovéPole 11">
            <a:extLst>
              <a:ext uri="{FF2B5EF4-FFF2-40B4-BE49-F238E27FC236}">
                <a16:creationId xmlns:a16="http://schemas.microsoft.com/office/drawing/2014/main" id="{11F41F50-A63C-567C-C643-553FB7C0B773}"/>
              </a:ext>
            </a:extLst>
          </p:cNvPr>
          <p:cNvSpPr txBox="1"/>
          <p:nvPr/>
        </p:nvSpPr>
        <p:spPr>
          <a:xfrm>
            <a:off x="3059205" y="215948"/>
            <a:ext cx="4856631" cy="1111194"/>
          </a:xfrm>
          <a:prstGeom prst="rect">
            <a:avLst/>
          </a:prstGeom>
        </p:spPr>
        <p:txBody>
          <a:bodyPr vert="horz" wrap="square" lIns="0" tIns="0" rIns="0" bIns="0" rtlCol="0" anchor="t" anchorCtr="0">
            <a:noAutofit/>
          </a:bodyPr>
          <a:lstStyle/>
          <a:p>
            <a:pPr marL="285750" indent="-285750" algn="l">
              <a:buFont typeface="Arial" panose="020B0604020202020204" pitchFamily="34" charset="0"/>
              <a:buChar char="•"/>
            </a:pPr>
            <a:r>
              <a:rPr lang="cs-CZ" sz="900" dirty="0" err="1">
                <a:solidFill>
                  <a:schemeClr val="tx1">
                    <a:lumMod val="95000"/>
                    <a:lumOff val="5000"/>
                  </a:schemeClr>
                </a:solidFill>
              </a:rPr>
              <a:t>Gas</a:t>
            </a:r>
            <a:r>
              <a:rPr lang="cs-CZ" sz="900" dirty="0">
                <a:solidFill>
                  <a:schemeClr val="tx1">
                    <a:lumMod val="95000"/>
                    <a:lumOff val="5000"/>
                  </a:schemeClr>
                </a:solidFill>
              </a:rPr>
              <a:t> </a:t>
            </a:r>
            <a:r>
              <a:rPr lang="cs-CZ" sz="900" dirty="0" err="1">
                <a:solidFill>
                  <a:schemeClr val="tx1">
                    <a:lumMod val="95000"/>
                    <a:lumOff val="5000"/>
                  </a:schemeClr>
                </a:solidFill>
              </a:rPr>
              <a:t>extraction</a:t>
            </a:r>
            <a:r>
              <a:rPr lang="cs-CZ" sz="900" dirty="0">
                <a:solidFill>
                  <a:schemeClr val="tx1">
                    <a:lumMod val="95000"/>
                    <a:lumOff val="5000"/>
                  </a:schemeClr>
                </a:solidFill>
              </a:rPr>
              <a:t> </a:t>
            </a:r>
            <a:r>
              <a:rPr lang="cs-CZ" sz="900" dirty="0" err="1">
                <a:solidFill>
                  <a:schemeClr val="tx1">
                    <a:lumMod val="95000"/>
                    <a:lumOff val="5000"/>
                  </a:schemeClr>
                </a:solidFill>
              </a:rPr>
              <a:t>began</a:t>
            </a:r>
            <a:r>
              <a:rPr lang="cs-CZ" sz="900" dirty="0">
                <a:solidFill>
                  <a:schemeClr val="tx1">
                    <a:lumMod val="95000"/>
                    <a:lumOff val="5000"/>
                  </a:schemeClr>
                </a:solidFill>
              </a:rPr>
              <a:t> in 1959 </a:t>
            </a:r>
            <a:r>
              <a:rPr lang="cs-CZ" sz="900" dirty="0" err="1">
                <a:solidFill>
                  <a:schemeClr val="tx1">
                    <a:lumMod val="95000"/>
                    <a:lumOff val="5000"/>
                  </a:schemeClr>
                </a:solidFill>
              </a:rPr>
              <a:t>with</a:t>
            </a:r>
            <a:r>
              <a:rPr lang="cs-CZ" sz="900" dirty="0">
                <a:solidFill>
                  <a:schemeClr val="tx1">
                    <a:lumMod val="95000"/>
                    <a:lumOff val="5000"/>
                  </a:schemeClr>
                </a:solidFill>
              </a:rPr>
              <a:t> </a:t>
            </a:r>
            <a:r>
              <a:rPr lang="cs-CZ" sz="900" dirty="0" err="1">
                <a:solidFill>
                  <a:schemeClr val="tx1">
                    <a:lumMod val="95000"/>
                    <a:lumOff val="5000"/>
                  </a:schemeClr>
                </a:solidFill>
              </a:rPr>
              <a:t>peak</a:t>
            </a:r>
            <a:r>
              <a:rPr lang="cs-CZ" sz="900" dirty="0">
                <a:solidFill>
                  <a:schemeClr val="tx1">
                    <a:lumMod val="95000"/>
                    <a:lumOff val="5000"/>
                  </a:schemeClr>
                </a:solidFill>
              </a:rPr>
              <a:t> in 1969 (114,5 </a:t>
            </a:r>
            <a:r>
              <a:rPr lang="cs-CZ" sz="900" dirty="0" err="1">
                <a:solidFill>
                  <a:schemeClr val="tx1">
                    <a:lumMod val="95000"/>
                    <a:lumOff val="5000"/>
                  </a:schemeClr>
                </a:solidFill>
              </a:rPr>
              <a:t>mcm</a:t>
            </a:r>
            <a:r>
              <a:rPr lang="cs-CZ" sz="900" dirty="0">
                <a:solidFill>
                  <a:schemeClr val="tx1">
                    <a:lumMod val="95000"/>
                    <a:lumOff val="5000"/>
                  </a:schemeClr>
                </a:solidFill>
              </a:rPr>
              <a:t>/y);</a:t>
            </a:r>
          </a:p>
          <a:p>
            <a:pPr marL="285750" indent="-285750" algn="l">
              <a:buFont typeface="Arial" panose="020B0604020202020204" pitchFamily="34" charset="0"/>
              <a:buChar char="•"/>
            </a:pPr>
            <a:r>
              <a:rPr lang="cs-CZ" sz="900" dirty="0">
                <a:solidFill>
                  <a:schemeClr val="tx1">
                    <a:lumMod val="95000"/>
                    <a:lumOff val="5000"/>
                  </a:schemeClr>
                </a:solidFill>
              </a:rPr>
              <a:t>UGS </a:t>
            </a:r>
            <a:r>
              <a:rPr lang="cs-CZ" sz="900" dirty="0" err="1">
                <a:solidFill>
                  <a:schemeClr val="tx1">
                    <a:lumMod val="95000"/>
                    <a:lumOff val="5000"/>
                  </a:schemeClr>
                </a:solidFill>
              </a:rPr>
              <a:t>Tvedonice</a:t>
            </a:r>
            <a:r>
              <a:rPr lang="cs-CZ" sz="900" dirty="0">
                <a:solidFill>
                  <a:schemeClr val="tx1">
                    <a:lumMod val="95000"/>
                    <a:lumOff val="5000"/>
                  </a:schemeClr>
                </a:solidFill>
              </a:rPr>
              <a:t> 1</a:t>
            </a:r>
            <a:r>
              <a:rPr lang="cs-CZ" sz="900" baseline="30000" dirty="0">
                <a:solidFill>
                  <a:schemeClr val="tx1">
                    <a:lumMod val="95000"/>
                    <a:lumOff val="5000"/>
                  </a:schemeClr>
                </a:solidFill>
              </a:rPr>
              <a:t>st</a:t>
            </a:r>
            <a:r>
              <a:rPr lang="cs-CZ" sz="900" dirty="0">
                <a:solidFill>
                  <a:schemeClr val="tx1">
                    <a:lumMod val="95000"/>
                    <a:lumOff val="5000"/>
                  </a:schemeClr>
                </a:solidFill>
              </a:rPr>
              <a:t> </a:t>
            </a:r>
            <a:r>
              <a:rPr lang="cs-CZ" sz="900" dirty="0" err="1">
                <a:solidFill>
                  <a:schemeClr val="tx1">
                    <a:lumMod val="95000"/>
                    <a:lumOff val="5000"/>
                  </a:schemeClr>
                </a:solidFill>
              </a:rPr>
              <a:t>construction</a:t>
            </a:r>
            <a:r>
              <a:rPr lang="cs-CZ" sz="900" dirty="0">
                <a:solidFill>
                  <a:schemeClr val="tx1">
                    <a:lumMod val="95000"/>
                    <a:lumOff val="5000"/>
                  </a:schemeClr>
                </a:solidFill>
              </a:rPr>
              <a:t> </a:t>
            </a:r>
            <a:r>
              <a:rPr lang="cs-CZ" sz="900" dirty="0" err="1">
                <a:solidFill>
                  <a:schemeClr val="tx1">
                    <a:lumMod val="95000"/>
                    <a:lumOff val="5000"/>
                  </a:schemeClr>
                </a:solidFill>
              </a:rPr>
              <a:t>stage</a:t>
            </a:r>
            <a:r>
              <a:rPr lang="cs-CZ" sz="900" dirty="0">
                <a:solidFill>
                  <a:schemeClr val="tx1">
                    <a:lumMod val="95000"/>
                    <a:lumOff val="5000"/>
                  </a:schemeClr>
                </a:solidFill>
              </a:rPr>
              <a:t> </a:t>
            </a:r>
            <a:r>
              <a:rPr lang="cs-CZ" sz="900" dirty="0" err="1">
                <a:solidFill>
                  <a:schemeClr val="tx1">
                    <a:lumMod val="95000"/>
                    <a:lumOff val="5000"/>
                  </a:schemeClr>
                </a:solidFill>
              </a:rPr>
              <a:t>started</a:t>
            </a:r>
            <a:r>
              <a:rPr lang="cs-CZ" sz="900" dirty="0">
                <a:solidFill>
                  <a:schemeClr val="tx1">
                    <a:lumMod val="95000"/>
                    <a:lumOff val="5000"/>
                  </a:schemeClr>
                </a:solidFill>
              </a:rPr>
              <a:t> 1971;</a:t>
            </a:r>
          </a:p>
          <a:p>
            <a:pPr marL="285750" indent="-285750" algn="l">
              <a:buFont typeface="Arial" panose="020B0604020202020204" pitchFamily="34" charset="0"/>
              <a:buChar char="•"/>
            </a:pPr>
            <a:r>
              <a:rPr lang="cs-CZ" sz="900" dirty="0">
                <a:solidFill>
                  <a:schemeClr val="tx1">
                    <a:lumMod val="95000"/>
                    <a:lumOff val="5000"/>
                  </a:schemeClr>
                </a:solidFill>
              </a:rPr>
              <a:t>Trial </a:t>
            </a:r>
            <a:r>
              <a:rPr lang="cs-CZ" sz="900" dirty="0" err="1">
                <a:solidFill>
                  <a:schemeClr val="tx1">
                    <a:lumMod val="95000"/>
                    <a:lumOff val="5000"/>
                  </a:schemeClr>
                </a:solidFill>
              </a:rPr>
              <a:t>operation</a:t>
            </a:r>
            <a:r>
              <a:rPr lang="cs-CZ" sz="900" dirty="0">
                <a:solidFill>
                  <a:schemeClr val="tx1">
                    <a:lumMod val="95000"/>
                    <a:lumOff val="5000"/>
                  </a:schemeClr>
                </a:solidFill>
              </a:rPr>
              <a:t> </a:t>
            </a:r>
            <a:r>
              <a:rPr lang="cs-CZ" sz="900" dirty="0" err="1">
                <a:solidFill>
                  <a:schemeClr val="tx1">
                    <a:lumMod val="95000"/>
                    <a:lumOff val="5000"/>
                  </a:schemeClr>
                </a:solidFill>
              </a:rPr>
              <a:t>starts</a:t>
            </a:r>
            <a:r>
              <a:rPr lang="cs-CZ" sz="900" dirty="0">
                <a:solidFill>
                  <a:schemeClr val="tx1">
                    <a:lumMod val="95000"/>
                    <a:lumOff val="5000"/>
                  </a:schemeClr>
                </a:solidFill>
              </a:rPr>
              <a:t> 1973;</a:t>
            </a:r>
          </a:p>
          <a:p>
            <a:pPr marL="285750" indent="-285750" algn="l">
              <a:buFont typeface="Arial" panose="020B0604020202020204" pitchFamily="34" charset="0"/>
              <a:buChar char="•"/>
            </a:pPr>
            <a:r>
              <a:rPr lang="cs-CZ" sz="900" dirty="0">
                <a:solidFill>
                  <a:schemeClr val="tx1">
                    <a:lumMod val="95000"/>
                    <a:lumOff val="5000"/>
                  </a:schemeClr>
                </a:solidFill>
              </a:rPr>
              <a:t>1</a:t>
            </a:r>
            <a:r>
              <a:rPr lang="cs-CZ" sz="900" baseline="30000" dirty="0">
                <a:solidFill>
                  <a:schemeClr val="tx1">
                    <a:lumMod val="95000"/>
                    <a:lumOff val="5000"/>
                  </a:schemeClr>
                </a:solidFill>
              </a:rPr>
              <a:t>st</a:t>
            </a:r>
            <a:r>
              <a:rPr lang="cs-CZ" sz="900" dirty="0">
                <a:solidFill>
                  <a:schemeClr val="tx1">
                    <a:lumMod val="95000"/>
                    <a:lumOff val="5000"/>
                  </a:schemeClr>
                </a:solidFill>
              </a:rPr>
              <a:t> </a:t>
            </a:r>
            <a:r>
              <a:rPr lang="cs-CZ" sz="900" dirty="0" err="1">
                <a:solidFill>
                  <a:schemeClr val="tx1">
                    <a:lumMod val="95000"/>
                    <a:lumOff val="5000"/>
                  </a:schemeClr>
                </a:solidFill>
              </a:rPr>
              <a:t>construction</a:t>
            </a:r>
            <a:r>
              <a:rPr lang="cs-CZ" sz="900" dirty="0">
                <a:solidFill>
                  <a:schemeClr val="tx1">
                    <a:lumMod val="95000"/>
                    <a:lumOff val="5000"/>
                  </a:schemeClr>
                </a:solidFill>
              </a:rPr>
              <a:t> </a:t>
            </a:r>
            <a:r>
              <a:rPr lang="cs-CZ" sz="900" dirty="0" err="1">
                <a:solidFill>
                  <a:schemeClr val="tx1">
                    <a:lumMod val="95000"/>
                    <a:lumOff val="5000"/>
                  </a:schemeClr>
                </a:solidFill>
              </a:rPr>
              <a:t>stage</a:t>
            </a:r>
            <a:r>
              <a:rPr lang="cs-CZ" sz="900" dirty="0">
                <a:solidFill>
                  <a:schemeClr val="tx1">
                    <a:lumMod val="95000"/>
                    <a:lumOff val="5000"/>
                  </a:schemeClr>
                </a:solidFill>
              </a:rPr>
              <a:t> </a:t>
            </a:r>
            <a:r>
              <a:rPr lang="cs-CZ" sz="900" dirty="0" err="1">
                <a:solidFill>
                  <a:schemeClr val="tx1">
                    <a:lumMod val="95000"/>
                    <a:lumOff val="5000"/>
                  </a:schemeClr>
                </a:solidFill>
              </a:rPr>
              <a:t>finished</a:t>
            </a:r>
            <a:r>
              <a:rPr lang="cs-CZ" sz="900" dirty="0">
                <a:solidFill>
                  <a:schemeClr val="tx1">
                    <a:lumMod val="95000"/>
                    <a:lumOff val="5000"/>
                  </a:schemeClr>
                </a:solidFill>
              </a:rPr>
              <a:t> 1975, 1 </a:t>
            </a:r>
            <a:r>
              <a:rPr lang="cs-CZ" sz="900" dirty="0" err="1">
                <a:solidFill>
                  <a:schemeClr val="tx1">
                    <a:lumMod val="95000"/>
                    <a:lumOff val="5000"/>
                  </a:schemeClr>
                </a:solidFill>
              </a:rPr>
              <a:t>compressor</a:t>
            </a:r>
            <a:r>
              <a:rPr lang="cs-CZ" sz="900" dirty="0">
                <a:solidFill>
                  <a:schemeClr val="tx1">
                    <a:lumMod val="95000"/>
                    <a:lumOff val="5000"/>
                  </a:schemeClr>
                </a:solidFill>
              </a:rPr>
              <a:t> unit, 38 </a:t>
            </a:r>
            <a:r>
              <a:rPr lang="cs-CZ" sz="900" dirty="0" err="1">
                <a:solidFill>
                  <a:schemeClr val="tx1">
                    <a:lumMod val="95000"/>
                    <a:lumOff val="5000"/>
                  </a:schemeClr>
                </a:solidFill>
              </a:rPr>
              <a:t>operating</a:t>
            </a:r>
            <a:r>
              <a:rPr lang="cs-CZ" sz="900" dirty="0">
                <a:solidFill>
                  <a:schemeClr val="tx1">
                    <a:lumMod val="95000"/>
                    <a:lumOff val="5000"/>
                  </a:schemeClr>
                </a:solidFill>
              </a:rPr>
              <a:t> </a:t>
            </a:r>
            <a:r>
              <a:rPr lang="cs-CZ" sz="900" dirty="0" err="1">
                <a:solidFill>
                  <a:schemeClr val="tx1">
                    <a:lumMod val="95000"/>
                    <a:lumOff val="5000"/>
                  </a:schemeClr>
                </a:solidFill>
              </a:rPr>
              <a:t>wells</a:t>
            </a:r>
            <a:r>
              <a:rPr lang="cs-CZ" sz="900" dirty="0">
                <a:solidFill>
                  <a:schemeClr val="tx1">
                    <a:lumMod val="95000"/>
                    <a:lumOff val="5000"/>
                  </a:schemeClr>
                </a:solidFill>
              </a:rPr>
              <a:t>;</a:t>
            </a:r>
          </a:p>
          <a:p>
            <a:pPr marL="285750" indent="-285750" algn="l">
              <a:buFont typeface="Arial" panose="020B0604020202020204" pitchFamily="34" charset="0"/>
              <a:buChar char="•"/>
            </a:pPr>
            <a:r>
              <a:rPr lang="cs-CZ" sz="900" dirty="0">
                <a:solidFill>
                  <a:schemeClr val="tx1">
                    <a:lumMod val="95000"/>
                    <a:lumOff val="5000"/>
                  </a:schemeClr>
                </a:solidFill>
              </a:rPr>
              <a:t>2</a:t>
            </a:r>
            <a:r>
              <a:rPr lang="cs-CZ" sz="900" baseline="30000" dirty="0">
                <a:solidFill>
                  <a:schemeClr val="tx1">
                    <a:lumMod val="95000"/>
                    <a:lumOff val="5000"/>
                  </a:schemeClr>
                </a:solidFill>
              </a:rPr>
              <a:t>nd</a:t>
            </a:r>
            <a:r>
              <a:rPr lang="cs-CZ" sz="900" dirty="0">
                <a:solidFill>
                  <a:schemeClr val="tx1">
                    <a:lumMod val="95000"/>
                    <a:lumOff val="5000"/>
                  </a:schemeClr>
                </a:solidFill>
              </a:rPr>
              <a:t> </a:t>
            </a:r>
            <a:r>
              <a:rPr lang="cs-CZ" sz="900" dirty="0" err="1">
                <a:solidFill>
                  <a:schemeClr val="tx1">
                    <a:lumMod val="95000"/>
                    <a:lumOff val="5000"/>
                  </a:schemeClr>
                </a:solidFill>
              </a:rPr>
              <a:t>construction</a:t>
            </a:r>
            <a:r>
              <a:rPr lang="cs-CZ" sz="900" dirty="0">
                <a:solidFill>
                  <a:schemeClr val="tx1">
                    <a:lumMod val="95000"/>
                    <a:lumOff val="5000"/>
                  </a:schemeClr>
                </a:solidFill>
              </a:rPr>
              <a:t> </a:t>
            </a:r>
            <a:r>
              <a:rPr lang="cs-CZ" sz="900" dirty="0" err="1">
                <a:solidFill>
                  <a:schemeClr val="tx1">
                    <a:lumMod val="95000"/>
                    <a:lumOff val="5000"/>
                  </a:schemeClr>
                </a:solidFill>
              </a:rPr>
              <a:t>stage</a:t>
            </a:r>
            <a:r>
              <a:rPr lang="cs-CZ" sz="900" dirty="0">
                <a:solidFill>
                  <a:schemeClr val="tx1">
                    <a:lumMod val="95000"/>
                    <a:lumOff val="5000"/>
                  </a:schemeClr>
                </a:solidFill>
              </a:rPr>
              <a:t> </a:t>
            </a:r>
            <a:r>
              <a:rPr lang="cs-CZ" sz="900" dirty="0" err="1">
                <a:solidFill>
                  <a:schemeClr val="tx1">
                    <a:lumMod val="95000"/>
                    <a:lumOff val="5000"/>
                  </a:schemeClr>
                </a:solidFill>
              </a:rPr>
              <a:t>starts</a:t>
            </a:r>
            <a:r>
              <a:rPr lang="cs-CZ" sz="900" dirty="0">
                <a:solidFill>
                  <a:schemeClr val="tx1">
                    <a:lumMod val="95000"/>
                    <a:lumOff val="5000"/>
                  </a:schemeClr>
                </a:solidFill>
              </a:rPr>
              <a:t> 1980: 2 </a:t>
            </a:r>
            <a:r>
              <a:rPr lang="cs-CZ" sz="900" dirty="0" err="1">
                <a:solidFill>
                  <a:schemeClr val="tx1">
                    <a:lumMod val="95000"/>
                    <a:lumOff val="5000"/>
                  </a:schemeClr>
                </a:solidFill>
              </a:rPr>
              <a:t>gathering</a:t>
            </a:r>
            <a:r>
              <a:rPr lang="cs-CZ" sz="900" dirty="0">
                <a:solidFill>
                  <a:schemeClr val="tx1">
                    <a:lumMod val="95000"/>
                    <a:lumOff val="5000"/>
                  </a:schemeClr>
                </a:solidFill>
              </a:rPr>
              <a:t> </a:t>
            </a:r>
            <a:r>
              <a:rPr lang="cs-CZ" sz="900" dirty="0" err="1">
                <a:solidFill>
                  <a:schemeClr val="tx1">
                    <a:lumMod val="95000"/>
                    <a:lumOff val="5000"/>
                  </a:schemeClr>
                </a:solidFill>
              </a:rPr>
              <a:t>stations</a:t>
            </a:r>
            <a:r>
              <a:rPr lang="cs-CZ" sz="900" dirty="0">
                <a:solidFill>
                  <a:schemeClr val="tx1">
                    <a:lumMod val="95000"/>
                    <a:lumOff val="5000"/>
                  </a:schemeClr>
                </a:solidFill>
              </a:rPr>
              <a:t>, +2 </a:t>
            </a:r>
            <a:r>
              <a:rPr lang="cs-CZ" sz="900" dirty="0" err="1">
                <a:solidFill>
                  <a:schemeClr val="tx1">
                    <a:lumMod val="95000"/>
                    <a:lumOff val="5000"/>
                  </a:schemeClr>
                </a:solidFill>
              </a:rPr>
              <a:t>compressor</a:t>
            </a:r>
            <a:r>
              <a:rPr lang="cs-CZ" sz="900" dirty="0">
                <a:solidFill>
                  <a:schemeClr val="tx1">
                    <a:lumMod val="95000"/>
                    <a:lumOff val="5000"/>
                  </a:schemeClr>
                </a:solidFill>
              </a:rPr>
              <a:t> </a:t>
            </a:r>
            <a:r>
              <a:rPr lang="cs-CZ" sz="900" dirty="0" err="1">
                <a:solidFill>
                  <a:schemeClr val="tx1">
                    <a:lumMod val="95000"/>
                    <a:lumOff val="5000"/>
                  </a:schemeClr>
                </a:solidFill>
              </a:rPr>
              <a:t>units</a:t>
            </a:r>
            <a:r>
              <a:rPr lang="cs-CZ" sz="900" dirty="0">
                <a:solidFill>
                  <a:schemeClr val="tx1">
                    <a:lumMod val="95000"/>
                    <a:lumOff val="5000"/>
                  </a:schemeClr>
                </a:solidFill>
              </a:rPr>
              <a:t>;</a:t>
            </a:r>
          </a:p>
          <a:p>
            <a:pPr marL="285750" indent="-285750" algn="l">
              <a:buFont typeface="Arial" panose="020B0604020202020204" pitchFamily="34" charset="0"/>
              <a:buChar char="•"/>
            </a:pPr>
            <a:r>
              <a:rPr lang="cs-CZ" sz="900" dirty="0">
                <a:solidFill>
                  <a:schemeClr val="tx1">
                    <a:lumMod val="95000"/>
                    <a:lumOff val="5000"/>
                  </a:schemeClr>
                </a:solidFill>
              </a:rPr>
              <a:t>3</a:t>
            </a:r>
            <a:r>
              <a:rPr lang="cs-CZ" sz="900" baseline="30000" dirty="0">
                <a:solidFill>
                  <a:schemeClr val="tx1">
                    <a:lumMod val="95000"/>
                    <a:lumOff val="5000"/>
                  </a:schemeClr>
                </a:solidFill>
              </a:rPr>
              <a:t>rd</a:t>
            </a:r>
            <a:r>
              <a:rPr lang="cs-CZ" sz="900" dirty="0">
                <a:solidFill>
                  <a:schemeClr val="tx1">
                    <a:lumMod val="95000"/>
                    <a:lumOff val="5000"/>
                  </a:schemeClr>
                </a:solidFill>
              </a:rPr>
              <a:t> </a:t>
            </a:r>
            <a:r>
              <a:rPr lang="cs-CZ" sz="900" dirty="0" err="1">
                <a:solidFill>
                  <a:schemeClr val="tx1">
                    <a:lumMod val="95000"/>
                    <a:lumOff val="5000"/>
                  </a:schemeClr>
                </a:solidFill>
              </a:rPr>
              <a:t>construction</a:t>
            </a:r>
            <a:r>
              <a:rPr lang="cs-CZ" sz="900" dirty="0">
                <a:solidFill>
                  <a:schemeClr val="tx1">
                    <a:lumMod val="95000"/>
                    <a:lumOff val="5000"/>
                  </a:schemeClr>
                </a:solidFill>
              </a:rPr>
              <a:t> </a:t>
            </a:r>
            <a:r>
              <a:rPr lang="cs-CZ" sz="900" dirty="0" err="1">
                <a:solidFill>
                  <a:schemeClr val="tx1">
                    <a:lumMod val="95000"/>
                    <a:lumOff val="5000"/>
                  </a:schemeClr>
                </a:solidFill>
              </a:rPr>
              <a:t>stage</a:t>
            </a:r>
            <a:r>
              <a:rPr lang="cs-CZ" sz="900" dirty="0">
                <a:solidFill>
                  <a:schemeClr val="tx1">
                    <a:lumMod val="95000"/>
                    <a:lumOff val="5000"/>
                  </a:schemeClr>
                </a:solidFill>
              </a:rPr>
              <a:t> 2004 – 2005: </a:t>
            </a:r>
            <a:r>
              <a:rPr lang="cs-CZ" sz="900" dirty="0" err="1">
                <a:solidFill>
                  <a:schemeClr val="tx1">
                    <a:lumMod val="95000"/>
                    <a:lumOff val="5000"/>
                  </a:schemeClr>
                </a:solidFill>
              </a:rPr>
              <a:t>safety</a:t>
            </a:r>
            <a:r>
              <a:rPr lang="cs-CZ" sz="900" dirty="0">
                <a:solidFill>
                  <a:schemeClr val="tx1">
                    <a:lumMod val="95000"/>
                    <a:lumOff val="5000"/>
                  </a:schemeClr>
                </a:solidFill>
              </a:rPr>
              <a:t> and reliability;</a:t>
            </a:r>
          </a:p>
          <a:p>
            <a:pPr marL="285750" indent="-285750" algn="l">
              <a:buFont typeface="Arial" panose="020B0604020202020204" pitchFamily="34" charset="0"/>
              <a:buChar char="•"/>
            </a:pPr>
            <a:r>
              <a:rPr lang="cs-CZ" sz="900" dirty="0">
                <a:solidFill>
                  <a:schemeClr val="tx1">
                    <a:lumMod val="95000"/>
                    <a:lumOff val="5000"/>
                  </a:schemeClr>
                </a:solidFill>
              </a:rPr>
              <a:t>2007 → 9th to 11th </a:t>
            </a:r>
            <a:r>
              <a:rPr lang="cs-CZ" sz="900" dirty="0" err="1">
                <a:solidFill>
                  <a:schemeClr val="tx1">
                    <a:lumMod val="95000"/>
                    <a:lumOff val="5000"/>
                  </a:schemeClr>
                </a:solidFill>
              </a:rPr>
              <a:t>sarmatian</a:t>
            </a:r>
            <a:r>
              <a:rPr lang="cs-CZ" sz="900" dirty="0">
                <a:solidFill>
                  <a:schemeClr val="tx1">
                    <a:lumMod val="95000"/>
                    <a:lumOff val="5000"/>
                  </a:schemeClr>
                </a:solidFill>
              </a:rPr>
              <a:t> </a:t>
            </a:r>
            <a:r>
              <a:rPr lang="cs-CZ" sz="900" dirty="0" err="1">
                <a:solidFill>
                  <a:schemeClr val="tx1">
                    <a:lumMod val="95000"/>
                    <a:lumOff val="5000"/>
                  </a:schemeClr>
                </a:solidFill>
              </a:rPr>
              <a:t>reservoir</a:t>
            </a:r>
            <a:r>
              <a:rPr lang="cs-CZ" sz="900" dirty="0">
                <a:solidFill>
                  <a:schemeClr val="tx1">
                    <a:lumMod val="95000"/>
                    <a:lumOff val="5000"/>
                  </a:schemeClr>
                </a:solidFill>
              </a:rPr>
              <a:t> </a:t>
            </a:r>
            <a:r>
              <a:rPr lang="cs-CZ" sz="900" dirty="0" err="1">
                <a:solidFill>
                  <a:schemeClr val="tx1">
                    <a:lumMod val="95000"/>
                    <a:lumOff val="5000"/>
                  </a:schemeClr>
                </a:solidFill>
              </a:rPr>
              <a:t>connection</a:t>
            </a:r>
            <a:r>
              <a:rPr lang="cs-CZ" sz="900" dirty="0">
                <a:solidFill>
                  <a:schemeClr val="tx1">
                    <a:lumMod val="95000"/>
                    <a:lumOff val="5000"/>
                  </a:schemeClr>
                </a:solidFill>
              </a:rPr>
              <a:t> </a:t>
            </a:r>
            <a:r>
              <a:rPr lang="cs-CZ" sz="900" dirty="0" err="1">
                <a:solidFill>
                  <a:schemeClr val="tx1">
                    <a:lumMod val="95000"/>
                    <a:lumOff val="5000"/>
                  </a:schemeClr>
                </a:solidFill>
              </a:rPr>
              <a:t>project</a:t>
            </a:r>
            <a:r>
              <a:rPr lang="cs-CZ" sz="900" dirty="0">
                <a:solidFill>
                  <a:schemeClr val="tx1">
                    <a:lumMod val="95000"/>
                    <a:lumOff val="5000"/>
                  </a:schemeClr>
                </a:solidFill>
              </a:rPr>
              <a:t> </a:t>
            </a:r>
            <a:r>
              <a:rPr lang="cs-CZ" sz="900" dirty="0" err="1">
                <a:solidFill>
                  <a:schemeClr val="tx1">
                    <a:lumMod val="95000"/>
                    <a:lumOff val="5000"/>
                  </a:schemeClr>
                </a:solidFill>
              </a:rPr>
              <a:t>started</a:t>
            </a:r>
            <a:r>
              <a:rPr lang="cs-CZ" sz="900" dirty="0">
                <a:solidFill>
                  <a:schemeClr val="tx1">
                    <a:lumMod val="95000"/>
                    <a:lumOff val="5000"/>
                  </a:schemeClr>
                </a:solidFill>
              </a:rPr>
              <a:t>;</a:t>
            </a:r>
          </a:p>
          <a:p>
            <a:pPr marL="285750" indent="-285750" algn="l">
              <a:buFont typeface="Arial" panose="020B0604020202020204" pitchFamily="34" charset="0"/>
              <a:buChar char="•"/>
            </a:pPr>
            <a:r>
              <a:rPr lang="cs-CZ" sz="900" dirty="0">
                <a:solidFill>
                  <a:schemeClr val="tx1">
                    <a:lumMod val="95000"/>
                    <a:lumOff val="5000"/>
                  </a:schemeClr>
                </a:solidFill>
              </a:rPr>
              <a:t>2015 → Triple </a:t>
            </a:r>
            <a:r>
              <a:rPr lang="cs-CZ" sz="900" dirty="0" err="1">
                <a:solidFill>
                  <a:schemeClr val="tx1">
                    <a:lumMod val="95000"/>
                    <a:lumOff val="5000"/>
                  </a:schemeClr>
                </a:solidFill>
              </a:rPr>
              <a:t>project</a:t>
            </a:r>
            <a:r>
              <a:rPr lang="cs-CZ" sz="900" dirty="0">
                <a:solidFill>
                  <a:schemeClr val="tx1">
                    <a:lumMod val="95000"/>
                    <a:lumOff val="5000"/>
                  </a:schemeClr>
                </a:solidFill>
              </a:rPr>
              <a:t> </a:t>
            </a:r>
            <a:r>
              <a:rPr lang="cs-CZ" sz="900" dirty="0" err="1">
                <a:solidFill>
                  <a:schemeClr val="tx1">
                    <a:lumMod val="95000"/>
                    <a:lumOff val="5000"/>
                  </a:schemeClr>
                </a:solidFill>
              </a:rPr>
              <a:t>preparation</a:t>
            </a:r>
            <a:r>
              <a:rPr lang="cs-CZ" sz="900" dirty="0">
                <a:solidFill>
                  <a:schemeClr val="tx1">
                    <a:lumMod val="95000"/>
                    <a:lumOff val="5000"/>
                  </a:schemeClr>
                </a:solidFill>
              </a:rPr>
              <a:t> </a:t>
            </a:r>
            <a:r>
              <a:rPr lang="cs-CZ" sz="900" dirty="0" err="1">
                <a:solidFill>
                  <a:schemeClr val="tx1">
                    <a:lumMod val="95000"/>
                    <a:lumOff val="5000"/>
                  </a:schemeClr>
                </a:solidFill>
              </a:rPr>
              <a:t>started</a:t>
            </a:r>
            <a:r>
              <a:rPr lang="cs-CZ" sz="900" dirty="0">
                <a:solidFill>
                  <a:schemeClr val="tx1">
                    <a:lumMod val="95000"/>
                    <a:lumOff val="5000"/>
                  </a:schemeClr>
                </a:solidFill>
              </a:rPr>
              <a:t>.</a:t>
            </a:r>
          </a:p>
        </p:txBody>
      </p:sp>
    </p:spTree>
    <p:extLst>
      <p:ext uri="{BB962C8B-B14F-4D97-AF65-F5344CB8AC3E}">
        <p14:creationId xmlns:p14="http://schemas.microsoft.com/office/powerpoint/2010/main" val="354559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svislý text 6">
            <a:extLst>
              <a:ext uri="{FF2B5EF4-FFF2-40B4-BE49-F238E27FC236}">
                <a16:creationId xmlns:a16="http://schemas.microsoft.com/office/drawing/2014/main" id="{6E286C9D-B6D1-4D5A-A112-E2B9FA4B2BAE}"/>
              </a:ext>
            </a:extLst>
          </p:cNvPr>
          <p:cNvSpPr txBox="1">
            <a:spLocks/>
          </p:cNvSpPr>
          <p:nvPr/>
        </p:nvSpPr>
        <p:spPr>
          <a:xfrm>
            <a:off x="538161" y="268060"/>
            <a:ext cx="5855353" cy="467603"/>
          </a:xfrm>
          <a:prstGeom prst="rect">
            <a:avLst/>
          </a:prstGeom>
        </p:spPr>
        <p:txBody>
          <a:bodyPr vert="horz" lIns="0" tIns="0" rIns="0" bIns="0" rtlCol="0" anchor="t" anchorCtr="0">
            <a:norm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accent2"/>
                </a:solidFill>
                <a:latin typeface="+mj-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2100" b="1" kern="1200" spc="0" baseline="0">
                <a:solidFill>
                  <a:srgbClr val="3ED8C3"/>
                </a:solidFill>
                <a:latin typeface="+mj-lt"/>
                <a:ea typeface="+mn-ea"/>
                <a:cs typeface="+mn-cs"/>
              </a:defRPr>
            </a:lvl2pPr>
            <a:lvl3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3pPr>
            <a:lvl4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4pPr>
            <a:lvl5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5pPr>
            <a:lvl6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6pPr>
            <a:lvl7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7pPr>
            <a:lvl8pPr marL="0" indent="0" algn="l" defTabSz="685800" rtl="0" eaLnBrk="1" latinLnBrk="0" hangingPunct="1">
              <a:lnSpc>
                <a:spcPct val="100000"/>
              </a:lnSpc>
              <a:spcBef>
                <a:spcPts val="0"/>
              </a:spcBef>
              <a:buClr>
                <a:srgbClr val="3ED8C3"/>
              </a:buClr>
              <a:buFont typeface="Arial" panose="020B0604020202020204" pitchFamily="34" charset="0"/>
              <a:buNone/>
              <a:defRPr sz="2100" b="1" kern="1200" spc="0" baseline="0">
                <a:solidFill>
                  <a:srgbClr val="3ED8C3"/>
                </a:solidFill>
                <a:latin typeface="+mj-lt"/>
                <a:ea typeface="+mn-ea"/>
                <a:cs typeface="+mn-cs"/>
              </a:defRPr>
            </a:lvl8pPr>
            <a:lvl9pPr marL="0" indent="0" algn="l" defTabSz="685800" rtl="0" eaLnBrk="1" latinLnBrk="0" hangingPunct="1">
              <a:lnSpc>
                <a:spcPct val="100000"/>
              </a:lnSpc>
              <a:spcBef>
                <a:spcPts val="0"/>
              </a:spcBef>
              <a:buClr>
                <a:srgbClr val="3ED8C3"/>
              </a:buClr>
              <a:buFont typeface="Arial" panose="020B0604020202020204" pitchFamily="34" charset="0"/>
              <a:buNone/>
              <a:defRPr lang="de-DE" sz="2100" b="1" i="0" u="none" strike="noStrike" kern="1200" spc="0" baseline="0" smtClean="0">
                <a:solidFill>
                  <a:srgbClr val="3ED8C3"/>
                </a:solidFill>
                <a:latin typeface="+mj-lt"/>
                <a:ea typeface="+mn-ea"/>
                <a:cs typeface="+mn-cs"/>
              </a:defRPr>
            </a:lvl9pPr>
          </a:lstStyle>
          <a:p>
            <a:r>
              <a:rPr lang="en-US" sz="2200" dirty="0">
                <a:solidFill>
                  <a:schemeClr val="accent5"/>
                </a:solidFill>
              </a:rPr>
              <a:t>UGS </a:t>
            </a:r>
            <a:r>
              <a:rPr lang="en-US" sz="2200" dirty="0" err="1">
                <a:solidFill>
                  <a:schemeClr val="accent5"/>
                </a:solidFill>
              </a:rPr>
              <a:t>Tvrdonice</a:t>
            </a:r>
            <a:r>
              <a:rPr lang="en-US" sz="2200" dirty="0">
                <a:solidFill>
                  <a:schemeClr val="accent5"/>
                </a:solidFill>
              </a:rPr>
              <a:t> basic facts</a:t>
            </a:r>
          </a:p>
        </p:txBody>
      </p:sp>
      <p:sp>
        <p:nvSpPr>
          <p:cNvPr id="8" name="TextovéPole 7">
            <a:extLst>
              <a:ext uri="{FF2B5EF4-FFF2-40B4-BE49-F238E27FC236}">
                <a16:creationId xmlns:a16="http://schemas.microsoft.com/office/drawing/2014/main" id="{4C5B3196-26E6-46E2-9D5C-B21CC13F9C50}"/>
              </a:ext>
            </a:extLst>
          </p:cNvPr>
          <p:cNvSpPr txBox="1"/>
          <p:nvPr/>
        </p:nvSpPr>
        <p:spPr>
          <a:xfrm>
            <a:off x="538162" y="756473"/>
            <a:ext cx="8038768" cy="4123730"/>
          </a:xfrm>
          <a:prstGeom prst="rect">
            <a:avLst/>
          </a:prstGeom>
        </p:spPr>
        <p:txBody>
          <a:bodyPr vert="horz" wrap="square" lIns="0" tIns="0" rIns="0" bIns="0" rtlCol="0" anchor="t" anchorCtr="0">
            <a:noAutofit/>
          </a:bodyPr>
          <a:lstStyle/>
          <a:p>
            <a:pPr marL="269875" indent="-177800" algn="l">
              <a:spcAft>
                <a:spcPts val="300"/>
              </a:spcAft>
              <a:buFont typeface="Arial" panose="020B0604020202020204" pitchFamily="34" charset="0"/>
              <a:buChar char="•"/>
            </a:pPr>
            <a:r>
              <a:rPr lang="en-US" sz="1600" dirty="0">
                <a:solidFill>
                  <a:schemeClr val="accent2"/>
                </a:solidFill>
              </a:rPr>
              <a:t>UGS facility construction started in 1971 and in 1973 it became operational.</a:t>
            </a:r>
          </a:p>
          <a:p>
            <a:pPr marL="269875" indent="-177800" algn="l">
              <a:spcAft>
                <a:spcPts val="300"/>
              </a:spcAft>
              <a:buFont typeface="Arial" panose="020B0604020202020204" pitchFamily="34" charset="0"/>
              <a:buChar char="•"/>
            </a:pPr>
            <a:r>
              <a:rPr lang="en-US" sz="1600" dirty="0">
                <a:solidFill>
                  <a:schemeClr val="accent2"/>
                </a:solidFill>
              </a:rPr>
              <a:t>Working gas volume </a:t>
            </a:r>
            <a:r>
              <a:rPr lang="cs-CZ" sz="1600" dirty="0" err="1">
                <a:solidFill>
                  <a:schemeClr val="accent2"/>
                </a:solidFill>
              </a:rPr>
              <a:t>was</a:t>
            </a:r>
            <a:r>
              <a:rPr lang="en-US" sz="1600" dirty="0">
                <a:solidFill>
                  <a:schemeClr val="accent2"/>
                </a:solidFill>
              </a:rPr>
              <a:t> 525 mcm, cushion gas volume </a:t>
            </a:r>
            <a:r>
              <a:rPr lang="cs-CZ" sz="1600" dirty="0" err="1">
                <a:solidFill>
                  <a:schemeClr val="accent2"/>
                </a:solidFill>
              </a:rPr>
              <a:t>was</a:t>
            </a:r>
            <a:r>
              <a:rPr lang="en-US" sz="1600" dirty="0">
                <a:solidFill>
                  <a:schemeClr val="accent2"/>
                </a:solidFill>
              </a:rPr>
              <a:t> 623.2 mcm, reservoir pressure range is 7.0 – 15.4 MPa, actual max withdrawal rate </a:t>
            </a:r>
            <a:r>
              <a:rPr lang="cs-CZ" sz="1600" dirty="0" err="1">
                <a:solidFill>
                  <a:schemeClr val="accent2"/>
                </a:solidFill>
              </a:rPr>
              <a:t>was</a:t>
            </a:r>
            <a:r>
              <a:rPr lang="en-US" sz="1600" dirty="0">
                <a:solidFill>
                  <a:schemeClr val="accent2"/>
                </a:solidFill>
              </a:rPr>
              <a:t> 8.2 mcm/day, injection capacity </a:t>
            </a:r>
            <a:r>
              <a:rPr lang="cs-CZ" sz="1600" dirty="0" err="1">
                <a:solidFill>
                  <a:schemeClr val="accent2"/>
                </a:solidFill>
              </a:rPr>
              <a:t>wa</a:t>
            </a:r>
            <a:r>
              <a:rPr lang="en-US" sz="1600" dirty="0">
                <a:solidFill>
                  <a:schemeClr val="accent2"/>
                </a:solidFill>
              </a:rPr>
              <a:t>s 8.5 mcm/day</a:t>
            </a:r>
            <a:r>
              <a:rPr lang="cs-CZ" sz="1600" dirty="0">
                <a:solidFill>
                  <a:schemeClr val="accent2"/>
                </a:solidFill>
              </a:rPr>
              <a:t> in 2018</a:t>
            </a:r>
            <a:r>
              <a:rPr lang="en-US" sz="1600" dirty="0">
                <a:solidFill>
                  <a:schemeClr val="accent2"/>
                </a:solidFill>
              </a:rPr>
              <a:t>. *</a:t>
            </a:r>
          </a:p>
          <a:p>
            <a:pPr marL="269875" indent="-177800" algn="l">
              <a:spcAft>
                <a:spcPts val="300"/>
              </a:spcAft>
              <a:buFont typeface="Arial" panose="020B0604020202020204" pitchFamily="34" charset="0"/>
              <a:buChar char="•"/>
            </a:pPr>
            <a:r>
              <a:rPr lang="en-US" sz="1600" dirty="0">
                <a:solidFill>
                  <a:schemeClr val="accent2"/>
                </a:solidFill>
              </a:rPr>
              <a:t>There has been drilled 366 wells in oil and gas field </a:t>
            </a:r>
            <a:r>
              <a:rPr lang="en-US" sz="1600" dirty="0" err="1">
                <a:solidFill>
                  <a:schemeClr val="accent2"/>
                </a:solidFill>
              </a:rPr>
              <a:t>Hrusky</a:t>
            </a:r>
            <a:r>
              <a:rPr lang="en-US" sz="1600" dirty="0">
                <a:solidFill>
                  <a:schemeClr val="accent2"/>
                </a:solidFill>
              </a:rPr>
              <a:t>, 113 are owned by </a:t>
            </a:r>
            <a:r>
              <a:rPr lang="en-US" sz="1600" dirty="0" err="1">
                <a:solidFill>
                  <a:schemeClr val="accent2"/>
                </a:solidFill>
              </a:rPr>
              <a:t>iGS</a:t>
            </a:r>
            <a:r>
              <a:rPr lang="en-US" sz="1600" dirty="0">
                <a:solidFill>
                  <a:schemeClr val="accent2"/>
                </a:solidFill>
              </a:rPr>
              <a:t>, 68 are operated as injection/withdrawal UGS wells up to date.</a:t>
            </a:r>
          </a:p>
          <a:p>
            <a:pPr marL="269875" indent="-177800" algn="l">
              <a:spcAft>
                <a:spcPts val="300"/>
              </a:spcAft>
              <a:buFont typeface="Arial" panose="020B0604020202020204" pitchFamily="34" charset="0"/>
              <a:buChar char="•"/>
            </a:pPr>
            <a:r>
              <a:rPr lang="en-US" sz="1600" dirty="0">
                <a:solidFill>
                  <a:schemeClr val="accent2"/>
                </a:solidFill>
              </a:rPr>
              <a:t>UGS has 6 gathering stations, 3 compressors used for injection and it is connected into TSO 2 x DN500 PN63 pipeline for injection, 1 x DN700 for only withdrawal and DN1000 PN75 for injection and withdrawal. Transfer pressure range is 4.5-6.</a:t>
            </a:r>
            <a:r>
              <a:rPr lang="cs-CZ" sz="1600" dirty="0">
                <a:solidFill>
                  <a:schemeClr val="accent2"/>
                </a:solidFill>
              </a:rPr>
              <a:t>1</a:t>
            </a:r>
            <a:r>
              <a:rPr lang="en-US" sz="1600" dirty="0">
                <a:solidFill>
                  <a:schemeClr val="accent2"/>
                </a:solidFill>
              </a:rPr>
              <a:t> M</a:t>
            </a:r>
            <a:r>
              <a:rPr lang="cs-CZ" sz="1600" dirty="0">
                <a:solidFill>
                  <a:schemeClr val="accent2"/>
                </a:solidFill>
              </a:rPr>
              <a:t>P</a:t>
            </a:r>
            <a:r>
              <a:rPr lang="en-US" sz="1600">
                <a:solidFill>
                  <a:schemeClr val="accent2"/>
                </a:solidFill>
              </a:rPr>
              <a:t>a.</a:t>
            </a:r>
            <a:endParaRPr lang="cs-CZ" sz="1600" dirty="0">
              <a:solidFill>
                <a:schemeClr val="accent2"/>
              </a:solidFill>
            </a:endParaRPr>
          </a:p>
          <a:p>
            <a:pPr marL="269875" indent="-177800" algn="l">
              <a:spcAft>
                <a:spcPts val="300"/>
              </a:spcAft>
              <a:buFont typeface="Arial" panose="020B0604020202020204" pitchFamily="34" charset="0"/>
              <a:buChar char="•"/>
            </a:pPr>
            <a:endParaRPr lang="cs-CZ" sz="1600" dirty="0">
              <a:solidFill>
                <a:schemeClr val="accent2"/>
              </a:solidFill>
            </a:endParaRPr>
          </a:p>
          <a:p>
            <a:pPr marL="269875" indent="-177800" algn="l">
              <a:spcAft>
                <a:spcPts val="300"/>
              </a:spcAft>
              <a:buFont typeface="Arial" panose="020B0604020202020204" pitchFamily="34" charset="0"/>
              <a:buChar char="•"/>
            </a:pPr>
            <a:endParaRPr lang="cs-CZ" sz="1600" dirty="0">
              <a:solidFill>
                <a:schemeClr val="accent2"/>
              </a:solidFill>
            </a:endParaRPr>
          </a:p>
          <a:p>
            <a:pPr marL="269875" indent="-177800" algn="l">
              <a:spcAft>
                <a:spcPts val="300"/>
              </a:spcAft>
              <a:buFont typeface="Arial" panose="020B0604020202020204" pitchFamily="34" charset="0"/>
              <a:buChar char="•"/>
            </a:pPr>
            <a:endParaRPr lang="cs-CZ" sz="1600" dirty="0">
              <a:solidFill>
                <a:schemeClr val="accent2"/>
              </a:solidFill>
            </a:endParaRPr>
          </a:p>
          <a:p>
            <a:pPr marL="92075" algn="l">
              <a:spcAft>
                <a:spcPts val="300"/>
              </a:spcAft>
            </a:pPr>
            <a:endParaRPr lang="en-US" sz="1600" dirty="0">
              <a:solidFill>
                <a:schemeClr val="accent2"/>
              </a:solidFill>
            </a:endParaRPr>
          </a:p>
          <a:p>
            <a:pPr marL="92075" algn="l">
              <a:spcAft>
                <a:spcPts val="300"/>
              </a:spcAft>
            </a:pPr>
            <a:r>
              <a:rPr lang="en-US" sz="1600" dirty="0">
                <a:solidFill>
                  <a:schemeClr val="accent2"/>
                </a:solidFill>
              </a:rPr>
              <a:t>* </a:t>
            </a:r>
            <a:r>
              <a:rPr lang="en-US" sz="1200" dirty="0">
                <a:solidFill>
                  <a:schemeClr val="accent2"/>
                </a:solidFill>
              </a:rPr>
              <a:t>reference temperature 15 °C, reference pressure 101,325 kPa.</a:t>
            </a:r>
          </a:p>
        </p:txBody>
      </p:sp>
      <p:pic>
        <p:nvPicPr>
          <p:cNvPr id="2" name="Energiefeld">
            <a:extLst>
              <a:ext uri="{FF2B5EF4-FFF2-40B4-BE49-F238E27FC236}">
                <a16:creationId xmlns:a16="http://schemas.microsoft.com/office/drawing/2014/main" id="{4ADCE8B5-F843-FDF9-F049-E8E1353D84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393514" y="0"/>
            <a:ext cx="2750486" cy="993423"/>
          </a:xfrm>
          <a:prstGeom prst="rect">
            <a:avLst/>
          </a:prstGeom>
        </p:spPr>
      </p:pic>
    </p:spTree>
    <p:extLst>
      <p:ext uri="{BB962C8B-B14F-4D97-AF65-F5344CB8AC3E}">
        <p14:creationId xmlns:p14="http://schemas.microsoft.com/office/powerpoint/2010/main" val="369736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80069D3-B142-E7B4-EB63-16C62CF5BC24}"/>
              </a:ext>
            </a:extLst>
          </p:cNvPr>
          <p:cNvPicPr>
            <a:picLocks noChangeAspect="1"/>
          </p:cNvPicPr>
          <p:nvPr/>
        </p:nvPicPr>
        <p:blipFill>
          <a:blip r:embed="rId2"/>
          <a:stretch>
            <a:fillRect/>
          </a:stretch>
        </p:blipFill>
        <p:spPr>
          <a:xfrm>
            <a:off x="317715" y="539646"/>
            <a:ext cx="8284449" cy="4365649"/>
          </a:xfrm>
          <a:prstGeom prst="rect">
            <a:avLst/>
          </a:prstGeom>
        </p:spPr>
      </p:pic>
      <p:sp>
        <p:nvSpPr>
          <p:cNvPr id="2" name="Zástupný symbol pro číslo snímku 1">
            <a:extLst>
              <a:ext uri="{FF2B5EF4-FFF2-40B4-BE49-F238E27FC236}">
                <a16:creationId xmlns:a16="http://schemas.microsoft.com/office/drawing/2014/main" id="{4509DA66-F549-FE90-AB06-0E66E099259B}"/>
              </a:ext>
            </a:extLst>
          </p:cNvPr>
          <p:cNvSpPr>
            <a:spLocks noGrp="1"/>
          </p:cNvSpPr>
          <p:nvPr>
            <p:ph type="sldNum" sz="quarter" idx="17"/>
          </p:nvPr>
        </p:nvSpPr>
        <p:spPr/>
        <p:txBody>
          <a:bodyPr/>
          <a:lstStyle/>
          <a:p>
            <a:r>
              <a:rPr lang="en-GB"/>
              <a:t>Page </a:t>
            </a:r>
            <a:fld id="{677F1DB9-6BD1-4662-AD32-A5C07CCC53B6}" type="slidenum">
              <a:rPr lang="en-GB" sz="600" smtClean="0"/>
              <a:pPr/>
              <a:t>4</a:t>
            </a:fld>
            <a:endParaRPr lang="en-GB"/>
          </a:p>
        </p:txBody>
      </p:sp>
      <p:sp>
        <p:nvSpPr>
          <p:cNvPr id="8" name="Nadpis 6">
            <a:extLst>
              <a:ext uri="{FF2B5EF4-FFF2-40B4-BE49-F238E27FC236}">
                <a16:creationId xmlns:a16="http://schemas.microsoft.com/office/drawing/2014/main" id="{EEAFD03B-0B6E-6959-AC7C-A6AAA372170A}"/>
              </a:ext>
            </a:extLst>
          </p:cNvPr>
          <p:cNvSpPr txBox="1">
            <a:spLocks/>
          </p:cNvSpPr>
          <p:nvPr/>
        </p:nvSpPr>
        <p:spPr>
          <a:xfrm>
            <a:off x="681340" y="176121"/>
            <a:ext cx="7416824" cy="360099"/>
          </a:xfrm>
          <a:prstGeom prst="rect">
            <a:avLst/>
          </a:prstGeom>
          <a:ln>
            <a:noFill/>
          </a:ln>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tx1"/>
                </a:solidFill>
                <a:latin typeface="+mj-lt"/>
                <a:ea typeface="+mj-ea"/>
                <a:cs typeface="+mj-cs"/>
              </a:defRPr>
            </a:lvl1pPr>
          </a:lstStyle>
          <a:p>
            <a:r>
              <a:rPr lang="en-US" sz="2200" dirty="0">
                <a:solidFill>
                  <a:schemeClr val="accent5"/>
                </a:solidFill>
                <a:ea typeface="+mn-ea"/>
                <a:cs typeface="+mn-cs"/>
              </a:rPr>
              <a:t>UGS </a:t>
            </a:r>
            <a:r>
              <a:rPr lang="en-US" sz="2200" dirty="0" err="1">
                <a:solidFill>
                  <a:schemeClr val="accent5"/>
                </a:solidFill>
                <a:ea typeface="+mn-ea"/>
                <a:cs typeface="+mn-cs"/>
              </a:rPr>
              <a:t>Tvrdonice</a:t>
            </a:r>
            <a:r>
              <a:rPr lang="en-US" sz="2200" dirty="0">
                <a:solidFill>
                  <a:schemeClr val="accent5"/>
                </a:solidFill>
                <a:ea typeface="+mn-ea"/>
                <a:cs typeface="+mn-cs"/>
              </a:rPr>
              <a:t>, central plant – </a:t>
            </a:r>
            <a:r>
              <a:rPr lang="cs-CZ" sz="2200" dirty="0" err="1">
                <a:solidFill>
                  <a:schemeClr val="accent5"/>
                </a:solidFill>
                <a:ea typeface="+mn-ea"/>
                <a:cs typeface="+mn-cs"/>
              </a:rPr>
              <a:t>origin</a:t>
            </a:r>
            <a:r>
              <a:rPr lang="en-US" sz="2200" dirty="0">
                <a:solidFill>
                  <a:schemeClr val="accent5"/>
                </a:solidFill>
                <a:ea typeface="+mn-ea"/>
                <a:cs typeface="+mn-cs"/>
              </a:rPr>
              <a:t>al state</a:t>
            </a:r>
          </a:p>
        </p:txBody>
      </p:sp>
    </p:spTree>
    <p:extLst>
      <p:ext uri="{BB962C8B-B14F-4D97-AF65-F5344CB8AC3E}">
        <p14:creationId xmlns:p14="http://schemas.microsoft.com/office/powerpoint/2010/main" val="251110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svislý text 6">
            <a:extLst>
              <a:ext uri="{FF2B5EF4-FFF2-40B4-BE49-F238E27FC236}">
                <a16:creationId xmlns:a16="http://schemas.microsoft.com/office/drawing/2014/main" id="{6E286C9D-B6D1-4D5A-A112-E2B9FA4B2BAE}"/>
              </a:ext>
            </a:extLst>
          </p:cNvPr>
          <p:cNvSpPr txBox="1">
            <a:spLocks/>
          </p:cNvSpPr>
          <p:nvPr/>
        </p:nvSpPr>
        <p:spPr>
          <a:xfrm>
            <a:off x="538161" y="268060"/>
            <a:ext cx="8832667" cy="467603"/>
          </a:xfrm>
          <a:prstGeom prst="rect">
            <a:avLst/>
          </a:prstGeom>
        </p:spPr>
        <p:txBody>
          <a:bodyPr vert="horz" lIns="0" tIns="0" rIns="0" bIns="0" rtlCol="0" anchor="t" anchorCtr="0">
            <a:norm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accent2"/>
                </a:solidFill>
                <a:latin typeface="+mj-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2100" b="1" kern="1200" spc="0" baseline="0">
                <a:solidFill>
                  <a:srgbClr val="3ED8C3"/>
                </a:solidFill>
                <a:latin typeface="+mj-lt"/>
                <a:ea typeface="+mn-ea"/>
                <a:cs typeface="+mn-cs"/>
              </a:defRPr>
            </a:lvl2pPr>
            <a:lvl3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3pPr>
            <a:lvl4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4pPr>
            <a:lvl5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5pPr>
            <a:lvl6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6pPr>
            <a:lvl7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7pPr>
            <a:lvl8pPr marL="0" indent="0" algn="l" defTabSz="685800" rtl="0" eaLnBrk="1" latinLnBrk="0" hangingPunct="1">
              <a:lnSpc>
                <a:spcPct val="100000"/>
              </a:lnSpc>
              <a:spcBef>
                <a:spcPts val="0"/>
              </a:spcBef>
              <a:buClr>
                <a:srgbClr val="3ED8C3"/>
              </a:buClr>
              <a:buFont typeface="Arial" panose="020B0604020202020204" pitchFamily="34" charset="0"/>
              <a:buNone/>
              <a:defRPr sz="2100" b="1" kern="1200" spc="0" baseline="0">
                <a:solidFill>
                  <a:srgbClr val="3ED8C3"/>
                </a:solidFill>
                <a:latin typeface="+mj-lt"/>
                <a:ea typeface="+mn-ea"/>
                <a:cs typeface="+mn-cs"/>
              </a:defRPr>
            </a:lvl8pPr>
            <a:lvl9pPr marL="0" indent="0" algn="l" defTabSz="685800" rtl="0" eaLnBrk="1" latinLnBrk="0" hangingPunct="1">
              <a:lnSpc>
                <a:spcPct val="100000"/>
              </a:lnSpc>
              <a:spcBef>
                <a:spcPts val="0"/>
              </a:spcBef>
              <a:buClr>
                <a:srgbClr val="3ED8C3"/>
              </a:buClr>
              <a:buFont typeface="Arial" panose="020B0604020202020204" pitchFamily="34" charset="0"/>
              <a:buNone/>
              <a:defRPr lang="de-DE" sz="2100" b="1" i="0" u="none" strike="noStrike" kern="1200" spc="0" baseline="0" smtClean="0">
                <a:solidFill>
                  <a:srgbClr val="3ED8C3"/>
                </a:solidFill>
                <a:latin typeface="+mj-lt"/>
                <a:ea typeface="+mn-ea"/>
                <a:cs typeface="+mn-cs"/>
              </a:defRPr>
            </a:lvl9pPr>
          </a:lstStyle>
          <a:p>
            <a:r>
              <a:rPr lang="en-US" sz="2200" dirty="0">
                <a:solidFill>
                  <a:schemeClr val="accent5"/>
                </a:solidFill>
              </a:rPr>
              <a:t>UGS </a:t>
            </a:r>
            <a:r>
              <a:rPr lang="en-US" sz="2200" dirty="0" err="1">
                <a:solidFill>
                  <a:schemeClr val="accent5"/>
                </a:solidFill>
              </a:rPr>
              <a:t>Tvrdonice</a:t>
            </a:r>
            <a:r>
              <a:rPr lang="en-US" sz="2200" dirty="0">
                <a:solidFill>
                  <a:schemeClr val="accent5"/>
                </a:solidFill>
              </a:rPr>
              <a:t> original dehydration units status</a:t>
            </a:r>
          </a:p>
        </p:txBody>
      </p:sp>
      <p:sp>
        <p:nvSpPr>
          <p:cNvPr id="13" name="TextovéPole 12">
            <a:extLst>
              <a:ext uri="{FF2B5EF4-FFF2-40B4-BE49-F238E27FC236}">
                <a16:creationId xmlns:a16="http://schemas.microsoft.com/office/drawing/2014/main" id="{CE3BD956-1168-4AD8-8956-553634B1C7E2}"/>
              </a:ext>
            </a:extLst>
          </p:cNvPr>
          <p:cNvSpPr txBox="1"/>
          <p:nvPr/>
        </p:nvSpPr>
        <p:spPr>
          <a:xfrm>
            <a:off x="288224" y="952092"/>
            <a:ext cx="4283776" cy="2937061"/>
          </a:xfrm>
          <a:prstGeom prst="rect">
            <a:avLst/>
          </a:prstGeom>
        </p:spPr>
        <p:txBody>
          <a:bodyPr vert="horz" wrap="square" lIns="0" tIns="0" rIns="0" bIns="0" rtlCol="0" anchor="t" anchorCtr="0">
            <a:noAutofit/>
          </a:bodyPr>
          <a:lstStyle/>
          <a:p>
            <a:pPr marL="269875" indent="-177800" algn="l">
              <a:spcAft>
                <a:spcPts val="300"/>
              </a:spcAft>
              <a:buFont typeface="Arial" panose="020B0604020202020204" pitchFamily="34" charset="0"/>
              <a:buChar char="•"/>
            </a:pPr>
            <a:r>
              <a:rPr lang="en-US" sz="1300" dirty="0">
                <a:solidFill>
                  <a:schemeClr val="accent2"/>
                </a:solidFill>
              </a:rPr>
              <a:t>There were 3 horizontal DN 500 PN 63 dehydration lines installed since  1973, producer and supplier – DSD Gas und </a:t>
            </a:r>
            <a:r>
              <a:rPr lang="en-US" sz="1300" dirty="0" err="1">
                <a:solidFill>
                  <a:schemeClr val="accent2"/>
                </a:solidFill>
              </a:rPr>
              <a:t>Tankanlagenbau</a:t>
            </a:r>
            <a:r>
              <a:rPr lang="en-US" sz="1300" dirty="0">
                <a:solidFill>
                  <a:schemeClr val="accent2"/>
                </a:solidFill>
              </a:rPr>
              <a:t> GmbH.</a:t>
            </a:r>
          </a:p>
          <a:p>
            <a:pPr marL="269875" indent="-177800" algn="l">
              <a:spcAft>
                <a:spcPts val="300"/>
              </a:spcAft>
              <a:buFont typeface="Arial" panose="020B0604020202020204" pitchFamily="34" charset="0"/>
              <a:buChar char="•"/>
            </a:pPr>
            <a:r>
              <a:rPr lang="en-US" sz="1300" dirty="0">
                <a:solidFill>
                  <a:schemeClr val="accent2"/>
                </a:solidFill>
              </a:rPr>
              <a:t>Each line consisted of inlet liquid separator, absorber with wire pillows and TEG separator. No TEG continuous discharge was installed there.</a:t>
            </a:r>
          </a:p>
          <a:p>
            <a:pPr marL="269875" indent="-177800" algn="l">
              <a:spcAft>
                <a:spcPts val="300"/>
              </a:spcAft>
              <a:buFont typeface="Arial" panose="020B0604020202020204" pitchFamily="34" charset="0"/>
              <a:buChar char="•"/>
            </a:pPr>
            <a:r>
              <a:rPr lang="en-US" sz="1300" dirty="0">
                <a:solidFill>
                  <a:schemeClr val="accent2"/>
                </a:solidFill>
              </a:rPr>
              <a:t>Maximal output of one line was 3 mcm/day.</a:t>
            </a:r>
          </a:p>
          <a:p>
            <a:pPr marL="269875" indent="-177800" algn="l">
              <a:spcAft>
                <a:spcPts val="300"/>
              </a:spcAft>
              <a:buFont typeface="Arial" panose="020B0604020202020204" pitchFamily="34" charset="0"/>
              <a:buChar char="•"/>
            </a:pPr>
            <a:r>
              <a:rPr lang="en-US" sz="1300" dirty="0">
                <a:solidFill>
                  <a:schemeClr val="accent2"/>
                </a:solidFill>
              </a:rPr>
              <a:t>The maximal output of three lines was 9.0 mcm/day but UGS </a:t>
            </a:r>
            <a:r>
              <a:rPr lang="en-US" sz="1300" dirty="0" err="1">
                <a:solidFill>
                  <a:schemeClr val="accent2"/>
                </a:solidFill>
              </a:rPr>
              <a:t>Tvrdonice</a:t>
            </a:r>
            <a:r>
              <a:rPr lang="en-US" sz="1300" dirty="0">
                <a:solidFill>
                  <a:schemeClr val="accent2"/>
                </a:solidFill>
              </a:rPr>
              <a:t> maximal withdrawal rate was 8.0 mcm/day.</a:t>
            </a:r>
          </a:p>
          <a:p>
            <a:pPr marL="269875" indent="-177800" algn="l">
              <a:spcAft>
                <a:spcPts val="300"/>
              </a:spcAft>
              <a:buFont typeface="Arial" panose="020B0604020202020204" pitchFamily="34" charset="0"/>
              <a:buChar char="•"/>
            </a:pPr>
            <a:r>
              <a:rPr lang="en-US" sz="1300" dirty="0">
                <a:solidFill>
                  <a:schemeClr val="accent2"/>
                </a:solidFill>
              </a:rPr>
              <a:t>Injection of TEG was done by 3 inlets/column in amount of 300-1300 kg/h/column based on pump output. Every unit had its own TEG regenerator.</a:t>
            </a:r>
          </a:p>
        </p:txBody>
      </p:sp>
      <p:pic>
        <p:nvPicPr>
          <p:cNvPr id="15" name="Zástupný symbol pro obsah 2">
            <a:extLst>
              <a:ext uri="{FF2B5EF4-FFF2-40B4-BE49-F238E27FC236}">
                <a16:creationId xmlns:a16="http://schemas.microsoft.com/office/drawing/2014/main" id="{DE2AD0A1-EFB7-4B56-9121-F443F2138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757" y="735663"/>
            <a:ext cx="3916082" cy="2937061"/>
          </a:xfrm>
          <a:prstGeom prst="rect">
            <a:avLst/>
          </a:prstGeom>
        </p:spPr>
      </p:pic>
      <p:sp>
        <p:nvSpPr>
          <p:cNvPr id="16" name="TextovéPole 15">
            <a:extLst>
              <a:ext uri="{FF2B5EF4-FFF2-40B4-BE49-F238E27FC236}">
                <a16:creationId xmlns:a16="http://schemas.microsoft.com/office/drawing/2014/main" id="{E092A3CC-D37F-4B36-B8E2-38576A3AE6D5}"/>
              </a:ext>
            </a:extLst>
          </p:cNvPr>
          <p:cNvSpPr txBox="1"/>
          <p:nvPr/>
        </p:nvSpPr>
        <p:spPr>
          <a:xfrm>
            <a:off x="288224" y="3790902"/>
            <a:ext cx="8567552" cy="2937061"/>
          </a:xfrm>
          <a:prstGeom prst="rect">
            <a:avLst/>
          </a:prstGeom>
        </p:spPr>
        <p:txBody>
          <a:bodyPr vert="horz" wrap="square" lIns="0" tIns="0" rIns="0" bIns="0" rtlCol="0" anchor="t" anchorCtr="0">
            <a:noAutofit/>
          </a:bodyPr>
          <a:lstStyle/>
          <a:p>
            <a:pPr marL="269875" indent="-177800" algn="l">
              <a:spcAft>
                <a:spcPts val="300"/>
              </a:spcAft>
              <a:buFont typeface="Arial" panose="020B0604020202020204" pitchFamily="34" charset="0"/>
              <a:buChar char="•"/>
            </a:pPr>
            <a:r>
              <a:rPr lang="en-US" sz="1300" dirty="0">
                <a:solidFill>
                  <a:schemeClr val="accent2"/>
                </a:solidFill>
              </a:rPr>
              <a:t>Although it was operated without any significant problems its age caused corrosion effects on seal elements and flanges. Therefore official testing pressure 96 bar could not been reached during last pressure test, only 75 bar test pressure was successfully applied.  Revision technician opinion was the dehydration columns do not pass next pressure tests without problems and operational pressure limitations. </a:t>
            </a:r>
          </a:p>
        </p:txBody>
      </p:sp>
    </p:spTree>
    <p:extLst>
      <p:ext uri="{BB962C8B-B14F-4D97-AF65-F5344CB8AC3E}">
        <p14:creationId xmlns:p14="http://schemas.microsoft.com/office/powerpoint/2010/main" val="417680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svislý text 6">
            <a:extLst>
              <a:ext uri="{FF2B5EF4-FFF2-40B4-BE49-F238E27FC236}">
                <a16:creationId xmlns:a16="http://schemas.microsoft.com/office/drawing/2014/main" id="{6E286C9D-B6D1-4D5A-A112-E2B9FA4B2BAE}"/>
              </a:ext>
            </a:extLst>
          </p:cNvPr>
          <p:cNvSpPr txBox="1">
            <a:spLocks/>
          </p:cNvSpPr>
          <p:nvPr/>
        </p:nvSpPr>
        <p:spPr>
          <a:xfrm>
            <a:off x="538161" y="268060"/>
            <a:ext cx="8832667" cy="467603"/>
          </a:xfrm>
          <a:prstGeom prst="rect">
            <a:avLst/>
          </a:prstGeom>
        </p:spPr>
        <p:txBody>
          <a:bodyPr vert="horz" lIns="0" tIns="0" rIns="0" bIns="0" rtlCol="0" anchor="t" anchorCtr="0">
            <a:norm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accent2"/>
                </a:solidFill>
                <a:latin typeface="+mj-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2100" b="1" kern="1200" spc="0" baseline="0">
                <a:solidFill>
                  <a:srgbClr val="3ED8C3"/>
                </a:solidFill>
                <a:latin typeface="+mj-lt"/>
                <a:ea typeface="+mn-ea"/>
                <a:cs typeface="+mn-cs"/>
              </a:defRPr>
            </a:lvl2pPr>
            <a:lvl3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3pPr>
            <a:lvl4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4pPr>
            <a:lvl5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5pPr>
            <a:lvl6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6pPr>
            <a:lvl7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7pPr>
            <a:lvl8pPr marL="0" indent="0" algn="l" defTabSz="685800" rtl="0" eaLnBrk="1" latinLnBrk="0" hangingPunct="1">
              <a:lnSpc>
                <a:spcPct val="100000"/>
              </a:lnSpc>
              <a:spcBef>
                <a:spcPts val="0"/>
              </a:spcBef>
              <a:buClr>
                <a:srgbClr val="3ED8C3"/>
              </a:buClr>
              <a:buFont typeface="Arial" panose="020B0604020202020204" pitchFamily="34" charset="0"/>
              <a:buNone/>
              <a:defRPr sz="2100" b="1" kern="1200" spc="0" baseline="0">
                <a:solidFill>
                  <a:srgbClr val="3ED8C3"/>
                </a:solidFill>
                <a:latin typeface="+mj-lt"/>
                <a:ea typeface="+mn-ea"/>
                <a:cs typeface="+mn-cs"/>
              </a:defRPr>
            </a:lvl8pPr>
            <a:lvl9pPr marL="0" indent="0" algn="l" defTabSz="685800" rtl="0" eaLnBrk="1" latinLnBrk="0" hangingPunct="1">
              <a:lnSpc>
                <a:spcPct val="100000"/>
              </a:lnSpc>
              <a:spcBef>
                <a:spcPts val="0"/>
              </a:spcBef>
              <a:buClr>
                <a:srgbClr val="3ED8C3"/>
              </a:buClr>
              <a:buFont typeface="Arial" panose="020B0604020202020204" pitchFamily="34" charset="0"/>
              <a:buNone/>
              <a:defRPr lang="de-DE" sz="2100" b="1" i="0" u="none" strike="noStrike" kern="1200" spc="0" baseline="0" smtClean="0">
                <a:solidFill>
                  <a:srgbClr val="3ED8C3"/>
                </a:solidFill>
                <a:latin typeface="+mj-lt"/>
                <a:ea typeface="+mn-ea"/>
                <a:cs typeface="+mn-cs"/>
              </a:defRPr>
            </a:lvl9pPr>
          </a:lstStyle>
          <a:p>
            <a:r>
              <a:rPr lang="en-US" sz="2200" dirty="0">
                <a:solidFill>
                  <a:schemeClr val="accent5"/>
                </a:solidFill>
              </a:rPr>
              <a:t>UGS </a:t>
            </a:r>
            <a:r>
              <a:rPr lang="en-US" sz="2200" dirty="0" err="1">
                <a:solidFill>
                  <a:schemeClr val="accent5"/>
                </a:solidFill>
              </a:rPr>
              <a:t>Tvrdonice</a:t>
            </a:r>
            <a:r>
              <a:rPr lang="en-US" sz="2200" dirty="0">
                <a:solidFill>
                  <a:schemeClr val="accent5"/>
                </a:solidFill>
              </a:rPr>
              <a:t> original </a:t>
            </a:r>
            <a:r>
              <a:rPr lang="cs-CZ" sz="2200" dirty="0">
                <a:solidFill>
                  <a:schemeClr val="accent5"/>
                </a:solidFill>
              </a:rPr>
              <a:t>TEG </a:t>
            </a:r>
            <a:r>
              <a:rPr lang="cs-CZ" sz="2200" dirty="0" err="1">
                <a:solidFill>
                  <a:schemeClr val="accent5"/>
                </a:solidFill>
              </a:rPr>
              <a:t>regenerators</a:t>
            </a:r>
            <a:r>
              <a:rPr lang="cs-CZ" sz="2200" dirty="0">
                <a:solidFill>
                  <a:schemeClr val="accent5"/>
                </a:solidFill>
              </a:rPr>
              <a:t> </a:t>
            </a:r>
            <a:r>
              <a:rPr lang="en-US" sz="2200" dirty="0">
                <a:solidFill>
                  <a:schemeClr val="accent5"/>
                </a:solidFill>
              </a:rPr>
              <a:t>status</a:t>
            </a:r>
          </a:p>
        </p:txBody>
      </p:sp>
      <p:sp>
        <p:nvSpPr>
          <p:cNvPr id="13" name="TextovéPole 12">
            <a:extLst>
              <a:ext uri="{FF2B5EF4-FFF2-40B4-BE49-F238E27FC236}">
                <a16:creationId xmlns:a16="http://schemas.microsoft.com/office/drawing/2014/main" id="{CE3BD956-1168-4AD8-8956-553634B1C7E2}"/>
              </a:ext>
            </a:extLst>
          </p:cNvPr>
          <p:cNvSpPr txBox="1"/>
          <p:nvPr/>
        </p:nvSpPr>
        <p:spPr>
          <a:xfrm>
            <a:off x="288224" y="952092"/>
            <a:ext cx="4283776" cy="2937061"/>
          </a:xfrm>
          <a:prstGeom prst="rect">
            <a:avLst/>
          </a:prstGeom>
        </p:spPr>
        <p:txBody>
          <a:bodyPr vert="horz" wrap="square" lIns="0" tIns="0" rIns="0" bIns="0" rtlCol="0" anchor="t" anchorCtr="0">
            <a:noAutofit/>
          </a:bodyPr>
          <a:lstStyle/>
          <a:p>
            <a:pPr marL="269875" indent="-177800" algn="l">
              <a:spcAft>
                <a:spcPts val="300"/>
              </a:spcAft>
              <a:buFont typeface="Arial" panose="020B0604020202020204" pitchFamily="34" charset="0"/>
              <a:buChar char="•"/>
            </a:pPr>
            <a:r>
              <a:rPr lang="en-US" sz="1300" dirty="0">
                <a:solidFill>
                  <a:schemeClr val="accent2"/>
                </a:solidFill>
              </a:rPr>
              <a:t>There were 3 TEG </a:t>
            </a:r>
            <a:r>
              <a:rPr lang="en-US" sz="1300" dirty="0" err="1">
                <a:solidFill>
                  <a:schemeClr val="accent2"/>
                </a:solidFill>
              </a:rPr>
              <a:t>renerators</a:t>
            </a:r>
            <a:r>
              <a:rPr lang="en-US" sz="1300" dirty="0">
                <a:solidFill>
                  <a:schemeClr val="accent2"/>
                </a:solidFill>
              </a:rPr>
              <a:t> installed since  1973, producer and supplier – DSD Gas und </a:t>
            </a:r>
            <a:r>
              <a:rPr lang="en-US" sz="1300" dirty="0" err="1">
                <a:solidFill>
                  <a:schemeClr val="accent2"/>
                </a:solidFill>
              </a:rPr>
              <a:t>Tankanlagenbau</a:t>
            </a:r>
            <a:r>
              <a:rPr lang="en-US" sz="1300" dirty="0">
                <a:solidFill>
                  <a:schemeClr val="accent2"/>
                </a:solidFill>
              </a:rPr>
              <a:t> GmbH.</a:t>
            </a:r>
          </a:p>
          <a:p>
            <a:pPr marL="269875" indent="-177800" algn="l">
              <a:spcAft>
                <a:spcPts val="300"/>
              </a:spcAft>
              <a:buFont typeface="Arial" panose="020B0604020202020204" pitchFamily="34" charset="0"/>
              <a:buChar char="•"/>
            </a:pPr>
            <a:r>
              <a:rPr lang="en-US" sz="1300" dirty="0">
                <a:solidFill>
                  <a:schemeClr val="accent2"/>
                </a:solidFill>
              </a:rPr>
              <a:t>Problems with </a:t>
            </a:r>
            <a:r>
              <a:rPr lang="en-US" sz="1300" dirty="0" err="1">
                <a:solidFill>
                  <a:schemeClr val="accent2"/>
                </a:solidFill>
              </a:rPr>
              <a:t>utillization</a:t>
            </a:r>
            <a:r>
              <a:rPr lang="en-US" sz="1300" dirty="0">
                <a:solidFill>
                  <a:schemeClr val="accent2"/>
                </a:solidFill>
              </a:rPr>
              <a:t> of sour gases as heat source.</a:t>
            </a:r>
          </a:p>
          <a:p>
            <a:pPr marL="269875" indent="-177800" algn="l">
              <a:spcAft>
                <a:spcPts val="300"/>
              </a:spcAft>
              <a:buFont typeface="Arial" panose="020B0604020202020204" pitchFamily="34" charset="0"/>
              <a:buChar char="•"/>
            </a:pPr>
            <a:r>
              <a:rPr lang="en-US" sz="1300" dirty="0">
                <a:solidFill>
                  <a:schemeClr val="accent2"/>
                </a:solidFill>
              </a:rPr>
              <a:t>Worn out technology</a:t>
            </a:r>
            <a:r>
              <a:rPr lang="cs-CZ" sz="1300" dirty="0">
                <a:solidFill>
                  <a:schemeClr val="accent2"/>
                </a:solidFill>
              </a:rPr>
              <a:t>.</a:t>
            </a:r>
            <a:r>
              <a:rPr lang="en-US" sz="1300" dirty="0">
                <a:solidFill>
                  <a:schemeClr val="accent2"/>
                </a:solidFill>
              </a:rPr>
              <a:t> </a:t>
            </a:r>
          </a:p>
          <a:p>
            <a:pPr marL="269875" indent="-177800">
              <a:spcAft>
                <a:spcPts val="300"/>
              </a:spcAft>
              <a:buFont typeface="Arial" panose="020B0604020202020204" pitchFamily="34" charset="0"/>
              <a:buChar char="•"/>
            </a:pPr>
            <a:r>
              <a:rPr lang="cs-CZ" sz="1300" dirty="0">
                <a:solidFill>
                  <a:schemeClr val="accent2"/>
                </a:solidFill>
              </a:rPr>
              <a:t>I</a:t>
            </a:r>
            <a:r>
              <a:rPr lang="en-US" sz="1300" dirty="0" err="1">
                <a:solidFill>
                  <a:schemeClr val="accent2"/>
                </a:solidFill>
              </a:rPr>
              <a:t>nsufficient</a:t>
            </a:r>
            <a:r>
              <a:rPr lang="en-US" sz="1300" dirty="0">
                <a:solidFill>
                  <a:schemeClr val="accent2"/>
                </a:solidFill>
              </a:rPr>
              <a:t> for increase of WR esp. TEG pumps.</a:t>
            </a:r>
          </a:p>
        </p:txBody>
      </p:sp>
      <p:pic>
        <p:nvPicPr>
          <p:cNvPr id="6" name="Obrázek 5">
            <a:extLst>
              <a:ext uri="{FF2B5EF4-FFF2-40B4-BE49-F238E27FC236}">
                <a16:creationId xmlns:a16="http://schemas.microsoft.com/office/drawing/2014/main" id="{56531E65-D0AB-46AD-B3F3-ED2AA17B9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622" y="952092"/>
            <a:ext cx="3772386" cy="2829289"/>
          </a:xfrm>
          <a:prstGeom prst="rect">
            <a:avLst/>
          </a:prstGeom>
        </p:spPr>
      </p:pic>
    </p:spTree>
    <p:extLst>
      <p:ext uri="{BB962C8B-B14F-4D97-AF65-F5344CB8AC3E}">
        <p14:creationId xmlns:p14="http://schemas.microsoft.com/office/powerpoint/2010/main" val="766871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svislý text 6">
            <a:extLst>
              <a:ext uri="{FF2B5EF4-FFF2-40B4-BE49-F238E27FC236}">
                <a16:creationId xmlns:a16="http://schemas.microsoft.com/office/drawing/2014/main" id="{6E286C9D-B6D1-4D5A-A112-E2B9FA4B2BAE}"/>
              </a:ext>
            </a:extLst>
          </p:cNvPr>
          <p:cNvSpPr txBox="1">
            <a:spLocks/>
          </p:cNvSpPr>
          <p:nvPr/>
        </p:nvSpPr>
        <p:spPr>
          <a:xfrm>
            <a:off x="538161" y="268060"/>
            <a:ext cx="8832667" cy="467603"/>
          </a:xfrm>
          <a:prstGeom prst="rect">
            <a:avLst/>
          </a:prstGeom>
        </p:spPr>
        <p:txBody>
          <a:bodyPr vert="horz" lIns="0" tIns="0" rIns="0" bIns="0" rtlCol="0" anchor="t" anchorCtr="0">
            <a:norm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accent2"/>
                </a:solidFill>
                <a:latin typeface="+mj-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2100" b="1" kern="1200" spc="0" baseline="0">
                <a:solidFill>
                  <a:srgbClr val="3ED8C3"/>
                </a:solidFill>
                <a:latin typeface="+mj-lt"/>
                <a:ea typeface="+mn-ea"/>
                <a:cs typeface="+mn-cs"/>
              </a:defRPr>
            </a:lvl2pPr>
            <a:lvl3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3pPr>
            <a:lvl4pPr marL="0" indent="0" algn="l" defTabSz="685800" rtl="0" eaLnBrk="1" latinLnBrk="0" hangingPunct="1">
              <a:lnSpc>
                <a:spcPct val="100000"/>
              </a:lnSpc>
              <a:spcBef>
                <a:spcPts val="0"/>
              </a:spcBef>
              <a:buClr>
                <a:srgbClr val="3ED8C3"/>
              </a:buClr>
              <a:buFont typeface="RWE Sans 5.6" panose="00000500000000000000" pitchFamily="2" charset="0"/>
              <a:buNone/>
              <a:defRPr sz="2100" b="1" kern="1200" spc="0" baseline="0">
                <a:solidFill>
                  <a:srgbClr val="3ED8C3"/>
                </a:solidFill>
                <a:latin typeface="+mj-lt"/>
                <a:ea typeface="+mn-ea"/>
                <a:cs typeface="+mn-cs"/>
              </a:defRPr>
            </a:lvl4pPr>
            <a:lvl5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5pPr>
            <a:lvl6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6pPr>
            <a:lvl7pPr marL="0" indent="0" algn="l" defTabSz="685800" rtl="0" eaLnBrk="1" latinLnBrk="0" hangingPunct="1">
              <a:lnSpc>
                <a:spcPct val="100000"/>
              </a:lnSpc>
              <a:spcBef>
                <a:spcPts val="0"/>
              </a:spcBef>
              <a:buClr>
                <a:srgbClr val="3ED8C3"/>
              </a:buClr>
              <a:buFont typeface="+mj-lt"/>
              <a:buNone/>
              <a:defRPr sz="2100" b="1" kern="1200" spc="0" baseline="0">
                <a:solidFill>
                  <a:srgbClr val="3ED8C3"/>
                </a:solidFill>
                <a:latin typeface="+mj-lt"/>
                <a:ea typeface="+mn-ea"/>
                <a:cs typeface="+mn-cs"/>
              </a:defRPr>
            </a:lvl7pPr>
            <a:lvl8pPr marL="0" indent="0" algn="l" defTabSz="685800" rtl="0" eaLnBrk="1" latinLnBrk="0" hangingPunct="1">
              <a:lnSpc>
                <a:spcPct val="100000"/>
              </a:lnSpc>
              <a:spcBef>
                <a:spcPts val="0"/>
              </a:spcBef>
              <a:buClr>
                <a:srgbClr val="3ED8C3"/>
              </a:buClr>
              <a:buFont typeface="Arial" panose="020B0604020202020204" pitchFamily="34" charset="0"/>
              <a:buNone/>
              <a:defRPr sz="2100" b="1" kern="1200" spc="0" baseline="0">
                <a:solidFill>
                  <a:srgbClr val="3ED8C3"/>
                </a:solidFill>
                <a:latin typeface="+mj-lt"/>
                <a:ea typeface="+mn-ea"/>
                <a:cs typeface="+mn-cs"/>
              </a:defRPr>
            </a:lvl8pPr>
            <a:lvl9pPr marL="0" indent="0" algn="l" defTabSz="685800" rtl="0" eaLnBrk="1" latinLnBrk="0" hangingPunct="1">
              <a:lnSpc>
                <a:spcPct val="100000"/>
              </a:lnSpc>
              <a:spcBef>
                <a:spcPts val="0"/>
              </a:spcBef>
              <a:buClr>
                <a:srgbClr val="3ED8C3"/>
              </a:buClr>
              <a:buFont typeface="Arial" panose="020B0604020202020204" pitchFamily="34" charset="0"/>
              <a:buNone/>
              <a:defRPr lang="de-DE" sz="2100" b="1" i="0" u="none" strike="noStrike" kern="1200" spc="0" baseline="0" smtClean="0">
                <a:solidFill>
                  <a:srgbClr val="3ED8C3"/>
                </a:solidFill>
                <a:latin typeface="+mj-lt"/>
                <a:ea typeface="+mn-ea"/>
                <a:cs typeface="+mn-cs"/>
              </a:defRPr>
            </a:lvl9pPr>
          </a:lstStyle>
          <a:p>
            <a:r>
              <a:rPr lang="en-US" sz="2200" dirty="0">
                <a:solidFill>
                  <a:schemeClr val="accent5"/>
                </a:solidFill>
              </a:rPr>
              <a:t>UGS </a:t>
            </a:r>
            <a:r>
              <a:rPr lang="en-US" sz="2200" dirty="0" err="1">
                <a:solidFill>
                  <a:schemeClr val="accent5"/>
                </a:solidFill>
              </a:rPr>
              <a:t>Tvrdonice</a:t>
            </a:r>
            <a:r>
              <a:rPr lang="en-US" sz="2200" dirty="0">
                <a:solidFill>
                  <a:schemeClr val="accent5"/>
                </a:solidFill>
              </a:rPr>
              <a:t> </a:t>
            </a:r>
            <a:r>
              <a:rPr lang="cs-CZ" sz="2200" dirty="0" err="1">
                <a:solidFill>
                  <a:schemeClr val="accent5"/>
                </a:solidFill>
              </a:rPr>
              <a:t>original</a:t>
            </a:r>
            <a:r>
              <a:rPr lang="cs-CZ" sz="2200" dirty="0">
                <a:solidFill>
                  <a:schemeClr val="accent5"/>
                </a:solidFill>
              </a:rPr>
              <a:t> </a:t>
            </a:r>
            <a:r>
              <a:rPr lang="cs-CZ" sz="2200" dirty="0" err="1">
                <a:solidFill>
                  <a:schemeClr val="accent5"/>
                </a:solidFill>
              </a:rPr>
              <a:t>steam</a:t>
            </a:r>
            <a:r>
              <a:rPr lang="cs-CZ" sz="2200" dirty="0">
                <a:solidFill>
                  <a:schemeClr val="accent5"/>
                </a:solidFill>
              </a:rPr>
              <a:t> </a:t>
            </a:r>
            <a:r>
              <a:rPr lang="cs-CZ" sz="2200" dirty="0" err="1">
                <a:solidFill>
                  <a:schemeClr val="accent5"/>
                </a:solidFill>
              </a:rPr>
              <a:t>gas</a:t>
            </a:r>
            <a:r>
              <a:rPr lang="cs-CZ" sz="2200" dirty="0">
                <a:solidFill>
                  <a:schemeClr val="accent5"/>
                </a:solidFill>
              </a:rPr>
              <a:t> </a:t>
            </a:r>
            <a:r>
              <a:rPr lang="cs-CZ" sz="2200" dirty="0" err="1">
                <a:solidFill>
                  <a:schemeClr val="accent5"/>
                </a:solidFill>
              </a:rPr>
              <a:t>preheating</a:t>
            </a:r>
            <a:r>
              <a:rPr lang="cs-CZ" sz="2200" dirty="0">
                <a:solidFill>
                  <a:schemeClr val="accent5"/>
                </a:solidFill>
              </a:rPr>
              <a:t> </a:t>
            </a:r>
            <a:r>
              <a:rPr lang="cs-CZ" sz="2200" dirty="0" err="1">
                <a:solidFill>
                  <a:schemeClr val="accent5"/>
                </a:solidFill>
              </a:rPr>
              <a:t>exchangers</a:t>
            </a:r>
            <a:r>
              <a:rPr lang="cs-CZ" sz="2200" dirty="0">
                <a:solidFill>
                  <a:schemeClr val="accent5"/>
                </a:solidFill>
              </a:rPr>
              <a:t> </a:t>
            </a:r>
            <a:endParaRPr lang="en-US" sz="2200" dirty="0">
              <a:solidFill>
                <a:schemeClr val="accent5"/>
              </a:solidFill>
            </a:endParaRPr>
          </a:p>
        </p:txBody>
      </p:sp>
      <p:sp>
        <p:nvSpPr>
          <p:cNvPr id="13" name="TextovéPole 12">
            <a:extLst>
              <a:ext uri="{FF2B5EF4-FFF2-40B4-BE49-F238E27FC236}">
                <a16:creationId xmlns:a16="http://schemas.microsoft.com/office/drawing/2014/main" id="{CE3BD956-1168-4AD8-8956-553634B1C7E2}"/>
              </a:ext>
            </a:extLst>
          </p:cNvPr>
          <p:cNvSpPr txBox="1"/>
          <p:nvPr/>
        </p:nvSpPr>
        <p:spPr>
          <a:xfrm>
            <a:off x="288224" y="824345"/>
            <a:ext cx="3769898" cy="3928111"/>
          </a:xfrm>
          <a:prstGeom prst="rect">
            <a:avLst/>
          </a:prstGeom>
        </p:spPr>
        <p:txBody>
          <a:bodyPr vert="horz" wrap="square" lIns="0" tIns="0" rIns="0" bIns="0" rtlCol="0" anchor="t" anchorCtr="0">
            <a:noAutofit/>
          </a:bodyPr>
          <a:lstStyle/>
          <a:p>
            <a:pPr marL="269875" indent="-177800">
              <a:spcAft>
                <a:spcPts val="300"/>
              </a:spcAft>
              <a:buFont typeface="Arial" panose="020B0604020202020204" pitchFamily="34" charset="0"/>
              <a:buChar char="•"/>
            </a:pPr>
            <a:r>
              <a:rPr lang="en-US" sz="1300" dirty="0">
                <a:solidFill>
                  <a:schemeClr val="accent2"/>
                </a:solidFill>
              </a:rPr>
              <a:t>There were 40 steam gas heat exchangers installed since  1973, producer and supplier – DSD Gas und </a:t>
            </a:r>
            <a:r>
              <a:rPr lang="en-US" sz="1300" dirty="0" err="1">
                <a:solidFill>
                  <a:schemeClr val="accent2"/>
                </a:solidFill>
              </a:rPr>
              <a:t>Tankanlagenbau</a:t>
            </a:r>
            <a:r>
              <a:rPr lang="en-US" sz="1300" dirty="0">
                <a:solidFill>
                  <a:schemeClr val="accent2"/>
                </a:solidFill>
              </a:rPr>
              <a:t> GmbH. Heat exchangers were pressure vessels (36 x DN 250 (h = 2.1 m), PN 140 and 4 x DN 300 (h = 1.5 m), PN160) with internal piping.</a:t>
            </a:r>
          </a:p>
          <a:p>
            <a:pPr marL="269875" indent="-177800">
              <a:spcAft>
                <a:spcPts val="300"/>
              </a:spcAft>
              <a:buFont typeface="Arial" panose="020B0604020202020204" pitchFamily="34" charset="0"/>
              <a:buChar char="•"/>
            </a:pPr>
            <a:r>
              <a:rPr lang="en-US" sz="1300" dirty="0">
                <a:solidFill>
                  <a:schemeClr val="accent2"/>
                </a:solidFill>
              </a:rPr>
              <a:t>Gas preheating was done by heat exchanger on each metering line downstream the gas/liquid separator and upstream the orifice flow metering, flow and pressure regulation. </a:t>
            </a:r>
            <a:endParaRPr lang="en-US" sz="1300" dirty="0">
              <a:solidFill>
                <a:schemeClr val="accent2"/>
              </a:solidFill>
              <a:highlight>
                <a:srgbClr val="FFFF00"/>
              </a:highlight>
            </a:endParaRPr>
          </a:p>
          <a:p>
            <a:pPr marL="269875" indent="-177800" algn="l">
              <a:spcAft>
                <a:spcPts val="300"/>
              </a:spcAft>
              <a:buFont typeface="Arial" panose="020B0604020202020204" pitchFamily="34" charset="0"/>
              <a:buChar char="•"/>
            </a:pPr>
            <a:r>
              <a:rPr lang="en-US" sz="1300" dirty="0">
                <a:solidFill>
                  <a:schemeClr val="accent2"/>
                </a:solidFill>
              </a:rPr>
              <a:t>Worn out technology, several leaks </a:t>
            </a:r>
            <a:r>
              <a:rPr lang="en-US" sz="1300" dirty="0" err="1">
                <a:solidFill>
                  <a:schemeClr val="accent2"/>
                </a:solidFill>
              </a:rPr>
              <a:t>occured</a:t>
            </a:r>
            <a:r>
              <a:rPr lang="en-US" sz="1300" dirty="0">
                <a:solidFill>
                  <a:schemeClr val="accent2"/>
                </a:solidFill>
              </a:rPr>
              <a:t>  every season UGS </a:t>
            </a:r>
            <a:r>
              <a:rPr lang="en-US" sz="1300" dirty="0" err="1">
                <a:solidFill>
                  <a:schemeClr val="accent2"/>
                </a:solidFill>
              </a:rPr>
              <a:t>Tvrdonice</a:t>
            </a:r>
            <a:r>
              <a:rPr lang="en-US" sz="1300" dirty="0">
                <a:solidFill>
                  <a:schemeClr val="accent2"/>
                </a:solidFill>
              </a:rPr>
              <a:t> operation had to be stopped due to gas leak into the heat exchangers steam system for usually 1 day. Repair costs were 20,000 EUR/year. 30 pcs. of heat exchangers were still not repaired.</a:t>
            </a:r>
          </a:p>
          <a:p>
            <a:pPr marL="269875" indent="-177800">
              <a:spcAft>
                <a:spcPts val="300"/>
              </a:spcAft>
              <a:buFont typeface="Arial" panose="020B0604020202020204" pitchFamily="34" charset="0"/>
              <a:buChar char="•"/>
            </a:pPr>
            <a:r>
              <a:rPr lang="en-US" sz="1300" dirty="0">
                <a:solidFill>
                  <a:schemeClr val="accent2"/>
                </a:solidFill>
              </a:rPr>
              <a:t>Insufficient for actual </a:t>
            </a:r>
            <a:r>
              <a:rPr lang="en-US" sz="1300" dirty="0" err="1">
                <a:solidFill>
                  <a:schemeClr val="accent2"/>
                </a:solidFill>
              </a:rPr>
              <a:t>Qmax</a:t>
            </a:r>
            <a:r>
              <a:rPr lang="en-US" sz="1300" dirty="0">
                <a:solidFill>
                  <a:schemeClr val="accent2"/>
                </a:solidFill>
              </a:rPr>
              <a:t> of the wells and GS. </a:t>
            </a:r>
          </a:p>
          <a:p>
            <a:pPr marL="269875" indent="-177800">
              <a:spcAft>
                <a:spcPts val="300"/>
              </a:spcAft>
              <a:buFont typeface="Arial" panose="020B0604020202020204" pitchFamily="34" charset="0"/>
              <a:buChar char="•"/>
            </a:pPr>
            <a:r>
              <a:rPr lang="en-US" sz="1300" dirty="0">
                <a:solidFill>
                  <a:schemeClr val="accent2"/>
                </a:solidFill>
              </a:rPr>
              <a:t>Designed for 1 stage pressure reduction.</a:t>
            </a:r>
          </a:p>
          <a:p>
            <a:pPr marL="269875" indent="-177800">
              <a:spcAft>
                <a:spcPts val="300"/>
              </a:spcAft>
              <a:buFont typeface="Arial" panose="020B0604020202020204" pitchFamily="34" charset="0"/>
              <a:buChar char="•"/>
            </a:pPr>
            <a:endParaRPr lang="en-US" sz="1300" dirty="0">
              <a:solidFill>
                <a:schemeClr val="accent2"/>
              </a:solidFill>
            </a:endParaRPr>
          </a:p>
        </p:txBody>
      </p:sp>
      <p:pic>
        <p:nvPicPr>
          <p:cNvPr id="7" name="obrázek 1" descr="PICT0020">
            <a:extLst>
              <a:ext uri="{FF2B5EF4-FFF2-40B4-BE49-F238E27FC236}">
                <a16:creationId xmlns:a16="http://schemas.microsoft.com/office/drawing/2014/main" id="{FF90AAC0-37BB-4490-93A1-087CD8AEB017}"/>
              </a:ext>
            </a:extLst>
          </p:cNvPr>
          <p:cNvPicPr/>
          <p:nvPr/>
        </p:nvPicPr>
        <p:blipFill>
          <a:blip r:embed="rId3" cstate="print"/>
          <a:stretch>
            <a:fillRect/>
          </a:stretch>
        </p:blipFill>
        <p:spPr bwMode="auto">
          <a:xfrm>
            <a:off x="4194148" y="988464"/>
            <a:ext cx="4566453" cy="3086795"/>
          </a:xfrm>
          <a:prstGeom prst="rect">
            <a:avLst/>
          </a:prstGeom>
          <a:noFill/>
          <a:ln w="9525">
            <a:noFill/>
            <a:miter lim="800000"/>
            <a:headEnd/>
            <a:tailEnd/>
          </a:ln>
        </p:spPr>
      </p:pic>
    </p:spTree>
    <p:extLst>
      <p:ext uri="{BB962C8B-B14F-4D97-AF65-F5344CB8AC3E}">
        <p14:creationId xmlns:p14="http://schemas.microsoft.com/office/powerpoint/2010/main" val="121135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79FFBFE-DBF8-D31E-B89C-9D97F2836E5B}"/>
              </a:ext>
            </a:extLst>
          </p:cNvPr>
          <p:cNvSpPr>
            <a:spLocks noGrp="1"/>
          </p:cNvSpPr>
          <p:nvPr>
            <p:ph type="sldNum" sz="quarter" idx="17"/>
          </p:nvPr>
        </p:nvSpPr>
        <p:spPr/>
        <p:txBody>
          <a:bodyPr/>
          <a:lstStyle/>
          <a:p>
            <a:r>
              <a:rPr lang="en-GB"/>
              <a:t>Page </a:t>
            </a:r>
            <a:fld id="{677F1DB9-6BD1-4662-AD32-A5C07CCC53B6}" type="slidenum">
              <a:rPr lang="en-GB" sz="600" smtClean="0"/>
              <a:pPr/>
              <a:t>8</a:t>
            </a:fld>
            <a:endParaRPr lang="en-GB"/>
          </a:p>
        </p:txBody>
      </p:sp>
      <p:sp>
        <p:nvSpPr>
          <p:cNvPr id="8" name="Nadpis 6">
            <a:extLst>
              <a:ext uri="{FF2B5EF4-FFF2-40B4-BE49-F238E27FC236}">
                <a16:creationId xmlns:a16="http://schemas.microsoft.com/office/drawing/2014/main" id="{AC6C4EC9-3AD1-AAC6-AA03-B547F9CCB02C}"/>
              </a:ext>
            </a:extLst>
          </p:cNvPr>
          <p:cNvSpPr txBox="1">
            <a:spLocks/>
          </p:cNvSpPr>
          <p:nvPr/>
        </p:nvSpPr>
        <p:spPr>
          <a:xfrm>
            <a:off x="715464" y="238050"/>
            <a:ext cx="7886700" cy="504586"/>
          </a:xfrm>
          <a:prstGeom prst="rect">
            <a:avLst/>
          </a:prstGeom>
          <a:ln>
            <a:noFill/>
          </a:ln>
        </p:spPr>
        <p:txBody>
          <a:bodyPr vert="horz" lIns="91440" tIns="45720" rIns="91440" bIns="4572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tx1"/>
                </a:solidFill>
                <a:latin typeface="+mj-lt"/>
                <a:ea typeface="+mj-ea"/>
                <a:cs typeface="+mj-cs"/>
              </a:defRPr>
            </a:lvl1pPr>
          </a:lstStyle>
          <a:p>
            <a:r>
              <a:rPr lang="cs-CZ" sz="2200" dirty="0">
                <a:solidFill>
                  <a:schemeClr val="accent5"/>
                </a:solidFill>
                <a:ea typeface="+mn-ea"/>
                <a:cs typeface="+mn-cs"/>
              </a:rPr>
              <a:t>UGS </a:t>
            </a:r>
            <a:r>
              <a:rPr lang="en-US" sz="2200" dirty="0" err="1">
                <a:solidFill>
                  <a:schemeClr val="accent5"/>
                </a:solidFill>
                <a:ea typeface="+mn-ea"/>
                <a:cs typeface="+mn-cs"/>
              </a:rPr>
              <a:t>Tvrdonice</a:t>
            </a:r>
            <a:r>
              <a:rPr lang="en-US" sz="2200" dirty="0">
                <a:solidFill>
                  <a:schemeClr val="accent5"/>
                </a:solidFill>
                <a:ea typeface="+mn-ea"/>
                <a:cs typeface="+mn-cs"/>
              </a:rPr>
              <a:t> steam boilers system </a:t>
            </a:r>
            <a:r>
              <a:rPr lang="cs-CZ" sz="2200" dirty="0" err="1">
                <a:solidFill>
                  <a:schemeClr val="accent5"/>
                </a:solidFill>
                <a:ea typeface="+mn-ea"/>
                <a:cs typeface="+mn-cs"/>
              </a:rPr>
              <a:t>original</a:t>
            </a:r>
            <a:r>
              <a:rPr lang="cs-CZ" sz="2200" dirty="0">
                <a:solidFill>
                  <a:schemeClr val="accent5"/>
                </a:solidFill>
                <a:ea typeface="+mn-ea"/>
                <a:cs typeface="+mn-cs"/>
              </a:rPr>
              <a:t> </a:t>
            </a:r>
            <a:r>
              <a:rPr lang="en-US" sz="2200" dirty="0">
                <a:solidFill>
                  <a:schemeClr val="accent5"/>
                </a:solidFill>
                <a:ea typeface="+mn-ea"/>
                <a:cs typeface="+mn-cs"/>
              </a:rPr>
              <a:t>status</a:t>
            </a:r>
          </a:p>
        </p:txBody>
      </p:sp>
      <p:sp>
        <p:nvSpPr>
          <p:cNvPr id="9" name="Zástupný symbol pro text 7">
            <a:extLst>
              <a:ext uri="{FF2B5EF4-FFF2-40B4-BE49-F238E27FC236}">
                <a16:creationId xmlns:a16="http://schemas.microsoft.com/office/drawing/2014/main" id="{52A6D501-01AC-80E4-08E1-CCB92F67379D}"/>
              </a:ext>
            </a:extLst>
          </p:cNvPr>
          <p:cNvSpPr txBox="1">
            <a:spLocks/>
          </p:cNvSpPr>
          <p:nvPr/>
        </p:nvSpPr>
        <p:spPr>
          <a:xfrm>
            <a:off x="463465" y="866444"/>
            <a:ext cx="4108536" cy="3415374"/>
          </a:xfrm>
          <a:prstGeom prst="rect">
            <a:avLst/>
          </a:prstGeom>
        </p:spPr>
        <p:txBody>
          <a:bodyPr>
            <a:noAutofit/>
          </a:bodyPr>
          <a:lstStyle>
            <a:lvl1pPr marL="0" indent="0" algn="l" defTabSz="685800" rtl="0" eaLnBrk="1" latinLnBrk="0" hangingPunct="1">
              <a:lnSpc>
                <a:spcPct val="100000"/>
              </a:lnSpc>
              <a:spcBef>
                <a:spcPts val="600"/>
              </a:spcBef>
              <a:buFont typeface="Arial" panose="020B0604020202020204" pitchFamily="34" charset="0"/>
              <a:buNone/>
              <a:defRPr sz="1600" b="0" kern="1200" spc="0" baseline="0">
                <a:solidFill>
                  <a:schemeClr val="accent2"/>
                </a:solidFill>
                <a:latin typeface="+mn-lt"/>
                <a:ea typeface="+mn-ea"/>
                <a:cs typeface="+mn-cs"/>
              </a:defRPr>
            </a:lvl1pPr>
            <a:lvl2pPr marL="0" indent="0" algn="l" defTabSz="685800" rtl="0" eaLnBrk="1" latinLnBrk="0" hangingPunct="1">
              <a:lnSpc>
                <a:spcPct val="100000"/>
              </a:lnSpc>
              <a:spcBef>
                <a:spcPts val="1200"/>
              </a:spcBef>
              <a:buFont typeface="Arial" panose="020B0604020202020204" pitchFamily="34" charset="0"/>
              <a:buNone/>
              <a:defRPr sz="1600" b="1" kern="1200" spc="0" baseline="0">
                <a:solidFill>
                  <a:srgbClr val="3ED8C3"/>
                </a:solidFill>
                <a:latin typeface="+mn-lt"/>
                <a:ea typeface="+mn-ea"/>
                <a:cs typeface="+mn-cs"/>
              </a:defRPr>
            </a:lvl2pPr>
            <a:lvl3pPr marL="288000" indent="-288000" algn="l" defTabSz="685800" rtl="0" eaLnBrk="1" latinLnBrk="0" hangingPunct="1">
              <a:lnSpc>
                <a:spcPct val="100000"/>
              </a:lnSpc>
              <a:spcBef>
                <a:spcPts val="600"/>
              </a:spcBef>
              <a:buClr>
                <a:srgbClr val="3ED8C3"/>
              </a:buClr>
              <a:buFont typeface="RWE Sans 5.6" panose="00000500000000000000" pitchFamily="2" charset="0"/>
              <a:buChar char="•"/>
              <a:defRPr sz="1600" b="0" kern="1200" spc="0" baseline="0">
                <a:solidFill>
                  <a:schemeClr val="accent2"/>
                </a:solidFill>
                <a:latin typeface="+mn-lt"/>
                <a:ea typeface="+mn-ea"/>
                <a:cs typeface="+mn-cs"/>
              </a:defRPr>
            </a:lvl3pPr>
            <a:lvl4pPr marL="576000" indent="-288000" algn="l" defTabSz="685800" rtl="0" eaLnBrk="1" latinLnBrk="0" hangingPunct="1">
              <a:lnSpc>
                <a:spcPct val="100000"/>
              </a:lnSpc>
              <a:spcBef>
                <a:spcPts val="0"/>
              </a:spcBef>
              <a:buClr>
                <a:srgbClr val="3ED8C3"/>
              </a:buClr>
              <a:buFont typeface="RWE Sans 5.6" panose="00000500000000000000" pitchFamily="2" charset="0"/>
              <a:buChar char="-"/>
              <a:defRPr sz="1600" b="0" kern="1200" spc="0" baseline="0">
                <a:solidFill>
                  <a:schemeClr val="accent2"/>
                </a:solidFill>
                <a:latin typeface="+mn-lt"/>
                <a:ea typeface="+mn-ea"/>
                <a:cs typeface="+mn-cs"/>
              </a:defRPr>
            </a:lvl4pPr>
            <a:lvl5pPr marL="288000" indent="-288000" algn="l" defTabSz="685800" rtl="0" eaLnBrk="1" latinLnBrk="0" hangingPunct="1">
              <a:lnSpc>
                <a:spcPct val="100000"/>
              </a:lnSpc>
              <a:spcBef>
                <a:spcPts val="600"/>
              </a:spcBef>
              <a:buClr>
                <a:srgbClr val="3ED8C3"/>
              </a:buClr>
              <a:buFont typeface="+mj-lt"/>
              <a:buAutoNum type="arabicPeriod"/>
              <a:defRPr sz="1600" b="0" kern="1200" spc="0" baseline="0">
                <a:solidFill>
                  <a:schemeClr val="accent2"/>
                </a:solidFill>
                <a:latin typeface="+mn-lt"/>
                <a:ea typeface="+mn-ea"/>
                <a:cs typeface="+mn-cs"/>
              </a:defRPr>
            </a:lvl5pPr>
            <a:lvl6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6pPr>
            <a:lvl7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7pPr>
            <a:lvl8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8pPr>
            <a:lvl9pPr marL="576000" indent="-288000" algn="l" defTabSz="685800" rtl="0" eaLnBrk="1" latinLnBrk="0" hangingPunct="1">
              <a:lnSpc>
                <a:spcPct val="100000"/>
              </a:lnSpc>
              <a:spcBef>
                <a:spcPts val="0"/>
              </a:spcBef>
              <a:buClr>
                <a:srgbClr val="3ED8C3"/>
              </a:buClr>
              <a:buFont typeface="+mj-lt"/>
              <a:buAutoNum type="alphaLcPeriod"/>
              <a:defRPr sz="1600" b="0" kern="1200" spc="0" baseline="0">
                <a:solidFill>
                  <a:schemeClr val="accent2"/>
                </a:solidFill>
                <a:latin typeface="+mn-lt"/>
                <a:ea typeface="+mn-ea"/>
                <a:cs typeface="+mn-cs"/>
              </a:defRPr>
            </a:lvl9pPr>
          </a:lstStyle>
          <a:p>
            <a:pPr marL="171450" indent="-171450">
              <a:buFont typeface="Arial" panose="020B0604020202020204" pitchFamily="34" charset="0"/>
              <a:buChar char="•"/>
            </a:pPr>
            <a:r>
              <a:rPr lang="en-US" sz="1200" dirty="0">
                <a:solidFill>
                  <a:schemeClr val="tx1">
                    <a:lumMod val="95000"/>
                    <a:lumOff val="5000"/>
                  </a:schemeClr>
                </a:solidFill>
              </a:rPr>
              <a:t>Due to higher delta P on regulating valves at separation hall and temperature decrease due to JT effect esp. at the beginning of withdrawal season there </a:t>
            </a:r>
            <a:r>
              <a:rPr lang="cs-CZ" sz="1200" dirty="0" err="1">
                <a:solidFill>
                  <a:schemeClr val="tx1">
                    <a:lumMod val="95000"/>
                    <a:lumOff val="5000"/>
                  </a:schemeClr>
                </a:solidFill>
              </a:rPr>
              <a:t>was</a:t>
            </a:r>
            <a:r>
              <a:rPr lang="en-US" sz="1200" dirty="0">
                <a:solidFill>
                  <a:schemeClr val="tx1">
                    <a:lumMod val="95000"/>
                    <a:lumOff val="5000"/>
                  </a:schemeClr>
                </a:solidFill>
              </a:rPr>
              <a:t> need for sufficient gas preheating before it enters to dehydration units at temperature 15 °C.</a:t>
            </a:r>
          </a:p>
          <a:p>
            <a:pPr marL="171450" indent="-171450">
              <a:buFont typeface="Arial" panose="020B0604020202020204" pitchFamily="34" charset="0"/>
              <a:buChar char="•"/>
            </a:pPr>
            <a:r>
              <a:rPr lang="en-US" sz="1200" dirty="0">
                <a:solidFill>
                  <a:schemeClr val="tx1">
                    <a:lumMod val="95000"/>
                    <a:lumOff val="5000"/>
                  </a:schemeClr>
                </a:solidFill>
              </a:rPr>
              <a:t>Steam boiler room contain</a:t>
            </a:r>
            <a:r>
              <a:rPr lang="cs-CZ" sz="1200" dirty="0" err="1">
                <a:solidFill>
                  <a:schemeClr val="tx1">
                    <a:lumMod val="95000"/>
                    <a:lumOff val="5000"/>
                  </a:schemeClr>
                </a:solidFill>
              </a:rPr>
              <a:t>ed</a:t>
            </a:r>
            <a:r>
              <a:rPr lang="en-US" sz="1200" dirty="0">
                <a:solidFill>
                  <a:schemeClr val="tx1">
                    <a:lumMod val="95000"/>
                    <a:lumOff val="5000"/>
                  </a:schemeClr>
                </a:solidFill>
              </a:rPr>
              <a:t> 4 steam boilers (each with 2.9 MW power), water treatment compartment,… Usually 2 boilers </a:t>
            </a:r>
            <a:r>
              <a:rPr lang="cs-CZ" sz="1200" dirty="0" err="1">
                <a:solidFill>
                  <a:schemeClr val="tx1">
                    <a:lumMod val="95000"/>
                    <a:lumOff val="5000"/>
                  </a:schemeClr>
                </a:solidFill>
              </a:rPr>
              <a:t>were</a:t>
            </a:r>
            <a:r>
              <a:rPr lang="en-US" sz="1200" dirty="0">
                <a:solidFill>
                  <a:schemeClr val="tx1">
                    <a:lumMod val="95000"/>
                    <a:lumOff val="5000"/>
                  </a:schemeClr>
                </a:solidFill>
              </a:rPr>
              <a:t> in operation in Nov-Feb and 1 boiler </a:t>
            </a:r>
            <a:r>
              <a:rPr lang="cs-CZ" sz="1200" dirty="0" err="1">
                <a:solidFill>
                  <a:schemeClr val="tx1">
                    <a:lumMod val="95000"/>
                    <a:lumOff val="5000"/>
                  </a:schemeClr>
                </a:solidFill>
              </a:rPr>
              <a:t>was</a:t>
            </a:r>
            <a:r>
              <a:rPr lang="en-US" sz="1200" dirty="0">
                <a:solidFill>
                  <a:schemeClr val="tx1">
                    <a:lumMod val="95000"/>
                    <a:lumOff val="5000"/>
                  </a:schemeClr>
                </a:solidFill>
              </a:rPr>
              <a:t> in operation in October, March and April.</a:t>
            </a:r>
          </a:p>
          <a:p>
            <a:pPr marL="171450" indent="-171450">
              <a:buFont typeface="Arial" panose="020B0604020202020204" pitchFamily="34" charset="0"/>
              <a:buChar char="•"/>
            </a:pPr>
            <a:r>
              <a:rPr lang="en-US" sz="1200" dirty="0">
                <a:solidFill>
                  <a:schemeClr val="tx1">
                    <a:lumMod val="95000"/>
                    <a:lumOff val="5000"/>
                  </a:schemeClr>
                </a:solidFill>
              </a:rPr>
              <a:t>Steam boilers contain</a:t>
            </a:r>
            <a:r>
              <a:rPr lang="cs-CZ" sz="1200" dirty="0" err="1">
                <a:solidFill>
                  <a:schemeClr val="tx1">
                    <a:lumMod val="95000"/>
                    <a:lumOff val="5000"/>
                  </a:schemeClr>
                </a:solidFill>
              </a:rPr>
              <a:t>ed</a:t>
            </a:r>
            <a:r>
              <a:rPr lang="en-US" sz="1200" dirty="0">
                <a:solidFill>
                  <a:schemeClr val="tx1">
                    <a:lumMod val="95000"/>
                    <a:lumOff val="5000"/>
                  </a:schemeClr>
                </a:solidFill>
              </a:rPr>
              <a:t> internal piping which have been exchanging totally approximately every 8 years.</a:t>
            </a:r>
            <a:r>
              <a:rPr lang="cs-CZ" sz="1200" dirty="0">
                <a:solidFill>
                  <a:schemeClr val="tx1">
                    <a:lumMod val="95000"/>
                    <a:lumOff val="5000"/>
                  </a:schemeClr>
                </a:solidFill>
              </a:rPr>
              <a:t> </a:t>
            </a:r>
            <a:r>
              <a:rPr lang="en-US" sz="1200" dirty="0">
                <a:solidFill>
                  <a:schemeClr val="tx1">
                    <a:lumMod val="95000"/>
                    <a:lumOff val="5000"/>
                  </a:schemeClr>
                </a:solidFill>
              </a:rPr>
              <a:t>Maintenance costs for steam boiler room </a:t>
            </a:r>
            <a:r>
              <a:rPr lang="cs-CZ" sz="1200" dirty="0" err="1">
                <a:solidFill>
                  <a:schemeClr val="tx1">
                    <a:lumMod val="95000"/>
                    <a:lumOff val="5000"/>
                  </a:schemeClr>
                </a:solidFill>
              </a:rPr>
              <a:t>wer</a:t>
            </a:r>
            <a:r>
              <a:rPr lang="en-US" sz="1200" dirty="0">
                <a:solidFill>
                  <a:schemeClr val="tx1">
                    <a:lumMod val="95000"/>
                    <a:lumOff val="5000"/>
                  </a:schemeClr>
                </a:solidFill>
              </a:rPr>
              <a:t>e </a:t>
            </a:r>
            <a:r>
              <a:rPr lang="cs-CZ" sz="1200" dirty="0">
                <a:solidFill>
                  <a:schemeClr val="tx1">
                    <a:lumMod val="95000"/>
                    <a:lumOff val="5000"/>
                  </a:schemeClr>
                </a:solidFill>
              </a:rPr>
              <a:t>20,000 EUR</a:t>
            </a:r>
            <a:r>
              <a:rPr lang="en-US" sz="1200" dirty="0">
                <a:solidFill>
                  <a:schemeClr val="tx1">
                    <a:lumMod val="95000"/>
                    <a:lumOff val="5000"/>
                  </a:schemeClr>
                </a:solidFill>
              </a:rPr>
              <a:t>/year + 5</a:t>
            </a:r>
            <a:r>
              <a:rPr lang="cs-CZ" sz="1200" dirty="0">
                <a:solidFill>
                  <a:schemeClr val="tx1">
                    <a:lumMod val="95000"/>
                    <a:lumOff val="5000"/>
                  </a:schemeClr>
                </a:solidFill>
              </a:rPr>
              <a:t>,000 EUR</a:t>
            </a:r>
            <a:r>
              <a:rPr lang="en-US" sz="1200" dirty="0">
                <a:solidFill>
                  <a:schemeClr val="tx1">
                    <a:lumMod val="95000"/>
                    <a:lumOff val="5000"/>
                  </a:schemeClr>
                </a:solidFill>
              </a:rPr>
              <a:t>/year for water treatment costs.  </a:t>
            </a:r>
          </a:p>
          <a:p>
            <a:pPr marL="171450" indent="-171450">
              <a:buFont typeface="Arial" panose="020B0604020202020204" pitchFamily="34" charset="0"/>
              <a:buChar char="•"/>
            </a:pPr>
            <a:r>
              <a:rPr lang="en-US" sz="1200" dirty="0">
                <a:solidFill>
                  <a:schemeClr val="tx1">
                    <a:lumMod val="95000"/>
                    <a:lumOff val="5000"/>
                  </a:schemeClr>
                </a:solidFill>
              </a:rPr>
              <a:t>Steam boilers consume up to 0,2</a:t>
            </a:r>
            <a:r>
              <a:rPr lang="cs-CZ" sz="1200" dirty="0">
                <a:solidFill>
                  <a:schemeClr val="tx1">
                    <a:lumMod val="95000"/>
                    <a:lumOff val="5000"/>
                  </a:schemeClr>
                </a:solidFill>
              </a:rPr>
              <a:t>4</a:t>
            </a:r>
            <a:r>
              <a:rPr lang="en-US" sz="1200" dirty="0">
                <a:solidFill>
                  <a:schemeClr val="tx1">
                    <a:lumMod val="95000"/>
                    <a:lumOff val="5000"/>
                  </a:schemeClr>
                </a:solidFill>
              </a:rPr>
              <a:t> mcm of natural gas/month.</a:t>
            </a:r>
            <a:endParaRPr lang="cs-CZ" sz="1200" dirty="0">
              <a:solidFill>
                <a:schemeClr val="tx1">
                  <a:lumMod val="95000"/>
                  <a:lumOff val="5000"/>
                </a:schemeClr>
              </a:solidFill>
            </a:endParaRPr>
          </a:p>
          <a:p>
            <a:pPr marL="171450" indent="-171450">
              <a:buFont typeface="Arial" panose="020B0604020202020204" pitchFamily="34" charset="0"/>
              <a:buChar char="•"/>
            </a:pPr>
            <a:r>
              <a:rPr lang="en-US" sz="1200" dirty="0">
                <a:solidFill>
                  <a:schemeClr val="tx1">
                    <a:lumMod val="95000"/>
                    <a:lumOff val="5000"/>
                  </a:schemeClr>
                </a:solidFill>
              </a:rPr>
              <a:t>Due to aggressiveness of steam, water treatment is necessary but still corrosion of boilers is in progress during years of operation</a:t>
            </a:r>
            <a:r>
              <a:rPr lang="cs-CZ" sz="1200" dirty="0">
                <a:solidFill>
                  <a:schemeClr val="tx1">
                    <a:lumMod val="95000"/>
                    <a:lumOff val="5000"/>
                  </a:schemeClr>
                </a:solidFill>
              </a:rPr>
              <a:t>.</a:t>
            </a:r>
            <a:endParaRPr lang="en-US" sz="1200" dirty="0">
              <a:solidFill>
                <a:schemeClr val="tx1">
                  <a:lumMod val="95000"/>
                  <a:lumOff val="5000"/>
                </a:schemeClr>
              </a:solidFill>
            </a:endParaRPr>
          </a:p>
          <a:p>
            <a:endParaRPr lang="en-US" sz="1200" dirty="0"/>
          </a:p>
        </p:txBody>
      </p:sp>
      <p:pic>
        <p:nvPicPr>
          <p:cNvPr id="5" name="Obrázek 4">
            <a:extLst>
              <a:ext uri="{FF2B5EF4-FFF2-40B4-BE49-F238E27FC236}">
                <a16:creationId xmlns:a16="http://schemas.microsoft.com/office/drawing/2014/main" id="{2A2512F7-2EF5-4AC8-966B-ADD0AD26DC17}"/>
              </a:ext>
            </a:extLst>
          </p:cNvPr>
          <p:cNvPicPr>
            <a:picLocks noChangeAspect="1"/>
          </p:cNvPicPr>
          <p:nvPr/>
        </p:nvPicPr>
        <p:blipFill rotWithShape="1">
          <a:blip r:embed="rId2">
            <a:extLst>
              <a:ext uri="{28A0092B-C50C-407E-A947-70E740481C1C}">
                <a14:useLocalDpi xmlns:a14="http://schemas.microsoft.com/office/drawing/2010/main" val="0"/>
              </a:ext>
            </a:extLst>
          </a:blip>
          <a:srcRect l="6477"/>
          <a:stretch/>
        </p:blipFill>
        <p:spPr>
          <a:xfrm>
            <a:off x="4658814" y="990252"/>
            <a:ext cx="4258860" cy="3415374"/>
          </a:xfrm>
          <a:prstGeom prst="rect">
            <a:avLst/>
          </a:prstGeom>
        </p:spPr>
      </p:pic>
    </p:spTree>
    <p:extLst>
      <p:ext uri="{BB962C8B-B14F-4D97-AF65-F5344CB8AC3E}">
        <p14:creationId xmlns:p14="http://schemas.microsoft.com/office/powerpoint/2010/main" val="355271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CE97A422-2498-A5B6-6CBA-BD33FB6350D7}"/>
              </a:ext>
            </a:extLst>
          </p:cNvPr>
          <p:cNvPicPr>
            <a:picLocks noChangeAspect="1"/>
          </p:cNvPicPr>
          <p:nvPr/>
        </p:nvPicPr>
        <p:blipFill>
          <a:blip r:embed="rId2"/>
          <a:stretch>
            <a:fillRect/>
          </a:stretch>
        </p:blipFill>
        <p:spPr>
          <a:xfrm>
            <a:off x="740033" y="1115221"/>
            <a:ext cx="7862131" cy="3781616"/>
          </a:xfrm>
          <a:prstGeom prst="rect">
            <a:avLst/>
          </a:prstGeom>
        </p:spPr>
      </p:pic>
      <p:sp>
        <p:nvSpPr>
          <p:cNvPr id="2" name="Zástupný symbol pro číslo snímku 1">
            <a:extLst>
              <a:ext uri="{FF2B5EF4-FFF2-40B4-BE49-F238E27FC236}">
                <a16:creationId xmlns:a16="http://schemas.microsoft.com/office/drawing/2014/main" id="{C1C0ECB4-96B9-14B3-4D18-3E3D60841638}"/>
              </a:ext>
            </a:extLst>
          </p:cNvPr>
          <p:cNvSpPr>
            <a:spLocks noGrp="1"/>
          </p:cNvSpPr>
          <p:nvPr>
            <p:ph type="sldNum" sz="quarter" idx="17"/>
          </p:nvPr>
        </p:nvSpPr>
        <p:spPr/>
        <p:txBody>
          <a:bodyPr/>
          <a:lstStyle/>
          <a:p>
            <a:r>
              <a:rPr lang="en-GB"/>
              <a:t>Page </a:t>
            </a:r>
            <a:fld id="{677F1DB9-6BD1-4662-AD32-A5C07CCC53B6}" type="slidenum">
              <a:rPr lang="en-GB" sz="600" smtClean="0"/>
              <a:pPr/>
              <a:t>9</a:t>
            </a:fld>
            <a:endParaRPr lang="en-GB"/>
          </a:p>
        </p:txBody>
      </p:sp>
      <p:sp>
        <p:nvSpPr>
          <p:cNvPr id="8" name="Nadpis 6">
            <a:extLst>
              <a:ext uri="{FF2B5EF4-FFF2-40B4-BE49-F238E27FC236}">
                <a16:creationId xmlns:a16="http://schemas.microsoft.com/office/drawing/2014/main" id="{8A6A0BAC-70A8-08F0-E8C6-920AFB5167AA}"/>
              </a:ext>
            </a:extLst>
          </p:cNvPr>
          <p:cNvSpPr txBox="1">
            <a:spLocks/>
          </p:cNvSpPr>
          <p:nvPr/>
        </p:nvSpPr>
        <p:spPr>
          <a:xfrm>
            <a:off x="439438" y="355769"/>
            <a:ext cx="7658726" cy="792147"/>
          </a:xfrm>
          <a:prstGeom prst="rect">
            <a:avLst/>
          </a:prstGeom>
          <a:ln>
            <a:noFill/>
          </a:ln>
        </p:spPr>
        <p:txBody>
          <a:bodyPr vert="horz" lIns="91440" tIns="45720" rIns="91440" bIns="4572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2100" b="1" kern="1200" spc="0" baseline="0">
                <a:solidFill>
                  <a:schemeClr val="tx1"/>
                </a:solidFill>
                <a:latin typeface="+mj-lt"/>
                <a:ea typeface="+mj-ea"/>
                <a:cs typeface="+mj-cs"/>
              </a:defRPr>
            </a:lvl1pPr>
          </a:lstStyle>
          <a:p>
            <a:r>
              <a:rPr lang="en-US" sz="2200" dirty="0">
                <a:solidFill>
                  <a:schemeClr val="accent5"/>
                </a:solidFill>
                <a:ea typeface="+mn-ea"/>
                <a:cs typeface="+mn-cs"/>
              </a:rPr>
              <a:t>Replacement of steam boilers by hot water system </a:t>
            </a:r>
            <a:r>
              <a:rPr lang="cs-CZ" sz="2200" dirty="0">
                <a:solidFill>
                  <a:schemeClr val="accent5"/>
                </a:solidFill>
                <a:ea typeface="+mn-ea"/>
                <a:cs typeface="+mn-cs"/>
              </a:rPr>
              <a:t>and 1 CHP unit </a:t>
            </a:r>
            <a:r>
              <a:rPr lang="en-US" sz="2200" dirty="0">
                <a:solidFill>
                  <a:schemeClr val="accent5"/>
                </a:solidFill>
                <a:ea typeface="+mn-ea"/>
                <a:cs typeface="+mn-cs"/>
              </a:rPr>
              <a:t>+ 2 stage</a:t>
            </a:r>
            <a:r>
              <a:rPr lang="cs-CZ" sz="2200" dirty="0">
                <a:solidFill>
                  <a:schemeClr val="accent5"/>
                </a:solidFill>
                <a:ea typeface="+mn-ea"/>
                <a:cs typeface="+mn-cs"/>
              </a:rPr>
              <a:t>s</a:t>
            </a:r>
            <a:r>
              <a:rPr lang="en-US" sz="2200" dirty="0">
                <a:solidFill>
                  <a:schemeClr val="accent5"/>
                </a:solidFill>
                <a:ea typeface="+mn-ea"/>
                <a:cs typeface="+mn-cs"/>
              </a:rPr>
              <a:t> gas pressure reduction</a:t>
            </a:r>
          </a:p>
        </p:txBody>
      </p:sp>
    </p:spTree>
    <p:extLst>
      <p:ext uri="{BB962C8B-B14F-4D97-AF65-F5344CB8AC3E}">
        <p14:creationId xmlns:p14="http://schemas.microsoft.com/office/powerpoint/2010/main" val="525313827"/>
      </p:ext>
    </p:extLst>
  </p:cSld>
  <p:clrMapOvr>
    <a:masterClrMapping/>
  </p:clrMapOvr>
</p:sld>
</file>

<file path=ppt/theme/theme1.xml><?xml version="1.0" encoding="utf-8"?>
<a:theme xmlns:a="http://schemas.openxmlformats.org/drawingml/2006/main" name="RWE_Presentation_EN_16to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WE">
      <a:majorFont>
        <a:latin typeface="RWE Sans"/>
        <a:ea typeface=""/>
        <a:cs typeface=""/>
      </a:majorFont>
      <a:minorFont>
        <a:latin typeface="RW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36000" tIns="36000" rIns="36000" bIns="36000"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defRPr sz="1600" dirty="0" err="1" smtClean="0">
            <a:solidFill>
              <a:schemeClr val="accent2"/>
            </a:solidFill>
          </a:defRPr>
        </a:defPPr>
      </a:lstStyle>
    </a:txDef>
  </a:objectDefaults>
  <a:extraClrSchemeLst/>
  <a:custClrLst>
    <a:custClr name="RWE Blue 75%">
      <a:srgbClr val="567399"/>
    </a:custClr>
    <a:custClr name="RWE Blue 50%">
      <a:srgbClr val="8EA1BB"/>
    </a:custClr>
    <a:custClr name="Gradient green 75%">
      <a:srgbClr val="40B9B7"/>
    </a:custClr>
    <a:custClr name="Gradient green 50%">
      <a:srgbClr val="7FD0CF"/>
    </a:custClr>
    <a:custClr name="Energy green 75%">
      <a:srgbClr val="6EE2D2"/>
    </a:custClr>
    <a:custClr name="Energy green 50%">
      <a:srgbClr val="9EEBE1"/>
    </a:custClr>
    <a:custClr name="White">
      <a:srgbClr val="FFFFFF"/>
    </a:custClr>
    <a:custClr name="Renewables">
      <a:srgbClr val="3ED8C3"/>
    </a:custClr>
    <a:custClr name="New applications">
      <a:srgbClr val="00A19F"/>
    </a:custClr>
    <a:custClr name="Hard coal">
      <a:srgbClr val="52555C"/>
    </a:custClr>
    <a:custClr name="Energy blue 75%">
      <a:srgbClr val="40C5F0"/>
    </a:custClr>
    <a:custClr name="Energy blue 50%">
      <a:srgbClr val="7FD8F5"/>
    </a:custClr>
    <a:custClr name="Sand 75%">
      <a:srgbClr val="EEEEEB"/>
    </a:custClr>
    <a:custClr name="Accent orange">
      <a:srgbClr val="EF7D00"/>
    </a:custClr>
    <a:custClr name="Accent orange 75%">
      <a:srgbClr val="F39E40"/>
    </a:custClr>
    <a:custClr name="Accent orange 50%">
      <a:srgbClr val="F7BE7F"/>
    </a:custClr>
    <a:custClr name="White">
      <a:srgbClr val="FFFFFF"/>
    </a:custClr>
    <a:custClr name="Hydroelectric">
      <a:srgbClr val="00B1EB"/>
    </a:custClr>
    <a:custClr name="Wind offshore">
      <a:srgbClr val="A1DAF8"/>
    </a:custClr>
    <a:custClr name="Wind onshore">
      <a:srgbClr val="D4EDFC"/>
    </a:custClr>
    <a:custClr name="Accent dark red">
      <a:srgbClr val="B61F34"/>
    </a:custClr>
    <a:custClr name="Accent dark red 75%">
      <a:srgbClr val="C85767"/>
    </a:custClr>
    <a:custClr name="Accent dark red 50%">
      <a:srgbClr val="DA8F99"/>
    </a:custClr>
    <a:custClr name="Accent green">
      <a:srgbClr val="005E65"/>
    </a:custClr>
    <a:custClr name="Accent green 75%">
      <a:srgbClr val="40868C"/>
    </a:custClr>
    <a:custClr name="Accent green 50%">
      <a:srgbClr val="7FAEB2"/>
    </a:custClr>
    <a:custClr name="White">
      <a:srgbClr val="FFFFFF"/>
    </a:custClr>
    <a:custClr name="Biomass">
      <a:srgbClr val="005E65"/>
    </a:custClr>
    <a:custClr name="Solar/PV">
      <a:srgbClr val="7FA2A8"/>
    </a:custClr>
    <a:custClr name="Lignite">
      <a:srgbClr val="ADAFB1"/>
    </a:custClr>
    <a:custClr name="Accent yellow">
      <a:srgbClr val="FFCC00"/>
    </a:custClr>
    <a:custClr name="Accent yellow 75%">
      <a:srgbClr val="FFD940"/>
    </a:custClr>
    <a:custClr name="Accent yellow 50%">
      <a:srgbClr val="FFE57F"/>
    </a:custClr>
    <a:custClr name="Accent light red">
      <a:srgbClr val="E7343F"/>
    </a:custClr>
    <a:custClr name="Accent light red 75%">
      <a:srgbClr val="ED676F"/>
    </a:custClr>
    <a:custClr name="Accent light red 50%">
      <a:srgbClr val="F3999F"/>
    </a:custClr>
    <a:custClr name="White">
      <a:srgbClr val="FFFFFF"/>
    </a:custClr>
    <a:custClr name="Oil">
      <a:srgbClr val="E52330"/>
    </a:custClr>
    <a:custClr name="Nuclear power">
      <a:srgbClr val="EF7D00"/>
    </a:custClr>
    <a:custClr name="Gas">
      <a:srgbClr val="FFCC00"/>
    </a:custClr>
    <a:custClr name="Accent light green">
      <a:srgbClr val="5AB88F"/>
    </a:custClr>
    <a:custClr name="Accent light green 75%">
      <a:srgbClr val="83CAAB"/>
    </a:custClr>
    <a:custClr name="Accent light green 50%">
      <a:srgbClr val="ACDBC7"/>
    </a:custClr>
    <a:custClr name="Accent dark grey">
      <a:srgbClr val="52555C"/>
    </a:custClr>
    <a:custClr name="Accent dark grey 75%">
      <a:srgbClr val="7D8085"/>
    </a:custClr>
    <a:custClr name="Accent dark grey 50%">
      <a:srgbClr val="A8AAAD"/>
    </a:custClr>
    <a:custClr name="White">
      <a:srgbClr val="FFFFFF"/>
    </a:custClr>
    <a:custClr name="Biogas">
      <a:srgbClr val="FFE680"/>
    </a:custClr>
    <a:custClr name="White">
      <a:srgbClr val="FFFFFF"/>
    </a:custClr>
    <a:custClr name="White">
      <a:srgbClr val="FFFFFF"/>
    </a:custClr>
  </a:custClrLst>
  <a:extLst>
    <a:ext uri="{05A4C25C-085E-4340-85A3-A5531E510DB2}">
      <thm15:themeFamily xmlns:thm15="http://schemas.microsoft.com/office/thememl/2012/main" name="Präsentation35" id="{0C926E3C-140C-9546-A115-419CE8B605A3}" vid="{AB775BE7-95C0-B243-8D5E-E122DB7D22D6}"/>
    </a:ext>
  </a:extLst>
</a:theme>
</file>

<file path=ppt/theme/theme2.xml><?xml version="1.0" encoding="utf-8"?>
<a:theme xmlns:a="http://schemas.openxmlformats.org/drawingml/2006/main" name="RWE_Presentation_EN_16to9">
  <a:themeElements>
    <a:clrScheme name="RWE">
      <a:dk1>
        <a:srgbClr val="000000"/>
      </a:dk1>
      <a:lt1>
        <a:sysClr val="window" lastClr="FFFFFF"/>
      </a:lt1>
      <a:dk2>
        <a:srgbClr val="E8E8E4"/>
      </a:dk2>
      <a:lt2>
        <a:srgbClr val="52555C"/>
      </a:lt2>
      <a:accent1>
        <a:srgbClr val="00B1EB"/>
      </a:accent1>
      <a:accent2>
        <a:srgbClr val="1D4477"/>
      </a:accent2>
      <a:accent3>
        <a:srgbClr val="3ED8C3"/>
      </a:accent3>
      <a:accent4>
        <a:srgbClr val="ADAFB1"/>
      </a:accent4>
      <a:accent5>
        <a:srgbClr val="00A19F"/>
      </a:accent5>
      <a:accent6>
        <a:srgbClr val="005E65"/>
      </a:accent6>
      <a:hlink>
        <a:srgbClr val="1D4477"/>
      </a:hlink>
      <a:folHlink>
        <a:srgbClr val="1D4477"/>
      </a:folHlink>
    </a:clrScheme>
    <a:fontScheme name="RWE">
      <a:majorFont>
        <a:latin typeface="RWE Sans"/>
        <a:ea typeface=""/>
        <a:cs typeface=""/>
      </a:majorFont>
      <a:minorFont>
        <a:latin typeface="RW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36000" tIns="36000" rIns="36000" bIns="36000"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defRPr sz="1600" dirty="0" err="1" smtClean="0">
            <a:solidFill>
              <a:schemeClr val="accent2"/>
            </a:solidFill>
          </a:defRPr>
        </a:defPPr>
      </a:lstStyle>
    </a:txDef>
  </a:objectDefaults>
  <a:extraClrSchemeLst/>
  <a:custClrLst>
    <a:custClr name="RWE Blue 75%">
      <a:srgbClr val="567399"/>
    </a:custClr>
    <a:custClr name="RWE Blue 50%">
      <a:srgbClr val="8EA1BB"/>
    </a:custClr>
    <a:custClr name="Gradient green 75%">
      <a:srgbClr val="40B9B7"/>
    </a:custClr>
    <a:custClr name="Gradient green 50%">
      <a:srgbClr val="7FD0CF"/>
    </a:custClr>
    <a:custClr name="Energy green 75%">
      <a:srgbClr val="6EE2D2"/>
    </a:custClr>
    <a:custClr name="Energy green 50%">
      <a:srgbClr val="9EEBE1"/>
    </a:custClr>
    <a:custClr name="White">
      <a:srgbClr val="FFFFFF"/>
    </a:custClr>
    <a:custClr name="Renewables">
      <a:srgbClr val="3ED8C3"/>
    </a:custClr>
    <a:custClr name="New applications">
      <a:srgbClr val="00A19F"/>
    </a:custClr>
    <a:custClr name="Hard coal">
      <a:srgbClr val="52555C"/>
    </a:custClr>
    <a:custClr name="Energy blue 75%">
      <a:srgbClr val="40C5F0"/>
    </a:custClr>
    <a:custClr name="Energy blue 50%">
      <a:srgbClr val="7FD8F5"/>
    </a:custClr>
    <a:custClr name="Sand 75%">
      <a:srgbClr val="EEEEEB"/>
    </a:custClr>
    <a:custClr name="Accent orange">
      <a:srgbClr val="EF7D00"/>
    </a:custClr>
    <a:custClr name="Accent orange 75%">
      <a:srgbClr val="F39E40"/>
    </a:custClr>
    <a:custClr name="Accent orange 50%">
      <a:srgbClr val="F7BE7F"/>
    </a:custClr>
    <a:custClr name="White">
      <a:srgbClr val="FFFFFF"/>
    </a:custClr>
    <a:custClr name="Hydroelectric">
      <a:srgbClr val="00B1EB"/>
    </a:custClr>
    <a:custClr name="Wind offshore">
      <a:srgbClr val="A1DAF8"/>
    </a:custClr>
    <a:custClr name="Wind onshore">
      <a:srgbClr val="D4EDFC"/>
    </a:custClr>
    <a:custClr name="Accent dark red">
      <a:srgbClr val="B61F34"/>
    </a:custClr>
    <a:custClr name="Accent dark red 75%">
      <a:srgbClr val="C85767"/>
    </a:custClr>
    <a:custClr name="Accent dark red 50%">
      <a:srgbClr val="DA8F99"/>
    </a:custClr>
    <a:custClr name="Accent green">
      <a:srgbClr val="005E65"/>
    </a:custClr>
    <a:custClr name="Accent green 75%">
      <a:srgbClr val="40868C"/>
    </a:custClr>
    <a:custClr name="Accent green 50%">
      <a:srgbClr val="7FAEB2"/>
    </a:custClr>
    <a:custClr name="White">
      <a:srgbClr val="FFFFFF"/>
    </a:custClr>
    <a:custClr name="Biomass">
      <a:srgbClr val="005E65"/>
    </a:custClr>
    <a:custClr name="Solar/PV">
      <a:srgbClr val="7FA2A8"/>
    </a:custClr>
    <a:custClr name="Lignite">
      <a:srgbClr val="ADAFB1"/>
    </a:custClr>
    <a:custClr name="Accent yellow">
      <a:srgbClr val="FFCC00"/>
    </a:custClr>
    <a:custClr name="Accent yellow 75%">
      <a:srgbClr val="FFD940"/>
    </a:custClr>
    <a:custClr name="Accent yellow 50%">
      <a:srgbClr val="FFE57F"/>
    </a:custClr>
    <a:custClr name="Accent light red">
      <a:srgbClr val="E7343F"/>
    </a:custClr>
    <a:custClr name="Accent light red 75%">
      <a:srgbClr val="ED676F"/>
    </a:custClr>
    <a:custClr name="Accent light red 50%">
      <a:srgbClr val="F3999F"/>
    </a:custClr>
    <a:custClr name="White">
      <a:srgbClr val="FFFFFF"/>
    </a:custClr>
    <a:custClr name="Oil">
      <a:srgbClr val="E52330"/>
    </a:custClr>
    <a:custClr name="Nuclear power">
      <a:srgbClr val="EF7D00"/>
    </a:custClr>
    <a:custClr name="Gas">
      <a:srgbClr val="FFCC00"/>
    </a:custClr>
    <a:custClr name="Accent light green">
      <a:srgbClr val="5AB88F"/>
    </a:custClr>
    <a:custClr name="Accent light green 75%">
      <a:srgbClr val="83CAAB"/>
    </a:custClr>
    <a:custClr name="Accent light green 50%">
      <a:srgbClr val="ACDBC7"/>
    </a:custClr>
    <a:custClr name="Accent dark grey">
      <a:srgbClr val="52555C"/>
    </a:custClr>
    <a:custClr name="Accent dark grey 75%">
      <a:srgbClr val="7D8085"/>
    </a:custClr>
    <a:custClr name="Accent dark grey 50%">
      <a:srgbClr val="A8AAAD"/>
    </a:custClr>
    <a:custClr name="White">
      <a:srgbClr val="FFFFFF"/>
    </a:custClr>
    <a:custClr name="Biogas">
      <a:srgbClr val="FFE680"/>
    </a:custClr>
    <a:custClr name="White">
      <a:srgbClr val="FFFFFF"/>
    </a:custClr>
    <a:custClr name="White">
      <a:srgbClr val="FFFFFF"/>
    </a:custClr>
  </a:custClrLst>
  <a:extLst>
    <a:ext uri="{05A4C25C-085E-4340-85A3-A5531E510DB2}">
      <thm15:themeFamily xmlns:thm15="http://schemas.microsoft.com/office/thememl/2012/main" name="Präsentation35" id="{0C926E3C-140C-9546-A115-419CE8B605A3}" vid="{AB775BE7-95C0-B243-8D5E-E122DB7D22D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BC4B20CCB1E6E4B9A7F498B0E453E65" ma:contentTypeVersion="4" ma:contentTypeDescription="Vytvoří nový dokument" ma:contentTypeScope="" ma:versionID="a7d445dd368630550e8b3fc6114614f3">
  <xsd:schema xmlns:xsd="http://www.w3.org/2001/XMLSchema" xmlns:xs="http://www.w3.org/2001/XMLSchema" xmlns:p="http://schemas.microsoft.com/office/2006/metadata/properties" xmlns:ns2="d8856cc5-8f23-4d60-b699-294303e5c046" xmlns:ns3="6734e3f2-a84e-4c1e-96a1-73c1ae5a785f" targetNamespace="http://schemas.microsoft.com/office/2006/metadata/properties" ma:root="true" ma:fieldsID="0c5d1e4a71cda71ec9a7e797d38fdb0f" ns2:_="" ns3:_="">
    <xsd:import namespace="d8856cc5-8f23-4d60-b699-294303e5c046"/>
    <xsd:import namespace="6734e3f2-a84e-4c1e-96a1-73c1ae5a78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56cc5-8f23-4d60-b699-294303e5c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34e3f2-a84e-4c1e-96a1-73c1ae5a785f"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ED3B99-762B-446F-AD11-29D59101A8C9}">
  <ds:schemaRefs>
    <ds:schemaRef ds:uri="http://schemas.microsoft.com/sharepoint/v3/contenttype/forms"/>
  </ds:schemaRefs>
</ds:datastoreItem>
</file>

<file path=customXml/itemProps2.xml><?xml version="1.0" encoding="utf-8"?>
<ds:datastoreItem xmlns:ds="http://schemas.openxmlformats.org/officeDocument/2006/customXml" ds:itemID="{C32562F5-3170-4161-AA72-9C45A266F29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8856cc5-8f23-4d60-b699-294303e5c046"/>
    <ds:schemaRef ds:uri="6734e3f2-a84e-4c1e-96a1-73c1ae5a785f"/>
    <ds:schemaRef ds:uri="http://www.w3.org/XML/1998/namespace"/>
    <ds:schemaRef ds:uri="http://purl.org/dc/dcmitype/"/>
  </ds:schemaRefs>
</ds:datastoreItem>
</file>

<file path=customXml/itemProps3.xml><?xml version="1.0" encoding="utf-8"?>
<ds:datastoreItem xmlns:ds="http://schemas.openxmlformats.org/officeDocument/2006/customXml" ds:itemID="{826DB752-7DF6-4BFB-A56A-83D2275D7A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856cc5-8f23-4d60-b699-294303e5c046"/>
    <ds:schemaRef ds:uri="6734e3f2-a84e-4c1e-96a1-73c1ae5a78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RWE_Presentation_EN_16to9</Template>
  <TotalTime>0</TotalTime>
  <Words>1656</Words>
  <Application>Microsoft Office PowerPoint</Application>
  <PresentationFormat>Vlastná</PresentationFormat>
  <Paragraphs>135</Paragraphs>
  <Slides>19</Slides>
  <Notes>4</Notes>
  <HiddenSlides>0</HiddenSlides>
  <MMClips>0</MMClips>
  <ScaleCrop>false</ScaleCrop>
  <HeadingPairs>
    <vt:vector size="6" baseType="variant">
      <vt:variant>
        <vt:lpstr>Použité písma</vt:lpstr>
      </vt:variant>
      <vt:variant>
        <vt:i4>5</vt:i4>
      </vt:variant>
      <vt:variant>
        <vt:lpstr>Motív</vt:lpstr>
      </vt:variant>
      <vt:variant>
        <vt:i4>2</vt:i4>
      </vt:variant>
      <vt:variant>
        <vt:lpstr>Nadpisy snímok</vt:lpstr>
      </vt:variant>
      <vt:variant>
        <vt:i4>19</vt:i4>
      </vt:variant>
    </vt:vector>
  </HeadingPairs>
  <TitlesOfParts>
    <vt:vector size="26" baseType="lpstr">
      <vt:lpstr>Calibri</vt:lpstr>
      <vt:lpstr>RWE Sans</vt:lpstr>
      <vt:lpstr>Symbol</vt:lpstr>
      <vt:lpstr>Arial</vt:lpstr>
      <vt:lpstr>RWE Sans 5.6</vt:lpstr>
      <vt:lpstr>RWE_Presentation_EN_16to9</vt:lpstr>
      <vt:lpstr>RWE_Presentation_EN_16to9</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RWE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miroslav.chromcik@rwe.com</dc:creator>
  <cp:lastModifiedBy>Bocmanová Petra</cp:lastModifiedBy>
  <cp:revision>395</cp:revision>
  <dcterms:created xsi:type="dcterms:W3CDTF">2019-10-01T08:27:36Z</dcterms:created>
  <dcterms:modified xsi:type="dcterms:W3CDTF">2023-05-31T11:42:50Z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0x0101004BC4B20CCB1E6E4B9A7F498B0E453E65</vt:lpwstr>
  </property>
</Properties>
</file>