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5" r:id="rId5"/>
    <p:sldMasterId id="2147483805" r:id="rId6"/>
    <p:sldMasterId id="2147483832" r:id="rId7"/>
    <p:sldMasterId id="2147483836" r:id="rId8"/>
    <p:sldMasterId id="2147483840" r:id="rId9"/>
    <p:sldMasterId id="2147483905" r:id="rId10"/>
    <p:sldMasterId id="2147483955" r:id="rId11"/>
  </p:sldMasterIdLst>
  <p:notesMasterIdLst>
    <p:notesMasterId r:id="rId24"/>
  </p:notesMasterIdLst>
  <p:handoutMasterIdLst>
    <p:handoutMasterId r:id="rId25"/>
  </p:handoutMasterIdLst>
  <p:sldIdLst>
    <p:sldId id="2147377235" r:id="rId12"/>
    <p:sldId id="2147377119" r:id="rId13"/>
    <p:sldId id="2147377389" r:id="rId14"/>
    <p:sldId id="2147377391" r:id="rId15"/>
    <p:sldId id="2147377170" r:id="rId16"/>
    <p:sldId id="2147377168" r:id="rId17"/>
    <p:sldId id="2147377383" r:id="rId18"/>
    <p:sldId id="2147377388" r:id="rId19"/>
    <p:sldId id="2147377382" r:id="rId20"/>
    <p:sldId id="2147377385" r:id="rId21"/>
    <p:sldId id="2147377387" r:id="rId22"/>
    <p:sldId id="214737724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e" initials="C" lastIdx="1" clrIdx="0">
    <p:extLst>
      <p:ext uri="{19B8F6BF-5375-455C-9EA6-DF929625EA0E}">
        <p15:presenceInfo xmlns:p15="http://schemas.microsoft.com/office/powerpoint/2012/main" userId="S::JJ1033@engie.com::e9249e6f-dbfa-487a-9480-ade5982348f9" providerId="AD"/>
      </p:ext>
    </p:extLst>
  </p:cmAuthor>
  <p:cmAuthor id="2" name="Xavier" initials="X" lastIdx="1" clrIdx="1">
    <p:extLst>
      <p:ext uri="{19B8F6BF-5375-455C-9EA6-DF929625EA0E}">
        <p15:presenceInfo xmlns:p15="http://schemas.microsoft.com/office/powerpoint/2012/main" userId="934c323237e90f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370"/>
    <a:srgbClr val="029997"/>
    <a:srgbClr val="37C9EF"/>
    <a:srgbClr val="86EAE9"/>
    <a:srgbClr val="A3F1EF"/>
    <a:srgbClr val="3EDAD8"/>
    <a:srgbClr val="CCE4BE"/>
    <a:srgbClr val="18AFD6"/>
    <a:srgbClr val="1C88CF"/>
    <a:srgbClr val="525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0F1CB7-9AF8-4760-8056-D1E97D8D3E0B}" v="48" dt="2023-05-31T08:56:39.5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5956" autoAdjust="0"/>
  </p:normalViewPr>
  <p:slideViewPr>
    <p:cSldViewPr snapToObjects="1">
      <p:cViewPr varScale="1">
        <p:scale>
          <a:sx n="80" d="100"/>
          <a:sy n="80" d="100"/>
        </p:scale>
        <p:origin x="979" y="77"/>
      </p:cViewPr>
      <p:guideLst>
        <p:guide orient="horz" pos="2160"/>
        <p:guide pos="2955"/>
      </p:guideLst>
    </p:cSldViewPr>
  </p:slideViewPr>
  <p:outlineViewPr>
    <p:cViewPr>
      <p:scale>
        <a:sx n="33" d="100"/>
        <a:sy n="33" d="100"/>
      </p:scale>
      <p:origin x="0" y="-858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51" d="100"/>
          <a:sy n="51" d="100"/>
        </p:scale>
        <p:origin x="2624" y="40"/>
      </p:cViewPr>
      <p:guideLst/>
    </p:cSldViewPr>
  </p:notes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A416D2-B51B-46A7-A536-060ABEDB3E67}" type="datetimeFigureOut">
              <a:rPr lang="fr-FR" smtClean="0"/>
              <a:t>31/05/2023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DEDA38-443E-42AD-A75E-DB3AD1A7CC72}" type="slidenum">
              <a:rPr lang="fr-FR" smtClean="0"/>
              <a:t>‹#›</a:t>
            </a:fld>
            <a:endParaRPr lang="fr-FR"/>
          </a:p>
        </p:txBody>
      </p:sp>
    </p:spTree>
    <p:extLst>
      <p:ext uri="{BB962C8B-B14F-4D97-AF65-F5344CB8AC3E}">
        <p14:creationId xmlns:p14="http://schemas.microsoft.com/office/powerpoint/2010/main" val="3219443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05483-2675-B843-8489-5A66A72575E8}" type="datetimeFigureOut">
              <a:rPr lang="fr-FR" smtClean="0"/>
              <a:t>31/05/2023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08CB8-CF70-7D42-B195-D3046E37999B}" type="slidenum">
              <a:rPr lang="fr-FR" smtClean="0"/>
              <a:t>‹#›</a:t>
            </a:fld>
            <a:endParaRPr lang="fr-FR"/>
          </a:p>
        </p:txBody>
      </p:sp>
    </p:spTree>
    <p:extLst>
      <p:ext uri="{BB962C8B-B14F-4D97-AF65-F5344CB8AC3E}">
        <p14:creationId xmlns:p14="http://schemas.microsoft.com/office/powerpoint/2010/main" val="30198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b="1" dirty="0"/>
              <a:t>System value</a:t>
            </a:r>
            <a:r>
              <a:rPr lang="en-US" b="0" u="none" dirty="0"/>
              <a:t>: By enabling a better dimensioning of the overall system, UHS helps avoid over-investment in other infrastructure elements, and thereby minimizing the overall cost of hydrogen production </a:t>
            </a:r>
          </a:p>
          <a:p>
            <a:pPr marL="171450" indent="-171450">
              <a:buFont typeface="Wingdings" panose="05000000000000000000" pitchFamily="2" charset="2"/>
              <a:buChar char="§"/>
            </a:pPr>
            <a:r>
              <a:rPr lang="en-US" b="1" u="none" dirty="0"/>
              <a:t>Arbitrage value: </a:t>
            </a:r>
            <a:r>
              <a:rPr lang="en-US" b="0" u="none" dirty="0"/>
              <a:t>By reducing the risk association with the intermittency of electrolytic hydrogen production, UHS enables to make better use of the cheapest hydrogen sources and to better exploit the synergies between hydrogen suppliers</a:t>
            </a:r>
          </a:p>
          <a:p>
            <a:pPr marL="171450" indent="-171450">
              <a:buFont typeface="Wingdings" panose="05000000000000000000" pitchFamily="2" charset="2"/>
              <a:buChar char="§"/>
            </a:pPr>
            <a:r>
              <a:rPr lang="en-US" b="1" dirty="0"/>
              <a:t>Insurance value: </a:t>
            </a:r>
            <a:r>
              <a:rPr lang="en-US" b="0" dirty="0"/>
              <a:t>By securing hydrogen supply, at a low cost, in situations of variable hydrogen demand (e.g. H2 turbines), UHS provides insurance to the hydrogen system and decreases the risk of scarcity and unserved energy in the electricity sector </a:t>
            </a:r>
          </a:p>
          <a:p>
            <a:pPr marL="171450" indent="-171450">
              <a:buFont typeface="Wingdings" panose="05000000000000000000" pitchFamily="2" charset="2"/>
              <a:buChar char="§"/>
            </a:pPr>
            <a:r>
              <a:rPr lang="en-US" b="1" dirty="0"/>
              <a:t>Environmental value</a:t>
            </a:r>
            <a:r>
              <a:rPr lang="en-US" b="0" dirty="0"/>
              <a:t>: By allowing the system to withdraw decarbonised electricity for hydrogen production, UHS helps avoid GHG emissions</a:t>
            </a:r>
          </a:p>
          <a:p>
            <a:pPr marL="171450" indent="-171450">
              <a:buFont typeface="Wingdings" panose="05000000000000000000" pitchFamily="2" charset="2"/>
              <a:buChar char="§"/>
            </a:pPr>
            <a:r>
              <a:rPr lang="en-US" b="1" dirty="0"/>
              <a:t>Kick-start value</a:t>
            </a:r>
            <a:r>
              <a:rPr lang="en-US" b="0" dirty="0"/>
              <a:t>: By reducing overall hydrogen costs and optimizing the size of RES capacity (including Power-to-Gas, wind onshore, solar, etc.), UHS enables to facilitate the emergence of a hydrogen ecosystem </a:t>
            </a:r>
            <a:endParaRPr lang="en-B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2E0EA-6280-4099-9E28-9F7CDD8BD70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26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1727633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1"/>
            <a:ext cx="5593836" cy="1983913"/>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6" name="Espace réservé du texte 2">
            <a:extLst>
              <a:ext uri="{FF2B5EF4-FFF2-40B4-BE49-F238E27FC236}">
                <a16:creationId xmlns:a16="http://schemas.microsoft.com/office/drawing/2014/main" id="{718961F8-7C55-E305-CD2F-E49B90A98932}"/>
              </a:ext>
            </a:extLst>
          </p:cNvPr>
          <p:cNvSpPr>
            <a:spLocks noGrp="1"/>
          </p:cNvSpPr>
          <p:nvPr>
            <p:ph idx="21"/>
          </p:nvPr>
        </p:nvSpPr>
        <p:spPr>
          <a:xfrm>
            <a:off x="328743" y="4325116"/>
            <a:ext cx="5593836" cy="1983916"/>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DF562686-2E37-7144-7F01-45DF3276291C}"/>
              </a:ext>
            </a:extLst>
          </p:cNvPr>
          <p:cNvSpPr>
            <a:spLocks noGrp="1"/>
          </p:cNvSpPr>
          <p:nvPr>
            <p:ph idx="22"/>
          </p:nvPr>
        </p:nvSpPr>
        <p:spPr>
          <a:xfrm>
            <a:off x="328741" y="3896797"/>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680376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hiffres clefs_Fond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a:xfrm>
            <a:off x="1722016" y="1828798"/>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a:extLst>
              <a:ext uri="{FF2B5EF4-FFF2-40B4-BE49-F238E27FC236}">
                <a16:creationId xmlns:a16="http://schemas.microsoft.com/office/drawing/2014/main" id="{E1B5B3EC-6938-5142-BB75-F9F0124345E1}"/>
              </a:ext>
            </a:extLst>
          </p:cNvPr>
          <p:cNvSpPr>
            <a:spLocks noGrp="1"/>
          </p:cNvSpPr>
          <p:nvPr>
            <p:ph idx="13"/>
          </p:nvPr>
        </p:nvSpPr>
        <p:spPr>
          <a:xfrm>
            <a:off x="5385815" y="1800222"/>
            <a:ext cx="2264846"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contenu 2">
            <a:extLst>
              <a:ext uri="{FF2B5EF4-FFF2-40B4-BE49-F238E27FC236}">
                <a16:creationId xmlns:a16="http://schemas.microsoft.com/office/drawing/2014/main" id="{B4DC9B8F-6BCC-5645-8DD4-E4CAF12F74F8}"/>
              </a:ext>
            </a:extLst>
          </p:cNvPr>
          <p:cNvSpPr>
            <a:spLocks noGrp="1"/>
          </p:cNvSpPr>
          <p:nvPr>
            <p:ph idx="14"/>
          </p:nvPr>
        </p:nvSpPr>
        <p:spPr>
          <a:xfrm>
            <a:off x="9049616" y="1828798"/>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a:extLst>
              <a:ext uri="{FF2B5EF4-FFF2-40B4-BE49-F238E27FC236}">
                <a16:creationId xmlns:a16="http://schemas.microsoft.com/office/drawing/2014/main" id="{1BD3C687-D612-5645-BAC7-B4316FDE3F11}"/>
              </a:ext>
            </a:extLst>
          </p:cNvPr>
          <p:cNvSpPr>
            <a:spLocks noGrp="1"/>
          </p:cNvSpPr>
          <p:nvPr>
            <p:ph idx="15"/>
          </p:nvPr>
        </p:nvSpPr>
        <p:spPr>
          <a:xfrm>
            <a:off x="1722016" y="4068416"/>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a:extLst>
              <a:ext uri="{FF2B5EF4-FFF2-40B4-BE49-F238E27FC236}">
                <a16:creationId xmlns:a16="http://schemas.microsoft.com/office/drawing/2014/main" id="{90D37FB2-ACD7-CF45-96E7-68FCC91C6840}"/>
              </a:ext>
            </a:extLst>
          </p:cNvPr>
          <p:cNvSpPr>
            <a:spLocks noGrp="1"/>
          </p:cNvSpPr>
          <p:nvPr>
            <p:ph idx="16"/>
          </p:nvPr>
        </p:nvSpPr>
        <p:spPr>
          <a:xfrm>
            <a:off x="5385815" y="4039840"/>
            <a:ext cx="2264846"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2">
            <a:extLst>
              <a:ext uri="{FF2B5EF4-FFF2-40B4-BE49-F238E27FC236}">
                <a16:creationId xmlns:a16="http://schemas.microsoft.com/office/drawing/2014/main" id="{E29183DB-056C-8641-9FD0-CC55719D8EB7}"/>
              </a:ext>
            </a:extLst>
          </p:cNvPr>
          <p:cNvSpPr>
            <a:spLocks noGrp="1"/>
          </p:cNvSpPr>
          <p:nvPr>
            <p:ph idx="17"/>
          </p:nvPr>
        </p:nvSpPr>
        <p:spPr>
          <a:xfrm>
            <a:off x="9049616" y="4068416"/>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0D3F1D58-9D83-C044-A5A0-21276013F1C0}"/>
              </a:ext>
            </a:extLst>
          </p:cNvPr>
          <p:cNvSpPr>
            <a:spLocks noGrp="1"/>
          </p:cNvSpPr>
          <p:nvPr>
            <p:ph type="sldNum" sz="quarter" idx="19"/>
          </p:nvPr>
        </p:nvSpPr>
        <p:spPr/>
        <p:txBody>
          <a:bodyPr/>
          <a:lstStyle/>
          <a:p>
            <a:fld id="{5B4A2616-67FD-244D-A9A6-1B1EB77FB7D4}" type="slidenum">
              <a:rPr lang="fr-FR" smtClean="0"/>
              <a:pPr/>
              <a:t>‹#›</a:t>
            </a:fld>
            <a:r>
              <a:rPr lang="fr-FR"/>
              <a:t> </a:t>
            </a:r>
          </a:p>
        </p:txBody>
      </p:sp>
      <p:sp>
        <p:nvSpPr>
          <p:cNvPr id="16" name="ZoneTexte 15">
            <a:extLst>
              <a:ext uri="{FF2B5EF4-FFF2-40B4-BE49-F238E27FC236}">
                <a16:creationId xmlns:a16="http://schemas.microsoft.com/office/drawing/2014/main" id="{0893E908-50B8-B7CD-5964-AC577EB7FC3C}"/>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4" name="Espace réservé du pied de page 3">
            <a:extLst>
              <a:ext uri="{FF2B5EF4-FFF2-40B4-BE49-F238E27FC236}">
                <a16:creationId xmlns:a16="http://schemas.microsoft.com/office/drawing/2014/main" id="{D17A6D4A-3688-A41E-675D-8F96BE0091F3}"/>
              </a:ext>
            </a:extLst>
          </p:cNvPr>
          <p:cNvSpPr>
            <a:spLocks noGrp="1"/>
          </p:cNvSpPr>
          <p:nvPr>
            <p:ph type="ftr" sz="quarter" idx="20"/>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19403527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 mise en avant texte">
    <p:spTree>
      <p:nvGrpSpPr>
        <p:cNvPr id="1" name=""/>
        <p:cNvGrpSpPr/>
        <p:nvPr/>
      </p:nvGrpSpPr>
      <p:grpSpPr>
        <a:xfrm>
          <a:off x="0" y="0"/>
          <a:ext cx="0" cy="0"/>
          <a:chOff x="0" y="0"/>
          <a:chExt cx="0" cy="0"/>
        </a:xfrm>
      </p:grpSpPr>
      <p:sp>
        <p:nvSpPr>
          <p:cNvPr id="20" name="Espace réservé du texte 19">
            <a:extLst>
              <a:ext uri="{FF2B5EF4-FFF2-40B4-BE49-F238E27FC236}">
                <a16:creationId xmlns:a16="http://schemas.microsoft.com/office/drawing/2014/main" id="{B99ED4BD-90E8-ADB5-917D-0215255266E9}"/>
              </a:ext>
            </a:extLst>
          </p:cNvPr>
          <p:cNvSpPr>
            <a:spLocks noGrp="1"/>
          </p:cNvSpPr>
          <p:nvPr>
            <p:ph type="body" sz="quarter" idx="16" hasCustomPrompt="1"/>
          </p:nvPr>
        </p:nvSpPr>
        <p:spPr>
          <a:xfrm>
            <a:off x="2" y="0"/>
            <a:ext cx="12191998" cy="6860382"/>
          </a:xfrm>
          <a:custGeom>
            <a:avLst/>
            <a:gdLst>
              <a:gd name="connsiteX0" fmla="*/ 0 w 12191998"/>
              <a:gd name="connsiteY0" fmla="*/ 0 h 6860382"/>
              <a:gd name="connsiteX1" fmla="*/ 12191998 w 12191998"/>
              <a:gd name="connsiteY1" fmla="*/ 0 h 6860382"/>
              <a:gd name="connsiteX2" fmla="*/ 12191998 w 12191998"/>
              <a:gd name="connsiteY2" fmla="*/ 6860382 h 6860382"/>
              <a:gd name="connsiteX3" fmla="*/ 0 w 12191998"/>
              <a:gd name="connsiteY3" fmla="*/ 6860382 h 6860382"/>
            </a:gdLst>
            <a:ahLst/>
            <a:cxnLst>
              <a:cxn ang="0">
                <a:pos x="connsiteX0" y="connsiteY0"/>
              </a:cxn>
              <a:cxn ang="0">
                <a:pos x="connsiteX1" y="connsiteY1"/>
              </a:cxn>
              <a:cxn ang="0">
                <a:pos x="connsiteX2" y="connsiteY2"/>
              </a:cxn>
              <a:cxn ang="0">
                <a:pos x="connsiteX3" y="connsiteY3"/>
              </a:cxn>
            </a:cxnLst>
            <a:rect l="l" t="t" r="r" b="b"/>
            <a:pathLst>
              <a:path w="12191998" h="6860382">
                <a:moveTo>
                  <a:pt x="0" y="0"/>
                </a:moveTo>
                <a:lnTo>
                  <a:pt x="12191998" y="0"/>
                </a:lnTo>
                <a:lnTo>
                  <a:pt x="12191998" y="6860382"/>
                </a:lnTo>
                <a:lnTo>
                  <a:pt x="0" y="6860382"/>
                </a:lnTo>
                <a:close/>
              </a:path>
            </a:pathLst>
          </a:custGeom>
          <a:gradFill flip="none" rotWithShape="1">
            <a:gsLst>
              <a:gs pos="90000">
                <a:schemeClr val="tx1">
                  <a:lumMod val="50000"/>
                  <a:alpha val="55000"/>
                </a:schemeClr>
              </a:gs>
              <a:gs pos="0">
                <a:schemeClr val="tx1">
                  <a:lumMod val="50000"/>
                  <a:alpha val="15000"/>
                </a:schemeClr>
              </a:gs>
            </a:gsLst>
            <a:lin ang="8100000" scaled="1"/>
            <a:tileRect/>
          </a:gradFill>
          <a:ln>
            <a:noFill/>
          </a:ln>
        </p:spPr>
        <p:txBody>
          <a:bodyPr vert="horz" lIns="251999" tIns="251999" rIns="251999" bIns="251999" rtlCol="0">
            <a:noAutofit/>
          </a:bodyPr>
          <a:lstStyle>
            <a:lvl1pPr>
              <a:defRPr lang="fr-FR" dirty="0"/>
            </a:lvl1pPr>
          </a:lstStyle>
          <a:p>
            <a:pPr lvl="0"/>
            <a:r>
              <a:rPr lang="fr-FR"/>
              <a:t>  </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1605088" y="1847848"/>
            <a:ext cx="9153400" cy="2571264"/>
          </a:xfrm>
        </p:spPr>
        <p:txBody>
          <a:bodyPr/>
          <a:lstStyle>
            <a:lvl1pPr>
              <a:defRPr sz="6600">
                <a:solidFill>
                  <a:schemeClr val="bg1"/>
                </a:solidFill>
                <a:effectLst>
                  <a:outerShdw blurRad="746001" sx="102000" sy="102000" algn="ctr" rotWithShape="0">
                    <a:prstClr val="black"/>
                  </a:outerShdw>
                </a:effectLst>
              </a:defRPr>
            </a:lvl1pPr>
          </a:lstStyle>
          <a:p>
            <a:r>
              <a:rPr lang="fr-FR"/>
              <a:t>Modifiez </a:t>
            </a:r>
            <a:br>
              <a:rPr lang="fr-FR"/>
            </a:br>
            <a:r>
              <a:rPr lang="fr-FR"/>
              <a:t>le style </a:t>
            </a:r>
            <a:br>
              <a:rPr lang="fr-FR"/>
            </a:br>
            <a:r>
              <a:rPr lang="fr-FR"/>
              <a:t>du titre</a:t>
            </a:r>
            <a:endParaRPr lang="en-GB"/>
          </a:p>
        </p:txBody>
      </p:sp>
      <p:sp>
        <p:nvSpPr>
          <p:cNvPr id="11" name="ZoneTexte 10">
            <a:extLst>
              <a:ext uri="{FF2B5EF4-FFF2-40B4-BE49-F238E27FC236}">
                <a16:creationId xmlns:a16="http://schemas.microsoft.com/office/drawing/2014/main" id="{6FE96822-6894-C224-7DE2-E6DED65C84A8}"/>
              </a:ext>
            </a:extLst>
          </p:cNvPr>
          <p:cNvSpPr txBox="1"/>
          <p:nvPr userDrawn="1"/>
        </p:nvSpPr>
        <p:spPr>
          <a:xfrm>
            <a:off x="-2057400" y="0"/>
            <a:ext cx="1916152" cy="1631216"/>
          </a:xfrm>
          <a:prstGeom prst="rect">
            <a:avLst/>
          </a:prstGeom>
          <a:solidFill>
            <a:schemeClr val="bg1">
              <a:lumMod val="95000"/>
            </a:schemeClr>
          </a:solidFill>
        </p:spPr>
        <p:txBody>
          <a:bodyPr wrap="square" rtlCol="0">
            <a:spAutoFit/>
          </a:bodyPr>
          <a:lstStyle/>
          <a:p>
            <a:r>
              <a:rPr lang="fr-FR" sz="1000" b="1"/>
              <a:t>Pour changer l’image :</a:t>
            </a:r>
          </a:p>
          <a:p>
            <a:r>
              <a:rPr lang="fr-FR" sz="1000"/>
              <a:t>1 : Créer une nouvelle diapositive</a:t>
            </a:r>
          </a:p>
          <a:p>
            <a:r>
              <a:rPr lang="fr-FR" sz="1000"/>
              <a:t>2 : Sélectionner la disposition « Photo + mise en avant texte »</a:t>
            </a:r>
          </a:p>
          <a:p>
            <a:r>
              <a:rPr lang="fr-FR" sz="1000"/>
              <a:t>3 : Cliquer l’icône image pour importer votre photo</a:t>
            </a:r>
          </a:p>
          <a:p>
            <a:r>
              <a:rPr lang="fr-FR" sz="1000"/>
              <a:t>4 : Clic + droit sur la photo</a:t>
            </a:r>
          </a:p>
          <a:p>
            <a:r>
              <a:rPr lang="fr-FR" sz="1000"/>
              <a:t>5 : Passer en arrière-plan</a:t>
            </a:r>
          </a:p>
        </p:txBody>
      </p:sp>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bwMode="hidden">
          <a:xfrm>
            <a:off x="-1" y="0"/>
            <a:ext cx="12191999" cy="6858000"/>
          </a:xfrm>
          <a:solidFill>
            <a:schemeClr val="tx1">
              <a:lumMod val="20000"/>
              <a:lumOff val="80000"/>
            </a:schemeClr>
          </a:solidFill>
        </p:spPr>
        <p:txBody>
          <a:bodyPr/>
          <a:lstStyle/>
          <a:p>
            <a:endParaRPr lang="en-GB"/>
          </a:p>
        </p:txBody>
      </p:sp>
      <p:sp>
        <p:nvSpPr>
          <p:cNvPr id="3" name="Espace réservé du texte 2">
            <a:extLst>
              <a:ext uri="{FF2B5EF4-FFF2-40B4-BE49-F238E27FC236}">
                <a16:creationId xmlns:a16="http://schemas.microsoft.com/office/drawing/2014/main" id="{5FBFD7C3-4BB6-3F42-CB8C-2D6F106E9A99}"/>
              </a:ext>
            </a:extLst>
          </p:cNvPr>
          <p:cNvSpPr>
            <a:spLocks noGrp="1"/>
          </p:cNvSpPr>
          <p:nvPr>
            <p:ph type="body" sz="quarter" idx="14" hasCustomPrompt="1"/>
          </p:nvPr>
        </p:nvSpPr>
        <p:spPr>
          <a:xfrm>
            <a:off x="1" y="-2382"/>
            <a:ext cx="979713" cy="871537"/>
          </a:xfrm>
          <a:prstGeom prst="halfFrame">
            <a:avLst>
              <a:gd name="adj1" fmla="val 19085"/>
              <a:gd name="adj2" fmla="val 17789"/>
            </a:avLst>
          </a:prstGeom>
          <a:solidFill>
            <a:schemeClr val="bg1"/>
          </a:solidFill>
        </p:spPr>
        <p:txBody>
          <a:bodyPr/>
          <a:lstStyle>
            <a:lvl1pPr>
              <a:defRPr/>
            </a:lvl1pPr>
          </a:lstStyle>
          <a:p>
            <a:pPr lvl="0"/>
            <a:r>
              <a:rPr lang="fr-FR"/>
              <a:t>   </a:t>
            </a:r>
            <a:endParaRPr lang="en-GB"/>
          </a:p>
        </p:txBody>
      </p:sp>
      <p:sp>
        <p:nvSpPr>
          <p:cNvPr id="13" name="Espace réservé du texte 2">
            <a:extLst>
              <a:ext uri="{FF2B5EF4-FFF2-40B4-BE49-F238E27FC236}">
                <a16:creationId xmlns:a16="http://schemas.microsoft.com/office/drawing/2014/main" id="{6FD0A9E6-2062-CFBD-6CFE-83630C081123}"/>
              </a:ext>
            </a:extLst>
          </p:cNvPr>
          <p:cNvSpPr>
            <a:spLocks noGrp="1"/>
          </p:cNvSpPr>
          <p:nvPr>
            <p:ph type="body" sz="quarter" idx="15" hasCustomPrompt="1"/>
          </p:nvPr>
        </p:nvSpPr>
        <p:spPr>
          <a:xfrm rot="10800000">
            <a:off x="11212287" y="5988844"/>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Tree>
    <p:extLst>
      <p:ext uri="{BB962C8B-B14F-4D97-AF65-F5344CB8AC3E}">
        <p14:creationId xmlns:p14="http://schemas.microsoft.com/office/powerpoint/2010/main" val="1686076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ide Merci">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ADE8250F-668A-8B5B-3B68-D523C7025B27}"/>
              </a:ext>
            </a:extLst>
          </p:cNvPr>
          <p:cNvSpPr>
            <a:spLocks noGrp="1"/>
          </p:cNvSpPr>
          <p:nvPr>
            <p:ph type="body" sz="quarter" idx="16" hasCustomPrompt="1"/>
          </p:nvPr>
        </p:nvSpPr>
        <p:spPr>
          <a:xfrm>
            <a:off x="2" y="0"/>
            <a:ext cx="12191998" cy="6860382"/>
          </a:xfrm>
          <a:custGeom>
            <a:avLst/>
            <a:gdLst>
              <a:gd name="connsiteX0" fmla="*/ 0 w 12191998"/>
              <a:gd name="connsiteY0" fmla="*/ 0 h 6860382"/>
              <a:gd name="connsiteX1" fmla="*/ 12191998 w 12191998"/>
              <a:gd name="connsiteY1" fmla="*/ 0 h 6860382"/>
              <a:gd name="connsiteX2" fmla="*/ 12191998 w 12191998"/>
              <a:gd name="connsiteY2" fmla="*/ 6860382 h 6860382"/>
              <a:gd name="connsiteX3" fmla="*/ 0 w 12191998"/>
              <a:gd name="connsiteY3" fmla="*/ 6860382 h 6860382"/>
            </a:gdLst>
            <a:ahLst/>
            <a:cxnLst>
              <a:cxn ang="0">
                <a:pos x="connsiteX0" y="connsiteY0"/>
              </a:cxn>
              <a:cxn ang="0">
                <a:pos x="connsiteX1" y="connsiteY1"/>
              </a:cxn>
              <a:cxn ang="0">
                <a:pos x="connsiteX2" y="connsiteY2"/>
              </a:cxn>
              <a:cxn ang="0">
                <a:pos x="connsiteX3" y="connsiteY3"/>
              </a:cxn>
            </a:cxnLst>
            <a:rect l="l" t="t" r="r" b="b"/>
            <a:pathLst>
              <a:path w="12191998" h="6860382">
                <a:moveTo>
                  <a:pt x="0" y="0"/>
                </a:moveTo>
                <a:lnTo>
                  <a:pt x="12191998" y="0"/>
                </a:lnTo>
                <a:lnTo>
                  <a:pt x="12191998" y="6860382"/>
                </a:lnTo>
                <a:lnTo>
                  <a:pt x="0" y="6860382"/>
                </a:lnTo>
                <a:close/>
              </a:path>
            </a:pathLst>
          </a:custGeom>
          <a:gradFill flip="none" rotWithShape="1">
            <a:gsLst>
              <a:gs pos="90000">
                <a:schemeClr val="tx1">
                  <a:lumMod val="50000"/>
                  <a:alpha val="55000"/>
                </a:schemeClr>
              </a:gs>
              <a:gs pos="0">
                <a:schemeClr val="tx1">
                  <a:lumMod val="50000"/>
                  <a:alpha val="15000"/>
                </a:schemeClr>
              </a:gs>
            </a:gsLst>
            <a:lin ang="8100000" scaled="1"/>
            <a:tileRect/>
          </a:gradFill>
          <a:ln>
            <a:noFill/>
          </a:ln>
        </p:spPr>
        <p:txBody>
          <a:bodyPr vert="horz" lIns="251999" tIns="251999" rIns="251999" bIns="251999" rtlCol="0">
            <a:noAutofit/>
          </a:bodyPr>
          <a:lstStyle>
            <a:lvl1pPr>
              <a:defRPr lang="fr-FR" dirty="0"/>
            </a:lvl1pPr>
          </a:lstStyle>
          <a:p>
            <a:pPr lvl="0"/>
            <a:r>
              <a:rPr lang="fr-FR"/>
              <a:t>  </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1519298" y="1847848"/>
            <a:ext cx="9153400" cy="2571264"/>
          </a:xfrm>
        </p:spPr>
        <p:txBody>
          <a:bodyPr/>
          <a:lstStyle>
            <a:lvl1pPr algn="ctr">
              <a:defRPr sz="6600">
                <a:solidFill>
                  <a:schemeClr val="bg1"/>
                </a:solidFill>
                <a:effectLst>
                  <a:outerShdw blurRad="746001" sx="102000" sy="102000" algn="ctr" rotWithShape="0">
                    <a:prstClr val="black"/>
                  </a:outerShdw>
                </a:effectLst>
              </a:defRPr>
            </a:lvl1pPr>
          </a:lstStyle>
          <a:p>
            <a:r>
              <a:rPr lang="fr-FR"/>
              <a:t>Modifiez </a:t>
            </a:r>
            <a:br>
              <a:rPr lang="fr-FR"/>
            </a:br>
            <a:r>
              <a:rPr lang="fr-FR"/>
              <a:t>le style </a:t>
            </a:r>
            <a:br>
              <a:rPr lang="fr-FR"/>
            </a:br>
            <a:r>
              <a:rPr lang="fr-FR"/>
              <a:t>du titre</a:t>
            </a:r>
            <a:endParaRPr lang="en-GB"/>
          </a:p>
        </p:txBody>
      </p:sp>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bwMode="hidden">
          <a:xfrm>
            <a:off x="-1" y="0"/>
            <a:ext cx="12191999" cy="6858000"/>
          </a:xfrm>
          <a:solidFill>
            <a:schemeClr val="tx1">
              <a:lumMod val="20000"/>
              <a:lumOff val="80000"/>
            </a:schemeClr>
          </a:solidFill>
        </p:spPr>
        <p:txBody>
          <a:bodyPr/>
          <a:lstStyle/>
          <a:p>
            <a:endParaRPr lang="en-GB"/>
          </a:p>
        </p:txBody>
      </p:sp>
      <p:sp>
        <p:nvSpPr>
          <p:cNvPr id="3" name="Espace réservé du texte 2">
            <a:extLst>
              <a:ext uri="{FF2B5EF4-FFF2-40B4-BE49-F238E27FC236}">
                <a16:creationId xmlns:a16="http://schemas.microsoft.com/office/drawing/2014/main" id="{5FBFD7C3-4BB6-3F42-CB8C-2D6F106E9A99}"/>
              </a:ext>
            </a:extLst>
          </p:cNvPr>
          <p:cNvSpPr>
            <a:spLocks noGrp="1"/>
          </p:cNvSpPr>
          <p:nvPr>
            <p:ph type="body" sz="quarter" idx="14" hasCustomPrompt="1"/>
          </p:nvPr>
        </p:nvSpPr>
        <p:spPr>
          <a:xfrm>
            <a:off x="1" y="-2382"/>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
        <p:nvSpPr>
          <p:cNvPr id="13" name="Espace réservé du texte 2">
            <a:extLst>
              <a:ext uri="{FF2B5EF4-FFF2-40B4-BE49-F238E27FC236}">
                <a16:creationId xmlns:a16="http://schemas.microsoft.com/office/drawing/2014/main" id="{6FD0A9E6-2062-CFBD-6CFE-83630C081123}"/>
              </a:ext>
            </a:extLst>
          </p:cNvPr>
          <p:cNvSpPr>
            <a:spLocks noGrp="1"/>
          </p:cNvSpPr>
          <p:nvPr>
            <p:ph type="body" sz="quarter" idx="15" hasCustomPrompt="1"/>
          </p:nvPr>
        </p:nvSpPr>
        <p:spPr>
          <a:xfrm rot="10800000">
            <a:off x="11212287" y="5988844"/>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
        <p:nvSpPr>
          <p:cNvPr id="12" name="ZoneTexte 11">
            <a:extLst>
              <a:ext uri="{FF2B5EF4-FFF2-40B4-BE49-F238E27FC236}">
                <a16:creationId xmlns:a16="http://schemas.microsoft.com/office/drawing/2014/main" id="{F188EDA7-D0BF-2FFE-1602-0BDDC43AA4A6}"/>
              </a:ext>
            </a:extLst>
          </p:cNvPr>
          <p:cNvSpPr txBox="1"/>
          <p:nvPr userDrawn="1"/>
        </p:nvSpPr>
        <p:spPr>
          <a:xfrm>
            <a:off x="-2057400" y="0"/>
            <a:ext cx="1916152" cy="1631216"/>
          </a:xfrm>
          <a:prstGeom prst="rect">
            <a:avLst/>
          </a:prstGeom>
          <a:solidFill>
            <a:schemeClr val="bg1">
              <a:lumMod val="95000"/>
            </a:schemeClr>
          </a:solidFill>
        </p:spPr>
        <p:txBody>
          <a:bodyPr wrap="square" rtlCol="0">
            <a:spAutoFit/>
          </a:bodyPr>
          <a:lstStyle/>
          <a:p>
            <a:r>
              <a:rPr lang="fr-FR" sz="1000" b="1"/>
              <a:t>Pour changer l’image :</a:t>
            </a:r>
          </a:p>
          <a:p>
            <a:r>
              <a:rPr lang="fr-FR" sz="1000"/>
              <a:t>1 : Créer une nouvelle diapositive</a:t>
            </a:r>
          </a:p>
          <a:p>
            <a:r>
              <a:rPr lang="fr-FR" sz="1000"/>
              <a:t>2 : Sélectionner la disposition « Photo + mise en avant texte »</a:t>
            </a:r>
          </a:p>
          <a:p>
            <a:r>
              <a:rPr lang="fr-FR" sz="1000"/>
              <a:t>3 : Cliquer l’icône image pour importer votre photo</a:t>
            </a:r>
          </a:p>
          <a:p>
            <a:r>
              <a:rPr lang="fr-FR" sz="1000"/>
              <a:t>4 : Clic + droit sur la photo</a:t>
            </a:r>
          </a:p>
          <a:p>
            <a:r>
              <a:rPr lang="fr-FR" sz="1000"/>
              <a:t>5 : Passer en arrière-plan</a:t>
            </a:r>
          </a:p>
        </p:txBody>
      </p:sp>
    </p:spTree>
    <p:extLst>
      <p:ext uri="{BB962C8B-B14F-4D97-AF65-F5344CB8AC3E}">
        <p14:creationId xmlns:p14="http://schemas.microsoft.com/office/powerpoint/2010/main" val="3032742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F238F-3C61-B8D9-B559-2AC827C87835}"/>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8BBE5EC5-88CE-48E4-2884-4872AD20C264}"/>
              </a:ext>
            </a:extLst>
          </p:cNvPr>
          <p:cNvSpPr>
            <a:spLocks noGrp="1"/>
          </p:cNvSpPr>
          <p:nvPr>
            <p:ph type="sldNum" sz="quarter" idx="10"/>
          </p:nvPr>
        </p:nvSpPr>
        <p:spPr/>
        <p:txBody>
          <a:bodyPr/>
          <a:lstStyle/>
          <a:p>
            <a:fld id="{5B4A2616-67FD-244D-A9A6-1B1EB77FB7D4}" type="slidenum">
              <a:rPr lang="fr-FR" smtClean="0"/>
              <a:pPr/>
              <a:t>‹#›</a:t>
            </a:fld>
            <a:r>
              <a:rPr lang="fr-FR"/>
              <a:t> </a:t>
            </a:r>
          </a:p>
        </p:txBody>
      </p:sp>
      <p:sp>
        <p:nvSpPr>
          <p:cNvPr id="4" name="Espace réservé du pied de page 3">
            <a:extLst>
              <a:ext uri="{FF2B5EF4-FFF2-40B4-BE49-F238E27FC236}">
                <a16:creationId xmlns:a16="http://schemas.microsoft.com/office/drawing/2014/main" id="{2447B74A-0CF8-3879-A968-1EE7BA72F5AA}"/>
              </a:ext>
            </a:extLst>
          </p:cNvPr>
          <p:cNvSpPr>
            <a:spLocks noGrp="1"/>
          </p:cNvSpPr>
          <p:nvPr>
            <p:ph type="ftr" sz="quarter" idx="11"/>
          </p:nvPr>
        </p:nvSpPr>
        <p:spPr>
          <a:xfrm>
            <a:off x="767261" y="6240762"/>
            <a:ext cx="7410450" cy="226714"/>
          </a:xfrm>
          <a:prstGeom prst="rect">
            <a:avLst/>
          </a:prstGeom>
        </p:spPr>
        <p:txBody>
          <a:bodyPr/>
          <a:lstStyle/>
          <a:p>
            <a:r>
              <a:rPr lang="en-US"/>
              <a:t>European Affairs | Storengy |</a:t>
            </a:r>
            <a:endParaRPr lang="fr-FR"/>
          </a:p>
        </p:txBody>
      </p:sp>
      <p:graphicFrame>
        <p:nvGraphicFramePr>
          <p:cNvPr id="5" name="Tableau 4">
            <a:extLst>
              <a:ext uri="{FF2B5EF4-FFF2-40B4-BE49-F238E27FC236}">
                <a16:creationId xmlns:a16="http://schemas.microsoft.com/office/drawing/2014/main" id="{EA396C92-87D6-660B-6A29-CA73C3710F5B}"/>
              </a:ext>
            </a:extLst>
          </p:cNvPr>
          <p:cNvGraphicFramePr>
            <a:graphicFrameLocks noGrp="1"/>
          </p:cNvGraphicFramePr>
          <p:nvPr userDrawn="1">
            <p:extLst>
              <p:ext uri="{D42A27DB-BD31-4B8C-83A1-F6EECF244321}">
                <p14:modId xmlns:p14="http://schemas.microsoft.com/office/powerpoint/2010/main" val="741100739"/>
              </p:ext>
            </p:extLst>
          </p:nvPr>
        </p:nvGraphicFramePr>
        <p:xfrm>
          <a:off x="0" y="0"/>
          <a:ext cx="12192000" cy="685165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82093574"/>
                    </a:ext>
                  </a:extLst>
                </a:gridCol>
                <a:gridCol w="2438400">
                  <a:extLst>
                    <a:ext uri="{9D8B030D-6E8A-4147-A177-3AD203B41FA5}">
                      <a16:colId xmlns:a16="http://schemas.microsoft.com/office/drawing/2014/main" val="1650566970"/>
                    </a:ext>
                  </a:extLst>
                </a:gridCol>
                <a:gridCol w="2438400">
                  <a:extLst>
                    <a:ext uri="{9D8B030D-6E8A-4147-A177-3AD203B41FA5}">
                      <a16:colId xmlns:a16="http://schemas.microsoft.com/office/drawing/2014/main" val="1276148109"/>
                    </a:ext>
                  </a:extLst>
                </a:gridCol>
                <a:gridCol w="2438400">
                  <a:extLst>
                    <a:ext uri="{9D8B030D-6E8A-4147-A177-3AD203B41FA5}">
                      <a16:colId xmlns:a16="http://schemas.microsoft.com/office/drawing/2014/main" val="632743452"/>
                    </a:ext>
                  </a:extLst>
                </a:gridCol>
                <a:gridCol w="2438400">
                  <a:extLst>
                    <a:ext uri="{9D8B030D-6E8A-4147-A177-3AD203B41FA5}">
                      <a16:colId xmlns:a16="http://schemas.microsoft.com/office/drawing/2014/main" val="1077116509"/>
                    </a:ext>
                  </a:extLst>
                </a:gridCol>
              </a:tblGrid>
              <a:tr h="317500">
                <a:tc>
                  <a:txBody>
                    <a:bodyPr/>
                    <a:lstStyle/>
                    <a:p>
                      <a:r>
                        <a:rPr lang="fr-FR" sz="1400" dirty="0"/>
                        <a:t>2023 – Q1</a:t>
                      </a:r>
                    </a:p>
                  </a:txBody>
                  <a:tcPr/>
                </a:tc>
                <a:tc>
                  <a:txBody>
                    <a:bodyPr/>
                    <a:lstStyle/>
                    <a:p>
                      <a:r>
                        <a:rPr lang="fr-FR" sz="1400" dirty="0"/>
                        <a:t>Q2</a:t>
                      </a:r>
                    </a:p>
                  </a:txBody>
                  <a:tcPr>
                    <a:solidFill>
                      <a:schemeClr val="accent1">
                        <a:lumMod val="60000"/>
                        <a:lumOff val="40000"/>
                      </a:schemeClr>
                    </a:solidFill>
                  </a:tcPr>
                </a:tc>
                <a:tc>
                  <a:txBody>
                    <a:bodyPr/>
                    <a:lstStyle/>
                    <a:p>
                      <a:r>
                        <a:rPr lang="fr-FR" sz="1400" dirty="0"/>
                        <a:t>Q3</a:t>
                      </a:r>
                    </a:p>
                  </a:txBody>
                  <a:tcPr/>
                </a:tc>
                <a:tc>
                  <a:txBody>
                    <a:bodyPr/>
                    <a:lstStyle/>
                    <a:p>
                      <a:r>
                        <a:rPr lang="fr-FR" sz="1400" dirty="0"/>
                        <a:t>Q4</a:t>
                      </a:r>
                    </a:p>
                  </a:txBody>
                  <a:tcPr>
                    <a:solidFill>
                      <a:schemeClr val="accent1">
                        <a:lumMod val="60000"/>
                        <a:lumOff val="40000"/>
                      </a:schemeClr>
                    </a:solidFill>
                  </a:tcPr>
                </a:tc>
                <a:tc>
                  <a:txBody>
                    <a:bodyPr/>
                    <a:lstStyle/>
                    <a:p>
                      <a:r>
                        <a:rPr lang="fr-FR" sz="1400" dirty="0"/>
                        <a:t>2024 – Q1</a:t>
                      </a:r>
                    </a:p>
                  </a:txBody>
                  <a:tcPr/>
                </a:tc>
                <a:extLst>
                  <a:ext uri="{0D108BD9-81ED-4DB2-BD59-A6C34878D82A}">
                    <a16:rowId xmlns:a16="http://schemas.microsoft.com/office/drawing/2014/main" val="1854665327"/>
                  </a:ext>
                </a:extLst>
              </a:tr>
              <a:tr h="6534150">
                <a:tc>
                  <a:txBody>
                    <a:bodyPr/>
                    <a:lstStyle/>
                    <a:p>
                      <a:endParaRPr lang="fr-FR" sz="1400" dirty="0"/>
                    </a:p>
                  </a:txBody>
                  <a:tcPr>
                    <a:solidFill>
                      <a:schemeClr val="bg2"/>
                    </a:solidFill>
                  </a:tcPr>
                </a:tc>
                <a:tc>
                  <a:txBody>
                    <a:bodyPr/>
                    <a:lstStyle/>
                    <a:p>
                      <a:endParaRPr lang="fr-FR" sz="1400" dirty="0"/>
                    </a:p>
                  </a:txBody>
                  <a:tcPr>
                    <a:solidFill>
                      <a:schemeClr val="bg1">
                        <a:lumMod val="95000"/>
                      </a:schemeClr>
                    </a:solidFill>
                  </a:tcPr>
                </a:tc>
                <a:tc>
                  <a:txBody>
                    <a:bodyPr/>
                    <a:lstStyle/>
                    <a:p>
                      <a:endParaRPr lang="fr-FR" sz="1400" dirty="0"/>
                    </a:p>
                  </a:txBody>
                  <a:tcPr>
                    <a:solidFill>
                      <a:schemeClr val="bg2"/>
                    </a:solidFill>
                  </a:tcPr>
                </a:tc>
                <a:tc>
                  <a:txBody>
                    <a:bodyPr/>
                    <a:lstStyle/>
                    <a:p>
                      <a:endParaRPr lang="fr-FR" sz="1400" dirty="0"/>
                    </a:p>
                  </a:txBody>
                  <a:tcPr>
                    <a:solidFill>
                      <a:schemeClr val="bg1">
                        <a:lumMod val="95000"/>
                      </a:schemeClr>
                    </a:solidFill>
                  </a:tcPr>
                </a:tc>
                <a:tc>
                  <a:txBody>
                    <a:bodyPr/>
                    <a:lstStyle/>
                    <a:p>
                      <a:endParaRPr lang="fr-FR" sz="1400" dirty="0"/>
                    </a:p>
                  </a:txBody>
                  <a:tcPr>
                    <a:solidFill>
                      <a:schemeClr val="bg2"/>
                    </a:solidFill>
                  </a:tcPr>
                </a:tc>
                <a:extLst>
                  <a:ext uri="{0D108BD9-81ED-4DB2-BD59-A6C34878D82A}">
                    <a16:rowId xmlns:a16="http://schemas.microsoft.com/office/drawing/2014/main" val="648697284"/>
                  </a:ext>
                </a:extLst>
              </a:tr>
            </a:tbl>
          </a:graphicData>
        </a:graphic>
      </p:graphicFrame>
    </p:spTree>
    <p:extLst>
      <p:ext uri="{BB962C8B-B14F-4D97-AF65-F5344CB8AC3E}">
        <p14:creationId xmlns:p14="http://schemas.microsoft.com/office/powerpoint/2010/main" val="37453994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AD_Title_KeyMessage">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dirty="0"/>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9" name="Straight Connector 8">
            <a:extLst>
              <a:ext uri="{FF2B5EF4-FFF2-40B4-BE49-F238E27FC236}">
                <a16:creationId xmlns:a16="http://schemas.microsoft.com/office/drawing/2014/main" id="{F6F94CDF-63DF-DB1D-D0F2-AB6B2DDA3EF8}"/>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68089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EAD_Title_KeyMessage">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9" name="Straight Connector 8">
            <a:extLst>
              <a:ext uri="{FF2B5EF4-FFF2-40B4-BE49-F238E27FC236}">
                <a16:creationId xmlns:a16="http://schemas.microsoft.com/office/drawing/2014/main" id="{F6F94CDF-63DF-DB1D-D0F2-AB6B2DDA3EF8}"/>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Espace réservé du contenu 2">
            <a:extLst>
              <a:ext uri="{FF2B5EF4-FFF2-40B4-BE49-F238E27FC236}">
                <a16:creationId xmlns:a16="http://schemas.microsoft.com/office/drawing/2014/main" id="{88DF90D7-C29B-E357-45FF-077B630E81F7}"/>
              </a:ext>
            </a:extLst>
          </p:cNvPr>
          <p:cNvSpPr>
            <a:spLocks noGrp="1"/>
          </p:cNvSpPr>
          <p:nvPr>
            <p:ph idx="1"/>
          </p:nvPr>
        </p:nvSpPr>
        <p:spPr bwMode="gray">
          <a:xfrm>
            <a:off x="266762" y="1616114"/>
            <a:ext cx="5585397" cy="4624648"/>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Espace réservé du contenu 2">
            <a:extLst>
              <a:ext uri="{FF2B5EF4-FFF2-40B4-BE49-F238E27FC236}">
                <a16:creationId xmlns:a16="http://schemas.microsoft.com/office/drawing/2014/main" id="{6473B297-D74D-27CA-8DA2-6CE27B3AF0A4}"/>
              </a:ext>
            </a:extLst>
          </p:cNvPr>
          <p:cNvSpPr>
            <a:spLocks noGrp="1"/>
          </p:cNvSpPr>
          <p:nvPr>
            <p:ph idx="17"/>
          </p:nvPr>
        </p:nvSpPr>
        <p:spPr bwMode="gray">
          <a:xfrm>
            <a:off x="5962996" y="1616114"/>
            <a:ext cx="5715766" cy="4572000"/>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17004757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AD_Title_KeyMessage_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524687" y="1668762"/>
            <a:ext cx="11160001" cy="4572000"/>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p:cNvSpPr>
            <a:spLocks noGrp="1"/>
          </p:cNvSpPr>
          <p:nvPr>
            <p:ph type="body" sz="quarter" idx="13"/>
          </p:nvPr>
        </p:nvSpPr>
        <p:spPr>
          <a:xfrm>
            <a:off x="524687" y="944563"/>
            <a:ext cx="11160002"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1" i="0" kern="1200" noProof="0" dirty="0">
                <a:solidFill>
                  <a:schemeClr val="accent2"/>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11" name="Straight Connector 10">
            <a:extLst>
              <a:ext uri="{FF2B5EF4-FFF2-40B4-BE49-F238E27FC236}">
                <a16:creationId xmlns:a16="http://schemas.microsoft.com/office/drawing/2014/main" id="{EE2E5654-6B38-60EC-BE40-2043B355E75D}"/>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288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Key Message)">
    <p:spTree>
      <p:nvGrpSpPr>
        <p:cNvPr id="1" name=""/>
        <p:cNvGrpSpPr/>
        <p:nvPr/>
      </p:nvGrpSpPr>
      <p:grpSpPr>
        <a:xfrm>
          <a:off x="0" y="0"/>
          <a:ext cx="0" cy="0"/>
          <a:chOff x="0" y="0"/>
          <a:chExt cx="0" cy="0"/>
        </a:xfrm>
      </p:grpSpPr>
      <p:sp>
        <p:nvSpPr>
          <p:cNvPr id="15" name="Title 14"/>
          <p:cNvSpPr>
            <a:spLocks noGrp="1"/>
          </p:cNvSpPr>
          <p:nvPr>
            <p:ph type="title"/>
          </p:nvPr>
        </p:nvSpPr>
        <p:spPr>
          <a:xfrm>
            <a:off x="515999" y="404813"/>
            <a:ext cx="11160001" cy="864000"/>
          </a:xfrm>
          <a:prstGeom prst="rect">
            <a:avLst/>
          </a:prstGeom>
        </p:spPr>
        <p:txBody>
          <a:bodyPr tIns="36000" bIns="36000"/>
          <a:lstStyle/>
          <a:p>
            <a:r>
              <a:rPr lang="en-US"/>
              <a:t>Click to edit Master title style</a:t>
            </a:r>
          </a:p>
        </p:txBody>
      </p:sp>
      <p:sp>
        <p:nvSpPr>
          <p:cNvPr id="18" name="Text Placeholder 17"/>
          <p:cNvSpPr>
            <a:spLocks noGrp="1"/>
          </p:cNvSpPr>
          <p:nvPr>
            <p:ph type="body" sz="quarter" idx="13"/>
          </p:nvPr>
        </p:nvSpPr>
        <p:spPr>
          <a:xfrm>
            <a:off x="515999" y="1323338"/>
            <a:ext cx="11160002" cy="468000"/>
          </a:xfrm>
        </p:spPr>
        <p:txBody>
          <a:bodyPr vert="horz" lIns="90000" tIns="36000" rIns="90000" bIns="36000" rtlCol="0" anchor="t" anchorCtr="0">
            <a:noAutofit/>
          </a:bodyPr>
          <a:lstStyle>
            <a:lvl1pPr marL="0" indent="0" algn="l" defTabSz="914400" rtl="0" eaLnBrk="1" latinLnBrk="0" hangingPunct="1">
              <a:lnSpc>
                <a:spcPct val="90000"/>
              </a:lnSpc>
              <a:spcBef>
                <a:spcPct val="0"/>
              </a:spcBef>
              <a:buNone/>
              <a:defRPr lang="en-US" sz="1600" b="0" i="0" kern="1200" noProof="0" dirty="0">
                <a:gradFill flip="none" rotWithShape="1">
                  <a:gsLst>
                    <a:gs pos="0">
                      <a:srgbClr val="23D2B5"/>
                    </a:gs>
                    <a:gs pos="100000">
                      <a:srgbClr val="00BCFD"/>
                    </a:gs>
                  </a:gsLst>
                  <a:path path="circle">
                    <a:fillToRect l="100000" t="100000"/>
                  </a:path>
                  <a:tileRect r="-100000" b="-100000"/>
                </a:gra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US"/>
          </a:p>
        </p:txBody>
      </p:sp>
      <p:sp>
        <p:nvSpPr>
          <p:cNvPr id="16" name="Date Placeholder 15">
            <a:extLst>
              <a:ext uri="{FF2B5EF4-FFF2-40B4-BE49-F238E27FC236}">
                <a16:creationId xmlns:a16="http://schemas.microsoft.com/office/drawing/2014/main" id="{3F868300-3FEB-42BA-A68C-5A42E03A139F}"/>
              </a:ext>
            </a:extLst>
          </p:cNvPr>
          <p:cNvSpPr>
            <a:spLocks noGrp="1"/>
          </p:cNvSpPr>
          <p:nvPr>
            <p:ph type="dt" sz="half" idx="14"/>
          </p:nvPr>
        </p:nvSpPr>
        <p:spPr/>
        <p:txBody>
          <a:bodyPr/>
          <a:lstStyle/>
          <a:p>
            <a:endParaRPr lang="fr-BE"/>
          </a:p>
        </p:txBody>
      </p:sp>
      <p:sp>
        <p:nvSpPr>
          <p:cNvPr id="17" name="Footer Placeholder 16">
            <a:extLst>
              <a:ext uri="{FF2B5EF4-FFF2-40B4-BE49-F238E27FC236}">
                <a16:creationId xmlns:a16="http://schemas.microsoft.com/office/drawing/2014/main" id="{54C4B651-1132-47A8-86C6-593041D61F8A}"/>
              </a:ext>
            </a:extLst>
          </p:cNvPr>
          <p:cNvSpPr>
            <a:spLocks noGrp="1"/>
          </p:cNvSpPr>
          <p:nvPr>
            <p:ph type="ftr" sz="quarter" idx="15"/>
          </p:nvPr>
        </p:nvSpPr>
        <p:spPr>
          <a:xfrm>
            <a:off x="767261" y="6240762"/>
            <a:ext cx="7410450" cy="226714"/>
          </a:xfrm>
          <a:prstGeom prst="rect">
            <a:avLst/>
          </a:prstGeom>
        </p:spPr>
        <p:txBody>
          <a:bodyPr/>
          <a:lstStyle/>
          <a:p>
            <a:pPr algn="ctr"/>
            <a:r>
              <a:rPr lang="en-US"/>
              <a:t>European Affairs | Storengy |</a:t>
            </a:r>
            <a:endParaRPr lang="fr-BE"/>
          </a:p>
        </p:txBody>
      </p:sp>
      <p:sp>
        <p:nvSpPr>
          <p:cNvPr id="19" name="Slide Number Placeholder 18">
            <a:extLst>
              <a:ext uri="{FF2B5EF4-FFF2-40B4-BE49-F238E27FC236}">
                <a16:creationId xmlns:a16="http://schemas.microsoft.com/office/drawing/2014/main" id="{C4ACBBA1-FC07-4186-A608-D9741206E089}"/>
              </a:ext>
            </a:extLst>
          </p:cNvPr>
          <p:cNvSpPr>
            <a:spLocks noGrp="1"/>
          </p:cNvSpPr>
          <p:nvPr>
            <p:ph type="sldNum" sz="quarter" idx="16"/>
          </p:nvPr>
        </p:nvSpPr>
        <p:spPr/>
        <p:txBody>
          <a:bodyPr/>
          <a:lstStyle/>
          <a:p>
            <a:pPr algn="r"/>
            <a:fld id="{3A987358-0CBB-4479-8B53-CC3A33388929}" type="slidenum">
              <a:rPr lang="fr-BE" smtClean="0"/>
              <a:pPr algn="r"/>
              <a:t>‹#›</a:t>
            </a:fld>
            <a:endParaRPr lang="fr-BE"/>
          </a:p>
        </p:txBody>
      </p:sp>
      <p:pic>
        <p:nvPicPr>
          <p:cNvPr id="7" name="Image 39">
            <a:extLst>
              <a:ext uri="{FF2B5EF4-FFF2-40B4-BE49-F238E27FC236}">
                <a16:creationId xmlns:a16="http://schemas.microsoft.com/office/drawing/2014/main" id="{75110012-879B-4B1C-AB57-32E0B097B7CB}"/>
              </a:ext>
            </a:extLst>
          </p:cNvPr>
          <p:cNvPicPr>
            <a:picLocks noChangeAspect="1"/>
          </p:cNvPicPr>
          <p:nvPr userDrawn="1"/>
        </p:nvPicPr>
        <p:blipFill>
          <a:blip r:embed="rId2"/>
          <a:stretch>
            <a:fillRect/>
          </a:stretch>
        </p:blipFill>
        <p:spPr>
          <a:xfrm>
            <a:off x="5542049" y="-136541"/>
            <a:ext cx="1116615" cy="670758"/>
          </a:xfrm>
          <a:prstGeom prst="rect">
            <a:avLst/>
          </a:prstGeom>
        </p:spPr>
      </p:pic>
    </p:spTree>
    <p:extLst>
      <p:ext uri="{BB962C8B-B14F-4D97-AF65-F5344CB8AC3E}">
        <p14:creationId xmlns:p14="http://schemas.microsoft.com/office/powerpoint/2010/main" val="3532347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ent 9">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868898" y="1548391"/>
            <a:ext cx="10411720" cy="333425"/>
          </a:xfrm>
          <a:prstGeom prst="rect">
            <a:avLst/>
          </a:prstGeom>
        </p:spPr>
        <p:txBody>
          <a:bodyPr/>
          <a:lstStyle>
            <a:lvl1pPr marL="0" indent="0">
              <a:lnSpc>
                <a:spcPct val="110000"/>
              </a:lnSpc>
              <a:spcBef>
                <a:spcPts val="700"/>
              </a:spcBef>
              <a:buSzPct val="50000"/>
              <a:buFontTx/>
              <a:buNone/>
              <a:defRPr sz="1500" spc="20" baseline="0">
                <a:solidFill>
                  <a:schemeClr val="accent2"/>
                </a:solidFill>
                <a:latin typeface="+mj-lt"/>
              </a:defRPr>
            </a:lvl1pPr>
          </a:lstStyle>
          <a:p>
            <a:pPr lvl="0"/>
            <a:endParaRPr lang="en-US"/>
          </a:p>
        </p:txBody>
      </p:sp>
      <p:sp>
        <p:nvSpPr>
          <p:cNvPr id="9" name="Text Placeholder 13">
            <a:extLst>
              <a:ext uri="{FF2B5EF4-FFF2-40B4-BE49-F238E27FC236}">
                <a16:creationId xmlns:a16="http://schemas.microsoft.com/office/drawing/2014/main" id="{D99B2560-5A2F-461D-B47C-6917B8C240DE}"/>
              </a:ext>
            </a:extLst>
          </p:cNvPr>
          <p:cNvSpPr>
            <a:spLocks noGrp="1"/>
          </p:cNvSpPr>
          <p:nvPr>
            <p:ph type="body" sz="quarter" idx="12"/>
          </p:nvPr>
        </p:nvSpPr>
        <p:spPr>
          <a:xfrm>
            <a:off x="868898" y="3107315"/>
            <a:ext cx="10404100" cy="323165"/>
          </a:xfrm>
          <a:prstGeom prst="rect">
            <a:avLst/>
          </a:prstGeom>
        </p:spPr>
        <p:txBody>
          <a:bodyPr/>
          <a:lstStyle>
            <a:lvl1pPr marL="0" indent="0">
              <a:lnSpc>
                <a:spcPct val="100000"/>
              </a:lnSpc>
              <a:spcBef>
                <a:spcPts val="700"/>
              </a:spcBef>
              <a:buSzPct val="50000"/>
              <a:buFontTx/>
              <a:buNone/>
              <a:defRPr sz="1500" spc="50" baseline="0">
                <a:solidFill>
                  <a:schemeClr val="accent3"/>
                </a:solidFill>
                <a:latin typeface="+mn-lt"/>
              </a:defRPr>
            </a:lvl1pPr>
          </a:lstStyle>
          <a:p>
            <a:pPr marR="0" algn="l" rtl="0"/>
            <a:endParaRPr lang="en-US"/>
          </a:p>
        </p:txBody>
      </p:sp>
      <p:sp>
        <p:nvSpPr>
          <p:cNvPr id="11" name="Text Placeholder 13">
            <a:extLst>
              <a:ext uri="{FF2B5EF4-FFF2-40B4-BE49-F238E27FC236}">
                <a16:creationId xmlns:a16="http://schemas.microsoft.com/office/drawing/2014/main" id="{713EBDC3-786B-4A3D-9938-FAC4F6DAC7F1}"/>
              </a:ext>
            </a:extLst>
          </p:cNvPr>
          <p:cNvSpPr>
            <a:spLocks noGrp="1"/>
          </p:cNvSpPr>
          <p:nvPr>
            <p:ph type="body" sz="quarter" idx="13"/>
          </p:nvPr>
        </p:nvSpPr>
        <p:spPr>
          <a:xfrm>
            <a:off x="868898" y="4444990"/>
            <a:ext cx="10404100" cy="1068570"/>
          </a:xfrm>
          <a:prstGeom prst="rect">
            <a:avLst/>
          </a:prstGeom>
        </p:spPr>
        <p:txBody>
          <a:bodyPr/>
          <a:lstStyle>
            <a:lvl1pPr marL="180000" indent="-180000">
              <a:spcBef>
                <a:spcPts val="900"/>
              </a:spcBef>
              <a:buSzPct val="50000"/>
              <a:buFontTx/>
              <a:buBlip>
                <a:blip r:embed="rId3"/>
              </a:buBlip>
              <a:defRPr sz="1500" spc="20" baseline="0"/>
            </a:lvl1pPr>
          </a:lstStyle>
          <a:p>
            <a:pPr lvl="0"/>
            <a:endParaRPr lang="en-US"/>
          </a:p>
        </p:txBody>
      </p:sp>
      <p:sp>
        <p:nvSpPr>
          <p:cNvPr id="16" name="Espace réservé du numéro de diapositive 6">
            <a:extLst>
              <a:ext uri="{FF2B5EF4-FFF2-40B4-BE49-F238E27FC236}">
                <a16:creationId xmlns:a16="http://schemas.microsoft.com/office/drawing/2014/main" id="{2A7483D2-1A51-44AA-99F0-B319C94132E1}"/>
              </a:ext>
            </a:extLst>
          </p:cNvPr>
          <p:cNvSpPr>
            <a:spLocks noGrp="1"/>
          </p:cNvSpPr>
          <p:nvPr>
            <p:ph type="sldNum" sz="quarter" idx="4"/>
          </p:nvPr>
        </p:nvSpPr>
        <p:spPr>
          <a:xfrm>
            <a:off x="11662664" y="6397470"/>
            <a:ext cx="367408"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fr-FR" smtClean="0"/>
              <a:pPr/>
              <a:t>‹#›</a:t>
            </a:fld>
            <a:endParaRPr lang="fr-FR"/>
          </a:p>
        </p:txBody>
      </p:sp>
      <p:sp>
        <p:nvSpPr>
          <p:cNvPr id="17" name="Espace réservé du pied de page 4">
            <a:extLst>
              <a:ext uri="{FF2B5EF4-FFF2-40B4-BE49-F238E27FC236}">
                <a16:creationId xmlns:a16="http://schemas.microsoft.com/office/drawing/2014/main" id="{9880AD5C-76CE-4D3D-9869-1088134FF8B6}"/>
              </a:ext>
            </a:extLst>
          </p:cNvPr>
          <p:cNvSpPr>
            <a:spLocks noGrp="1"/>
          </p:cNvSpPr>
          <p:nvPr>
            <p:ph type="ftr" sz="quarter" idx="3"/>
          </p:nvPr>
        </p:nvSpPr>
        <p:spPr>
          <a:xfrm>
            <a:off x="8844944" y="6397471"/>
            <a:ext cx="2938625"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a:t>European Affairs | Storengy |</a:t>
            </a:r>
            <a:endParaRPr lang="fr-FR"/>
          </a:p>
        </p:txBody>
      </p:sp>
      <p:sp>
        <p:nvSpPr>
          <p:cNvPr id="13" name="Title 1">
            <a:extLst>
              <a:ext uri="{FF2B5EF4-FFF2-40B4-BE49-F238E27FC236}">
                <a16:creationId xmlns:a16="http://schemas.microsoft.com/office/drawing/2014/main" id="{8B165AB2-2D41-41F4-12DD-EEDFC0123A2A}"/>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fr-FR"/>
          </a:p>
        </p:txBody>
      </p:sp>
    </p:spTree>
    <p:extLst>
      <p:ext uri="{BB962C8B-B14F-4D97-AF65-F5344CB8AC3E}">
        <p14:creationId xmlns:p14="http://schemas.microsoft.com/office/powerpoint/2010/main" val="22545874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9CB0F-FE28-476B-99CE-E98B82279D6E}"/>
              </a:ext>
            </a:extLst>
          </p:cNvPr>
          <p:cNvSpPr/>
          <p:nvPr userDrawn="1"/>
        </p:nvSpPr>
        <p:spPr>
          <a:xfrm>
            <a:off x="369887" y="375138"/>
            <a:ext cx="11822113" cy="239861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j-lt"/>
            </a:endParaRPr>
          </a:p>
        </p:txBody>
      </p:sp>
      <p:sp>
        <p:nvSpPr>
          <p:cNvPr id="14" name="Rectangle 13">
            <a:extLst>
              <a:ext uri="{FF2B5EF4-FFF2-40B4-BE49-F238E27FC236}">
                <a16:creationId xmlns:a16="http://schemas.microsoft.com/office/drawing/2014/main" id="{D0535367-D0EC-44EC-837B-EED656EC4AAE}"/>
              </a:ext>
            </a:extLst>
          </p:cNvPr>
          <p:cNvSpPr/>
          <p:nvPr userDrawn="1"/>
        </p:nvSpPr>
        <p:spPr>
          <a:xfrm>
            <a:off x="0" y="2550072"/>
            <a:ext cx="3048001" cy="447357"/>
          </a:xfrm>
          <a:prstGeom prst="rect">
            <a:avLst/>
          </a:prstGeom>
          <a:gradFill flip="none" rotWithShape="1">
            <a:gsLst>
              <a:gs pos="0">
                <a:srgbClr val="00BCFD"/>
              </a:gs>
              <a:gs pos="100000">
                <a:srgbClr val="23D2B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Titre 17">
            <a:extLst>
              <a:ext uri="{FF2B5EF4-FFF2-40B4-BE49-F238E27FC236}">
                <a16:creationId xmlns:a16="http://schemas.microsoft.com/office/drawing/2014/main" id="{79E9E6B7-3D3C-D34F-B8D9-529F5742E85E}"/>
              </a:ext>
            </a:extLst>
          </p:cNvPr>
          <p:cNvSpPr>
            <a:spLocks noGrp="1"/>
          </p:cNvSpPr>
          <p:nvPr>
            <p:ph type="title"/>
          </p:nvPr>
        </p:nvSpPr>
        <p:spPr>
          <a:xfrm>
            <a:off x="4355869" y="3146051"/>
            <a:ext cx="7375541" cy="646331"/>
          </a:xfrm>
        </p:spPr>
        <p:txBody>
          <a:bodyPr wrap="square" anchor="t" anchorCtr="0">
            <a:spAutoFit/>
          </a:bodyPr>
          <a:lstStyle>
            <a:lvl1pPr algn="r">
              <a:defRPr sz="3600" b="0">
                <a:solidFill>
                  <a:schemeClr val="accent1"/>
                </a:solidFill>
                <a:latin typeface="+mj-lt"/>
              </a:defRPr>
            </a:lvl1pPr>
          </a:lstStyle>
          <a:p>
            <a:endParaRPr lang="en-US" noProof="0"/>
          </a:p>
        </p:txBody>
      </p:sp>
      <p:sp>
        <p:nvSpPr>
          <p:cNvPr id="32" name="Espace réservé du texte 19">
            <a:extLst>
              <a:ext uri="{FF2B5EF4-FFF2-40B4-BE49-F238E27FC236}">
                <a16:creationId xmlns:a16="http://schemas.microsoft.com/office/drawing/2014/main" id="{F4C3FFD8-AC3F-2B41-8663-BE489030FF05}"/>
              </a:ext>
            </a:extLst>
          </p:cNvPr>
          <p:cNvSpPr>
            <a:spLocks noGrp="1"/>
          </p:cNvSpPr>
          <p:nvPr>
            <p:ph type="body" sz="quarter" idx="11"/>
          </p:nvPr>
        </p:nvSpPr>
        <p:spPr>
          <a:xfrm>
            <a:off x="6592673" y="3936876"/>
            <a:ext cx="5138737" cy="400110"/>
          </a:xfrm>
          <a:prstGeom prst="rect">
            <a:avLst/>
          </a:prstGeom>
        </p:spPr>
        <p:txBody>
          <a:bodyPr/>
          <a:lstStyle>
            <a:lvl1pPr marL="0" indent="0" algn="r">
              <a:buNone/>
              <a:defRPr sz="2000">
                <a:solidFill>
                  <a:schemeClr val="accent1"/>
                </a:solidFill>
              </a:defRPr>
            </a:lvl1pPr>
          </a:lstStyle>
          <a:p>
            <a:pPr lvl="0"/>
            <a:endParaRPr lang="en-US" noProof="0"/>
          </a:p>
        </p:txBody>
      </p:sp>
      <p:pic>
        <p:nvPicPr>
          <p:cNvPr id="33" name="Image 32">
            <a:extLst>
              <a:ext uri="{FF2B5EF4-FFF2-40B4-BE49-F238E27FC236}">
                <a16:creationId xmlns:a16="http://schemas.microsoft.com/office/drawing/2014/main" id="{991CF24F-4CF5-7445-AFF8-4246403A36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76510" y="4858863"/>
            <a:ext cx="1438980" cy="517883"/>
          </a:xfrm>
          <a:prstGeom prst="rect">
            <a:avLst/>
          </a:prstGeom>
          <a:ln>
            <a:noFill/>
          </a:ln>
        </p:spPr>
      </p:pic>
      <p:cxnSp>
        <p:nvCxnSpPr>
          <p:cNvPr id="34" name="Connecteur droit 33">
            <a:extLst>
              <a:ext uri="{FF2B5EF4-FFF2-40B4-BE49-F238E27FC236}">
                <a16:creationId xmlns:a16="http://schemas.microsoft.com/office/drawing/2014/main" id="{3406F2EC-59B7-0A55-07ED-BC6A4E4F9FDF}"/>
              </a:ext>
            </a:extLst>
          </p:cNvPr>
          <p:cNvCxnSpPr>
            <a:cxnSpLocks/>
          </p:cNvCxnSpPr>
          <p:nvPr userDrawn="1"/>
        </p:nvCxnSpPr>
        <p:spPr>
          <a:xfrm>
            <a:off x="5473959" y="6006997"/>
            <a:ext cx="0" cy="1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99101E9-AD68-B805-9D0F-3CFC9513ED91}"/>
              </a:ext>
            </a:extLst>
          </p:cNvPr>
          <p:cNvCxnSpPr>
            <a:cxnSpLocks/>
          </p:cNvCxnSpPr>
          <p:nvPr userDrawn="1"/>
        </p:nvCxnSpPr>
        <p:spPr>
          <a:xfrm>
            <a:off x="6705034" y="6006997"/>
            <a:ext cx="0" cy="1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08EED50D-7A06-C155-B9DB-ECF66E66A698}"/>
              </a:ext>
            </a:extLst>
          </p:cNvPr>
          <p:cNvGrpSpPr/>
          <p:nvPr userDrawn="1"/>
        </p:nvGrpSpPr>
        <p:grpSpPr>
          <a:xfrm>
            <a:off x="4660055" y="6293057"/>
            <a:ext cx="419945" cy="419945"/>
            <a:chOff x="4660055" y="6248453"/>
            <a:chExt cx="419945" cy="419945"/>
          </a:xfrm>
        </p:grpSpPr>
        <p:sp>
          <p:nvSpPr>
            <p:cNvPr id="37" name="Ellipse 36">
              <a:extLst>
                <a:ext uri="{FF2B5EF4-FFF2-40B4-BE49-F238E27FC236}">
                  <a16:creationId xmlns:a16="http://schemas.microsoft.com/office/drawing/2014/main" id="{E954AB03-5503-3B44-895E-933216A51029}"/>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38" name="Ellipse 37">
              <a:extLst>
                <a:ext uri="{FF2B5EF4-FFF2-40B4-BE49-F238E27FC236}">
                  <a16:creationId xmlns:a16="http://schemas.microsoft.com/office/drawing/2014/main" id="{298575F0-BC01-E2E1-97E1-76C5F684F937}"/>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grpSp>
        <p:nvGrpSpPr>
          <p:cNvPr id="39" name="Groupe 38">
            <a:extLst>
              <a:ext uri="{FF2B5EF4-FFF2-40B4-BE49-F238E27FC236}">
                <a16:creationId xmlns:a16="http://schemas.microsoft.com/office/drawing/2014/main" id="{AB568B84-1BFE-C30B-D503-DADE3C903D4C}"/>
              </a:ext>
            </a:extLst>
          </p:cNvPr>
          <p:cNvGrpSpPr/>
          <p:nvPr userDrawn="1"/>
        </p:nvGrpSpPr>
        <p:grpSpPr>
          <a:xfrm>
            <a:off x="5904037" y="6293055"/>
            <a:ext cx="419945" cy="419945"/>
            <a:chOff x="4660055" y="6248453"/>
            <a:chExt cx="419945" cy="419945"/>
          </a:xfrm>
        </p:grpSpPr>
        <p:sp>
          <p:nvSpPr>
            <p:cNvPr id="40" name="Ellipse 39">
              <a:extLst>
                <a:ext uri="{FF2B5EF4-FFF2-40B4-BE49-F238E27FC236}">
                  <a16:creationId xmlns:a16="http://schemas.microsoft.com/office/drawing/2014/main" id="{2B57D558-4AA8-8485-16E8-A646AEA25633}"/>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41" name="Ellipse 40">
              <a:extLst>
                <a:ext uri="{FF2B5EF4-FFF2-40B4-BE49-F238E27FC236}">
                  <a16:creationId xmlns:a16="http://schemas.microsoft.com/office/drawing/2014/main" id="{19959674-2363-A1E8-69B3-A3B368D171C0}"/>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grpSp>
        <p:nvGrpSpPr>
          <p:cNvPr id="42" name="Groupe 41">
            <a:extLst>
              <a:ext uri="{FF2B5EF4-FFF2-40B4-BE49-F238E27FC236}">
                <a16:creationId xmlns:a16="http://schemas.microsoft.com/office/drawing/2014/main" id="{8259BEDD-CAB9-937D-D228-8FC60878342E}"/>
              </a:ext>
            </a:extLst>
          </p:cNvPr>
          <p:cNvGrpSpPr/>
          <p:nvPr userDrawn="1"/>
        </p:nvGrpSpPr>
        <p:grpSpPr>
          <a:xfrm>
            <a:off x="7067818" y="6293053"/>
            <a:ext cx="419945" cy="419945"/>
            <a:chOff x="4660055" y="6248453"/>
            <a:chExt cx="419945" cy="419945"/>
          </a:xfrm>
        </p:grpSpPr>
        <p:sp>
          <p:nvSpPr>
            <p:cNvPr id="43" name="Ellipse 42">
              <a:extLst>
                <a:ext uri="{FF2B5EF4-FFF2-40B4-BE49-F238E27FC236}">
                  <a16:creationId xmlns:a16="http://schemas.microsoft.com/office/drawing/2014/main" id="{0D0BDAE4-0C76-9960-F00F-4DDEB9D01670}"/>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44" name="Ellipse 43">
              <a:extLst>
                <a:ext uri="{FF2B5EF4-FFF2-40B4-BE49-F238E27FC236}">
                  <a16:creationId xmlns:a16="http://schemas.microsoft.com/office/drawing/2014/main" id="{924AA522-C6AE-B706-58CC-C4595C48A779}"/>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sp>
        <p:nvSpPr>
          <p:cNvPr id="21" name="ZoneTexte 28">
            <a:extLst>
              <a:ext uri="{FF2B5EF4-FFF2-40B4-BE49-F238E27FC236}">
                <a16:creationId xmlns:a16="http://schemas.microsoft.com/office/drawing/2014/main" id="{CC2FA09A-2074-FE3C-DF4C-80C84CBC2CFF}"/>
              </a:ext>
            </a:extLst>
          </p:cNvPr>
          <p:cNvSpPr txBox="1"/>
          <p:nvPr userDrawn="1"/>
        </p:nvSpPr>
        <p:spPr>
          <a:xfrm>
            <a:off x="4355869"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RESTRICTED</a:t>
            </a:r>
          </a:p>
        </p:txBody>
      </p:sp>
      <p:sp>
        <p:nvSpPr>
          <p:cNvPr id="22" name="ZoneTexte 31">
            <a:extLst>
              <a:ext uri="{FF2B5EF4-FFF2-40B4-BE49-F238E27FC236}">
                <a16:creationId xmlns:a16="http://schemas.microsoft.com/office/drawing/2014/main" id="{4D9C6B23-0BDC-75DF-DA37-8BA296DB7098}"/>
              </a:ext>
            </a:extLst>
          </p:cNvPr>
          <p:cNvSpPr txBox="1"/>
          <p:nvPr userDrawn="1"/>
        </p:nvSpPr>
        <p:spPr>
          <a:xfrm>
            <a:off x="5594465"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INTERNAL</a:t>
            </a:r>
          </a:p>
        </p:txBody>
      </p:sp>
      <p:sp>
        <p:nvSpPr>
          <p:cNvPr id="23" name="ZoneTexte 32">
            <a:extLst>
              <a:ext uri="{FF2B5EF4-FFF2-40B4-BE49-F238E27FC236}">
                <a16:creationId xmlns:a16="http://schemas.microsoft.com/office/drawing/2014/main" id="{3E2D81FB-703F-2607-48E8-B1473A91E614}"/>
              </a:ext>
            </a:extLst>
          </p:cNvPr>
          <p:cNvSpPr txBox="1"/>
          <p:nvPr userDrawn="1"/>
        </p:nvSpPr>
        <p:spPr>
          <a:xfrm>
            <a:off x="6758246"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SECRET</a:t>
            </a:r>
          </a:p>
        </p:txBody>
      </p:sp>
    </p:spTree>
    <p:extLst>
      <p:ext uri="{BB962C8B-B14F-4D97-AF65-F5344CB8AC3E}">
        <p14:creationId xmlns:p14="http://schemas.microsoft.com/office/powerpoint/2010/main" val="4512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538958"/>
            <a:ext cx="5593836" cy="373924"/>
          </a:xfrm>
          <a:prstGeom prst="rect">
            <a:avLst/>
          </a:prstGeom>
          <a:noFill/>
        </p:spPr>
        <p:txBody>
          <a:bodyPr vert="horz" lIns="72000" tIns="72000" rIns="72000" bIns="72000" rtlCol="0" anchor="ctr">
            <a:noAutofit/>
          </a:bodyPr>
          <a:lstStyle>
            <a:lvl1pPr marL="0" indent="0" algn="ctr" defTabSz="179388">
              <a:buFontTx/>
              <a:buNone/>
              <a:tabLst>
                <a:tab pos="10672763" algn="l"/>
              </a:tabLst>
              <a:defRPr sz="1600" b="1">
                <a:solidFill>
                  <a:schemeClr val="tx1">
                    <a:lumMod val="75000"/>
                  </a:schemeClr>
                </a:solidFill>
              </a:defRPr>
            </a:lvl1pPr>
            <a:lvl2pPr algn="ctr">
              <a:defRPr sz="1400">
                <a:solidFill>
                  <a:schemeClr val="tx1">
                    <a:lumMod val="75000"/>
                  </a:schemeClr>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538958"/>
            <a:ext cx="5593836" cy="373924"/>
          </a:xfrm>
          <a:prstGeom prst="rect">
            <a:avLst/>
          </a:prstGeom>
          <a:noFill/>
        </p:spPr>
        <p:txBody>
          <a:bodyPr vert="horz" lIns="72000" tIns="72000" rIns="72000" bIns="72000" rtlCol="0" anchor="ctr">
            <a:noAutofit/>
          </a:bodyPr>
          <a:lstStyle>
            <a:lvl1pPr marL="0" indent="0" algn="ctr" defTabSz="179388">
              <a:buFontTx/>
              <a:buNone/>
              <a:tabLst>
                <a:tab pos="10672763" algn="l"/>
              </a:tabLst>
              <a:defRPr sz="1600" b="1">
                <a:solidFill>
                  <a:schemeClr val="tx1">
                    <a:lumMod val="75000"/>
                  </a:schemeClr>
                </a:solidFill>
              </a:defRPr>
            </a:lvl1pPr>
            <a:lvl2pPr algn="ctr">
              <a:defRPr sz="1400">
                <a:solidFill>
                  <a:schemeClr val="tx1">
                    <a:lumMod val="75000"/>
                  </a:schemeClr>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601593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ntent 10">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6">
            <a:extLst>
              <a:ext uri="{FF2B5EF4-FFF2-40B4-BE49-F238E27FC236}">
                <a16:creationId xmlns:a16="http://schemas.microsoft.com/office/drawing/2014/main" id="{771DAF3A-3448-42E1-A54E-69C43468EF33}"/>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23" name="Espace réservé du pied de page 4">
            <a:extLst>
              <a:ext uri="{FF2B5EF4-FFF2-40B4-BE49-F238E27FC236}">
                <a16:creationId xmlns:a16="http://schemas.microsoft.com/office/drawing/2014/main" id="{9CBE67CA-84F4-45FA-800F-EBEB6707D7E3}"/>
              </a:ext>
            </a:extLst>
          </p:cNvPr>
          <p:cNvSpPr>
            <a:spLocks noGrp="1"/>
          </p:cNvSpPr>
          <p:nvPr>
            <p:ph type="ftr" sz="quarter" idx="3"/>
          </p:nvPr>
        </p:nvSpPr>
        <p:spPr>
          <a:xfrm>
            <a:off x="8697467" y="6397471"/>
            <a:ext cx="3086102"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noProof="0"/>
              <a:t>European Affairs | Storengy |</a:t>
            </a:r>
          </a:p>
        </p:txBody>
      </p:sp>
      <p:sp>
        <p:nvSpPr>
          <p:cNvPr id="7" name="Title 1">
            <a:extLst>
              <a:ext uri="{FF2B5EF4-FFF2-40B4-BE49-F238E27FC236}">
                <a16:creationId xmlns:a16="http://schemas.microsoft.com/office/drawing/2014/main" id="{E3A914F7-A980-DC31-95F8-14CC51720A08}"/>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28699949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tent 8">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868898" y="1548391"/>
            <a:ext cx="10411720" cy="333425"/>
          </a:xfrm>
          <a:prstGeom prst="rect">
            <a:avLst/>
          </a:prstGeom>
        </p:spPr>
        <p:txBody>
          <a:bodyPr/>
          <a:lstStyle>
            <a:lvl1pPr marL="0" indent="0">
              <a:lnSpc>
                <a:spcPct val="110000"/>
              </a:lnSpc>
              <a:spcBef>
                <a:spcPts val="700"/>
              </a:spcBef>
              <a:buSzPct val="50000"/>
              <a:buFontTx/>
              <a:buNone/>
              <a:defRPr sz="1500" spc="20" baseline="0">
                <a:solidFill>
                  <a:schemeClr val="accent2"/>
                </a:solidFill>
                <a:latin typeface="+mj-lt"/>
              </a:defRPr>
            </a:lvl1pPr>
          </a:lstStyle>
          <a:p>
            <a:pPr lvl="0"/>
            <a:endParaRPr lang="en-US" noProof="0"/>
          </a:p>
        </p:txBody>
      </p:sp>
      <p:sp>
        <p:nvSpPr>
          <p:cNvPr id="9" name="Text Placeholder 13">
            <a:extLst>
              <a:ext uri="{FF2B5EF4-FFF2-40B4-BE49-F238E27FC236}">
                <a16:creationId xmlns:a16="http://schemas.microsoft.com/office/drawing/2014/main" id="{D99B2560-5A2F-461D-B47C-6917B8C240DE}"/>
              </a:ext>
            </a:extLst>
          </p:cNvPr>
          <p:cNvSpPr>
            <a:spLocks noGrp="1"/>
          </p:cNvSpPr>
          <p:nvPr>
            <p:ph type="body" sz="quarter" idx="12"/>
          </p:nvPr>
        </p:nvSpPr>
        <p:spPr>
          <a:xfrm>
            <a:off x="876518" y="2926472"/>
            <a:ext cx="5041270" cy="323165"/>
          </a:xfrm>
          <a:prstGeom prst="rect">
            <a:avLst/>
          </a:prstGeom>
        </p:spPr>
        <p:txBody>
          <a:bodyPr/>
          <a:lstStyle>
            <a:lvl1pPr marL="0" indent="0">
              <a:lnSpc>
                <a:spcPct val="100000"/>
              </a:lnSpc>
              <a:spcBef>
                <a:spcPts val="700"/>
              </a:spcBef>
              <a:buSzPct val="50000"/>
              <a:buFontTx/>
              <a:buNone/>
              <a:defRPr sz="1500" spc="50" baseline="0">
                <a:solidFill>
                  <a:schemeClr val="accent3"/>
                </a:solidFill>
                <a:latin typeface="+mn-lt"/>
              </a:defRPr>
            </a:lvl1pPr>
          </a:lstStyle>
          <a:p>
            <a:pPr marR="0" algn="l" rtl="0"/>
            <a:endParaRPr lang="en-US" noProof="0"/>
          </a:p>
        </p:txBody>
      </p:sp>
      <p:sp>
        <p:nvSpPr>
          <p:cNvPr id="11" name="Text Placeholder 13">
            <a:extLst>
              <a:ext uri="{FF2B5EF4-FFF2-40B4-BE49-F238E27FC236}">
                <a16:creationId xmlns:a16="http://schemas.microsoft.com/office/drawing/2014/main" id="{713EBDC3-786B-4A3D-9938-FAC4F6DAC7F1}"/>
              </a:ext>
            </a:extLst>
          </p:cNvPr>
          <p:cNvSpPr>
            <a:spLocks noGrp="1"/>
          </p:cNvSpPr>
          <p:nvPr>
            <p:ph type="body" sz="quarter" idx="13"/>
          </p:nvPr>
        </p:nvSpPr>
        <p:spPr>
          <a:xfrm>
            <a:off x="6239346" y="2926472"/>
            <a:ext cx="5041271" cy="323165"/>
          </a:xfrm>
          <a:prstGeom prst="rect">
            <a:avLst/>
          </a:prstGeom>
        </p:spPr>
        <p:txBody>
          <a:bodyPr/>
          <a:lstStyle>
            <a:lvl1pPr marL="180000" indent="-180000">
              <a:spcBef>
                <a:spcPts val="900"/>
              </a:spcBef>
              <a:buSzPct val="50000"/>
              <a:buFontTx/>
              <a:buBlip>
                <a:blip r:embed="rId3"/>
              </a:buBlip>
              <a:defRPr sz="1500" spc="20" baseline="0"/>
            </a:lvl1pPr>
          </a:lstStyle>
          <a:p>
            <a:pPr lvl="0"/>
            <a:endParaRPr lang="en-US" noProof="0"/>
          </a:p>
        </p:txBody>
      </p:sp>
      <p:sp>
        <p:nvSpPr>
          <p:cNvPr id="16" name="Espace réservé du numéro de diapositive 6">
            <a:extLst>
              <a:ext uri="{FF2B5EF4-FFF2-40B4-BE49-F238E27FC236}">
                <a16:creationId xmlns:a16="http://schemas.microsoft.com/office/drawing/2014/main" id="{86667FA1-2289-422F-8547-DB882B381CC7}"/>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17" name="Espace réservé du pied de page 4">
            <a:extLst>
              <a:ext uri="{FF2B5EF4-FFF2-40B4-BE49-F238E27FC236}">
                <a16:creationId xmlns:a16="http://schemas.microsoft.com/office/drawing/2014/main" id="{C702A9F7-3E66-4CE5-B42A-A94AD35CB5D8}"/>
              </a:ext>
            </a:extLst>
          </p:cNvPr>
          <p:cNvSpPr>
            <a:spLocks noGrp="1"/>
          </p:cNvSpPr>
          <p:nvPr>
            <p:ph type="ftr" sz="quarter" idx="3"/>
          </p:nvPr>
        </p:nvSpPr>
        <p:spPr>
          <a:xfrm>
            <a:off x="10056813" y="6397471"/>
            <a:ext cx="1726756"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a:t>European Affairs | Storengy |</a:t>
            </a:r>
            <a:endParaRPr lang="en-US" noProof="0" dirty="0"/>
          </a:p>
        </p:txBody>
      </p:sp>
      <p:sp>
        <p:nvSpPr>
          <p:cNvPr id="13" name="Title 1">
            <a:extLst>
              <a:ext uri="{FF2B5EF4-FFF2-40B4-BE49-F238E27FC236}">
                <a16:creationId xmlns:a16="http://schemas.microsoft.com/office/drawing/2014/main" id="{C7C879BD-4D37-AE0F-6AB2-C36DFC19F680}"/>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106244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ent 1 ">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273112" y="1688399"/>
            <a:ext cx="4930022" cy="323165"/>
          </a:xfrm>
          <a:prstGeom prst="rect">
            <a:avLst/>
          </a:prstGeom>
        </p:spPr>
        <p:txBody>
          <a:bodyPr/>
          <a:lstStyle>
            <a:lvl1pPr marL="180000" indent="-180000">
              <a:buSzPct val="50000"/>
              <a:buFontTx/>
              <a:buBlip>
                <a:blip r:embed="rId3"/>
              </a:buBlip>
              <a:defRPr sz="1500" spc="20" baseline="0"/>
            </a:lvl1pPr>
          </a:lstStyle>
          <a:p>
            <a:pPr lvl="0"/>
            <a:endParaRPr lang="en-US" noProof="0"/>
          </a:p>
        </p:txBody>
      </p:sp>
      <p:sp>
        <p:nvSpPr>
          <p:cNvPr id="24" name="Text Placeholder 13">
            <a:extLst>
              <a:ext uri="{FF2B5EF4-FFF2-40B4-BE49-F238E27FC236}">
                <a16:creationId xmlns:a16="http://schemas.microsoft.com/office/drawing/2014/main" id="{7021FC4C-3EF8-47A7-B0F9-8C0C9A27AA44}"/>
              </a:ext>
            </a:extLst>
          </p:cNvPr>
          <p:cNvSpPr>
            <a:spLocks noGrp="1"/>
          </p:cNvSpPr>
          <p:nvPr>
            <p:ph type="body" sz="quarter" idx="12"/>
          </p:nvPr>
        </p:nvSpPr>
        <p:spPr>
          <a:xfrm>
            <a:off x="587016" y="4730119"/>
            <a:ext cx="4001632" cy="333425"/>
          </a:xfrm>
          <a:prstGeom prst="rect">
            <a:avLst/>
          </a:prstGeom>
        </p:spPr>
        <p:txBody>
          <a:bodyPr>
            <a:spAutoFit/>
          </a:bodyPr>
          <a:lstStyle>
            <a:lvl1pPr marL="0" indent="0" algn="r">
              <a:lnSpc>
                <a:spcPct val="110000"/>
              </a:lnSpc>
              <a:buSzPct val="50000"/>
              <a:buFontTx/>
              <a:buNone/>
              <a:defRPr sz="1500" spc="20" baseline="0">
                <a:solidFill>
                  <a:schemeClr val="accent2"/>
                </a:solidFill>
                <a:latin typeface="+mj-lt"/>
              </a:defRPr>
            </a:lvl1pPr>
          </a:lstStyle>
          <a:p>
            <a:pPr lvl="0"/>
            <a:endParaRPr lang="en-US" noProof="0"/>
          </a:p>
        </p:txBody>
      </p:sp>
      <p:sp>
        <p:nvSpPr>
          <p:cNvPr id="15" name="Espace réservé du numéro de diapositive 6">
            <a:extLst>
              <a:ext uri="{FF2B5EF4-FFF2-40B4-BE49-F238E27FC236}">
                <a16:creationId xmlns:a16="http://schemas.microsoft.com/office/drawing/2014/main" id="{266F0082-75C7-43AB-A93C-FAC93872E23E}"/>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16" name="Espace réservé du pied de page 4">
            <a:extLst>
              <a:ext uri="{FF2B5EF4-FFF2-40B4-BE49-F238E27FC236}">
                <a16:creationId xmlns:a16="http://schemas.microsoft.com/office/drawing/2014/main" id="{2AE5FA14-EDFA-4E6D-8622-5B6342EADF27}"/>
              </a:ext>
            </a:extLst>
          </p:cNvPr>
          <p:cNvSpPr>
            <a:spLocks noGrp="1"/>
          </p:cNvSpPr>
          <p:nvPr>
            <p:ph type="ftr" sz="quarter" idx="3"/>
          </p:nvPr>
        </p:nvSpPr>
        <p:spPr>
          <a:xfrm>
            <a:off x="8697468" y="6397471"/>
            <a:ext cx="3086101"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noProof="0"/>
              <a:t>European Affairs | Storengy |</a:t>
            </a:r>
          </a:p>
        </p:txBody>
      </p:sp>
      <p:sp>
        <p:nvSpPr>
          <p:cNvPr id="11" name="Title 1">
            <a:extLst>
              <a:ext uri="{FF2B5EF4-FFF2-40B4-BE49-F238E27FC236}">
                <a16:creationId xmlns:a16="http://schemas.microsoft.com/office/drawing/2014/main" id="{8E2015A8-D1D7-D435-9311-AD713DA8DE87}"/>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2273888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B8336BC0-47C3-4FD9-871F-6EE8DBB69323}"/>
              </a:ext>
            </a:extLst>
          </p:cNvPr>
          <p:cNvSpPr>
            <a:spLocks noGrp="1"/>
          </p:cNvSpPr>
          <p:nvPr>
            <p:ph idx="1" hasCustomPrompt="1"/>
          </p:nvPr>
        </p:nvSpPr>
        <p:spPr>
          <a:xfrm>
            <a:off x="700653" y="1628980"/>
            <a:ext cx="10790694" cy="4547983"/>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7" name="Espace réservé du titre 1">
            <a:extLst>
              <a:ext uri="{FF2B5EF4-FFF2-40B4-BE49-F238E27FC236}">
                <a16:creationId xmlns:a16="http://schemas.microsoft.com/office/drawing/2014/main" id="{EDB729D6-2FE8-5967-6438-49C582F2600E}"/>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37E3D217-3A40-D609-475F-BA7158A387F9}"/>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Tree>
    <p:extLst>
      <p:ext uri="{BB962C8B-B14F-4D97-AF65-F5344CB8AC3E}">
        <p14:creationId xmlns:p14="http://schemas.microsoft.com/office/powerpoint/2010/main" val="2802526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Diapositive de contenu (non gras - avec sous-titre)">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C766C264-C853-BCFD-20DE-06B410B46236}"/>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chemeClr val="tx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96960156-69A1-6F43-BF93-25F436924630}"/>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
        <p:nvSpPr>
          <p:cNvPr id="6" name="Espace réservé du contenu 2">
            <a:extLst>
              <a:ext uri="{FF2B5EF4-FFF2-40B4-BE49-F238E27FC236}">
                <a16:creationId xmlns:a16="http://schemas.microsoft.com/office/drawing/2014/main" id="{2974786A-A909-9D64-2E87-16A610BA8108}"/>
              </a:ext>
            </a:extLst>
          </p:cNvPr>
          <p:cNvSpPr>
            <a:spLocks noGrp="1"/>
          </p:cNvSpPr>
          <p:nvPr>
            <p:ph idx="1" hasCustomPrompt="1"/>
          </p:nvPr>
        </p:nvSpPr>
        <p:spPr>
          <a:xfrm>
            <a:off x="700653" y="1628981"/>
            <a:ext cx="10790694" cy="3240036"/>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Tree>
    <p:extLst>
      <p:ext uri="{BB962C8B-B14F-4D97-AF65-F5344CB8AC3E}">
        <p14:creationId xmlns:p14="http://schemas.microsoft.com/office/powerpoint/2010/main" val="42558443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1">
    <p:bg>
      <p:bgPr>
        <a:blipFill>
          <a:blip r:embed="rId5"/>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E474DF-02CB-2C67-C2FA-83D4D7012A9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chemeClr val="tx1"/>
                </a:solidFill>
                <a:uFillTx/>
                <a:latin typeface="微软雅黑 (标题)"/>
              </a:defRPr>
            </a:lvl1pPr>
          </a:lstStyle>
          <a:p>
            <a:pPr lvl="0"/>
            <a:r>
              <a:rPr lang="zh-CN" altLang="en-US" dirty="0"/>
              <a:t>Add your words here，according to your need to draw the text box size.Please read the instructions and more work at the end of the manual template.</a:t>
            </a:r>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endParaRPr lang="zh-CN" altLang="en-US" dirty="0"/>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 </a:t>
            </a:r>
            <a:endParaRPr lang="zh-CN" altLang="en-US" dirty="0"/>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dirty="0"/>
          </a:p>
        </p:txBody>
      </p:sp>
    </p:spTree>
    <p:extLst>
      <p:ext uri="{BB962C8B-B14F-4D97-AF65-F5344CB8AC3E}">
        <p14:creationId xmlns:p14="http://schemas.microsoft.com/office/powerpoint/2010/main" val="4077477088"/>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Chiffres clefs_Fond bleu">
    <p:bg>
      <p:bgPr>
        <a:solidFill>
          <a:schemeClr val="accent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a:xfrm>
            <a:off x="654050" y="1704841"/>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a:extLst>
              <a:ext uri="{FF2B5EF4-FFF2-40B4-BE49-F238E27FC236}">
                <a16:creationId xmlns:a16="http://schemas.microsoft.com/office/drawing/2014/main" id="{848254BA-E952-6349-9482-FAAB01553AA1}"/>
              </a:ext>
            </a:extLst>
          </p:cNvPr>
          <p:cNvSpPr>
            <a:spLocks noGrp="1"/>
          </p:cNvSpPr>
          <p:nvPr>
            <p:ph idx="13"/>
          </p:nvPr>
        </p:nvSpPr>
        <p:spPr>
          <a:xfrm>
            <a:off x="4484145" y="1704841"/>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marL="182563" marR="0" lvl="0" indent="-174625" algn="l" defTabSz="914400" rtl="0" eaLnBrk="1" fontAlgn="auto" latinLnBrk="0" hangingPunct="1">
              <a:lnSpc>
                <a:spcPct val="90000"/>
              </a:lnSpc>
              <a:spcBef>
                <a:spcPts val="1000"/>
              </a:spcBef>
              <a:spcAft>
                <a:spcPts val="0"/>
              </a:spcAft>
              <a:buClrTx/>
              <a:buSzTx/>
              <a:buFontTx/>
              <a:buBlip>
                <a:blip r:embed="rId2"/>
              </a:buBlip>
              <a:tabLst/>
              <a:defRPr/>
            </a:pPr>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contenu 2">
            <a:extLst>
              <a:ext uri="{FF2B5EF4-FFF2-40B4-BE49-F238E27FC236}">
                <a16:creationId xmlns:a16="http://schemas.microsoft.com/office/drawing/2014/main" id="{2C1E9D84-34ED-3049-AB73-F07E1542790A}"/>
              </a:ext>
            </a:extLst>
          </p:cNvPr>
          <p:cNvSpPr>
            <a:spLocks noGrp="1"/>
          </p:cNvSpPr>
          <p:nvPr>
            <p:ph idx="14"/>
          </p:nvPr>
        </p:nvSpPr>
        <p:spPr>
          <a:xfrm>
            <a:off x="8314240" y="1704841"/>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9C160CCF-4C20-F344-A235-2CDFB4115563}"/>
              </a:ext>
            </a:extLst>
          </p:cNvPr>
          <p:cNvSpPr>
            <a:spLocks noGrp="1"/>
          </p:cNvSpPr>
          <p:nvPr>
            <p:ph type="ftr" sz="quarter" idx="15"/>
          </p:nvPr>
        </p:nvSpPr>
        <p:spPr>
          <a:xfrm>
            <a:off x="767261" y="6240762"/>
            <a:ext cx="7410450" cy="226714"/>
          </a:xfrm>
          <a:prstGeom prst="rect">
            <a:avLst/>
          </a:prstGeom>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3C99A79B-0BD6-734C-8DE5-30C22E8A3553}"/>
              </a:ext>
            </a:extLst>
          </p:cNvPr>
          <p:cNvSpPr>
            <a:spLocks noGrp="1"/>
          </p:cNvSpPr>
          <p:nvPr>
            <p:ph type="sldNum" sz="quarter" idx="16"/>
          </p:nvPr>
        </p:nvSpPr>
        <p:spPr/>
        <p:txBody>
          <a:bodyPr/>
          <a:lstStyle>
            <a:lvl1pPr>
              <a:defRPr>
                <a:solidFill>
                  <a:schemeClr val="bg1"/>
                </a:solidFill>
              </a:defRPr>
            </a:lvl1pPr>
          </a:lstStyle>
          <a:p>
            <a:fld id="{5B4A2616-67FD-244D-A9A6-1B1EB77FB7D4}" type="slidenum">
              <a:rPr lang="fr-FR" smtClean="0"/>
              <a:pPr/>
              <a:t>‹#›</a:t>
            </a:fld>
            <a:r>
              <a:rPr lang="fr-FR"/>
              <a:t> </a:t>
            </a:r>
          </a:p>
        </p:txBody>
      </p:sp>
      <p:sp>
        <p:nvSpPr>
          <p:cNvPr id="10" name="Espace réservé du contenu 2">
            <a:extLst>
              <a:ext uri="{FF2B5EF4-FFF2-40B4-BE49-F238E27FC236}">
                <a16:creationId xmlns:a16="http://schemas.microsoft.com/office/drawing/2014/main" id="{65B50D22-6538-B647-AFAA-491C9521E521}"/>
              </a:ext>
            </a:extLst>
          </p:cNvPr>
          <p:cNvSpPr>
            <a:spLocks noGrp="1"/>
          </p:cNvSpPr>
          <p:nvPr>
            <p:ph idx="17"/>
          </p:nvPr>
        </p:nvSpPr>
        <p:spPr>
          <a:xfrm>
            <a:off x="654050" y="3888483"/>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2">
            <a:extLst>
              <a:ext uri="{FF2B5EF4-FFF2-40B4-BE49-F238E27FC236}">
                <a16:creationId xmlns:a16="http://schemas.microsoft.com/office/drawing/2014/main" id="{082A2DD8-3620-5B44-9D27-CA1F5974C6E0}"/>
              </a:ext>
            </a:extLst>
          </p:cNvPr>
          <p:cNvSpPr>
            <a:spLocks noGrp="1"/>
          </p:cNvSpPr>
          <p:nvPr>
            <p:ph idx="18"/>
          </p:nvPr>
        </p:nvSpPr>
        <p:spPr>
          <a:xfrm>
            <a:off x="4484145" y="3888483"/>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marL="182563" marR="0" lvl="0" indent="-174625" algn="l" defTabSz="914400" rtl="0" eaLnBrk="1" fontAlgn="auto" latinLnBrk="0" hangingPunct="1">
              <a:lnSpc>
                <a:spcPct val="90000"/>
              </a:lnSpc>
              <a:spcBef>
                <a:spcPts val="1000"/>
              </a:spcBef>
              <a:spcAft>
                <a:spcPts val="0"/>
              </a:spcAft>
              <a:buClrTx/>
              <a:buSzTx/>
              <a:buFontTx/>
              <a:buBlip>
                <a:blip r:embed="rId2"/>
              </a:buBlip>
              <a:tabLst/>
              <a:defRPr/>
            </a:pPr>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contenu 2">
            <a:extLst>
              <a:ext uri="{FF2B5EF4-FFF2-40B4-BE49-F238E27FC236}">
                <a16:creationId xmlns:a16="http://schemas.microsoft.com/office/drawing/2014/main" id="{6DEE711F-6415-3D41-B3C5-CA7B2D5155C9}"/>
              </a:ext>
            </a:extLst>
          </p:cNvPr>
          <p:cNvSpPr>
            <a:spLocks noGrp="1"/>
          </p:cNvSpPr>
          <p:nvPr>
            <p:ph idx="19"/>
          </p:nvPr>
        </p:nvSpPr>
        <p:spPr>
          <a:xfrm>
            <a:off x="8314240" y="3888483"/>
            <a:ext cx="3223710" cy="1724159"/>
          </a:xfrm>
          <a:noFill/>
        </p:spPr>
        <p:txBody>
          <a:bodyPr lIns="72000" tIns="180000" bIns="180000"/>
          <a:lstStyle>
            <a:lvl1pPr>
              <a:defRPr>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6717F82F-E070-B223-F8C0-9690C66FB89C}"/>
              </a:ext>
            </a:extLst>
          </p:cNvPr>
          <p:cNvSpPr>
            <a:spLocks noGrp="1"/>
          </p:cNvSpPr>
          <p:nvPr>
            <p:ph type="title"/>
          </p:nvPr>
        </p:nvSpPr>
        <p:spPr/>
        <p:txBody>
          <a:bodyPr/>
          <a:lstStyle>
            <a:lvl1pPr>
              <a:defRPr>
                <a:solidFill>
                  <a:schemeClr val="bg1"/>
                </a:solidFill>
              </a:defRPr>
            </a:lvl1pPr>
          </a:lstStyle>
          <a:p>
            <a:r>
              <a:rPr lang="fr-FR"/>
              <a:t>Modifiez le style du titre</a:t>
            </a:r>
            <a:endParaRPr lang="en-GB"/>
          </a:p>
        </p:txBody>
      </p:sp>
      <p:sp>
        <p:nvSpPr>
          <p:cNvPr id="16" name="Demi-cadre 15">
            <a:extLst>
              <a:ext uri="{FF2B5EF4-FFF2-40B4-BE49-F238E27FC236}">
                <a16:creationId xmlns:a16="http://schemas.microsoft.com/office/drawing/2014/main" id="{618EA65F-1F92-2180-7B9C-9DF0F903E376}"/>
              </a:ext>
            </a:extLst>
          </p:cNvPr>
          <p:cNvSpPr/>
          <p:nvPr userDrawn="1"/>
        </p:nvSpPr>
        <p:spPr>
          <a:xfrm>
            <a:off x="0" y="0"/>
            <a:ext cx="979714" cy="871537"/>
          </a:xfrm>
          <a:prstGeom prst="halfFrame">
            <a:avLst>
              <a:gd name="adj1" fmla="val 18345"/>
              <a:gd name="adj2" fmla="val 17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Demi-cadre 16">
            <a:extLst>
              <a:ext uri="{FF2B5EF4-FFF2-40B4-BE49-F238E27FC236}">
                <a16:creationId xmlns:a16="http://schemas.microsoft.com/office/drawing/2014/main" id="{39D00C48-BF4E-29A4-0297-10CCEFF75A44}"/>
              </a:ext>
            </a:extLst>
          </p:cNvPr>
          <p:cNvSpPr/>
          <p:nvPr userDrawn="1"/>
        </p:nvSpPr>
        <p:spPr>
          <a:xfrm rot="10800000">
            <a:off x="11223861" y="5986463"/>
            <a:ext cx="979714" cy="871537"/>
          </a:xfrm>
          <a:prstGeom prst="halfFrame">
            <a:avLst>
              <a:gd name="adj1" fmla="val 18345"/>
              <a:gd name="adj2" fmla="val 17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Image 11">
            <a:extLst>
              <a:ext uri="{FF2B5EF4-FFF2-40B4-BE49-F238E27FC236}">
                <a16:creationId xmlns:a16="http://schemas.microsoft.com/office/drawing/2014/main" id="{354A6A75-F5B7-7CEE-0CEB-15A1621DD95A}"/>
              </a:ext>
            </a:extLst>
          </p:cNvPr>
          <p:cNvPicPr>
            <a:picLocks noChangeAspect="1"/>
          </p:cNvPicPr>
          <p:nvPr userDrawn="1"/>
        </p:nvPicPr>
        <p:blipFill>
          <a:blip r:embed="rId3"/>
          <a:srcRect/>
          <a:stretch/>
        </p:blipFill>
        <p:spPr bwMode="black">
          <a:xfrm>
            <a:off x="10728741" y="6037488"/>
            <a:ext cx="1023172" cy="390060"/>
          </a:xfrm>
          <a:prstGeom prst="rect">
            <a:avLst/>
          </a:prstGeom>
        </p:spPr>
      </p:pic>
    </p:spTree>
    <p:extLst>
      <p:ext uri="{BB962C8B-B14F-4D97-AF65-F5344CB8AC3E}">
        <p14:creationId xmlns:p14="http://schemas.microsoft.com/office/powerpoint/2010/main" val="20403642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6973-F3F4-C6D8-F1B8-512BFCF96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C32083D4-8222-2104-592C-B3A0B96DE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77CE7CB2-12F5-7370-C66B-3C242A17F6CA}"/>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8DD90DB7-6E55-C93A-CA06-02D0FC775088}"/>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4BDF905-D735-BBAA-4B82-DEA9AAC0E2E0}"/>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5169447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69BA-1A48-3504-6127-092514827D34}"/>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5164B984-896B-73FD-E333-98B50A74DA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0046C37F-7BB1-28DD-EF5D-D582E5995396}"/>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349D17F2-0A82-17F1-716A-F854FF158F1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019B9BF-974B-8F7E-19B0-301CF99FBDBE}"/>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40035623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8D83-16D4-E7DA-A2C1-B64D08EE22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8884CD6B-EFDC-2458-D3B1-FC4A1EE85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48159-41BE-51E7-7A45-35D920C0FAA7}"/>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3D7AECC5-9C73-712E-23FD-9AC69B36559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DCC3932-C8AC-10BC-A1CF-D70E6C8ED4DF}"/>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1562725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484563"/>
            <a:ext cx="5593836" cy="4824469"/>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marL="182563" indent="-174625" algn="just">
              <a:buFont typeface="Wingdings" panose="05000000000000000000" pitchFamily="2" charset="2"/>
              <a:buChar char="§"/>
              <a:defRPr sz="1400">
                <a:solidFill>
                  <a:schemeClr val="bg2">
                    <a:lumMod val="50000"/>
                  </a:schemeClr>
                </a:solidFill>
              </a:defRPr>
            </a:lvl2pPr>
            <a:lvl3pPr marL="358775" indent="-136525" algn="just">
              <a:defRPr sz="1100" i="1">
                <a:solidFill>
                  <a:schemeClr val="bg2">
                    <a:lumMod val="50000"/>
                  </a:schemeClr>
                </a:solidFill>
              </a:defRPr>
            </a:lvl3pPr>
            <a:lvl4pPr marL="449263" indent="0" algn="just">
              <a:buNone/>
              <a:defRPr sz="11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484563"/>
            <a:ext cx="5593836" cy="4824469"/>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marL="182563" indent="-174625" algn="just">
              <a:buFont typeface="Wingdings" panose="05000000000000000000" pitchFamily="2" charset="2"/>
              <a:buChar char="§"/>
              <a:defRPr sz="1400">
                <a:solidFill>
                  <a:schemeClr val="bg2">
                    <a:lumMod val="50000"/>
                  </a:schemeClr>
                </a:solidFill>
              </a:defRPr>
            </a:lvl2pPr>
            <a:lvl3pPr algn="just">
              <a:defRPr sz="1100" i="1">
                <a:solidFill>
                  <a:schemeClr val="bg2">
                    <a:lumMod val="50000"/>
                  </a:schemeClr>
                </a:solidFill>
              </a:defRPr>
            </a:lvl3pPr>
            <a:lvl4pPr marL="449263" indent="0" algn="just">
              <a:buNone/>
              <a:defRPr sz="11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1407215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4208-37F6-8BBF-6ED6-35A2D882B47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9B59FA97-438E-89ED-E2DE-D1AF179BFF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37AF7AF9-E423-2975-78E6-627CB5209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04D90DB6-AFE2-243E-50A4-243B73DBA3DA}"/>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6" name="Footer Placeholder 5">
            <a:extLst>
              <a:ext uri="{FF2B5EF4-FFF2-40B4-BE49-F238E27FC236}">
                <a16:creationId xmlns:a16="http://schemas.microsoft.com/office/drawing/2014/main" id="{4897FB33-2AA0-817C-7973-8451C01F6E27}"/>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C1C12BC-3187-2246-F36B-0618AF73153E}"/>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2311381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5B30-60AB-978D-F487-751BDE4EEDE9}"/>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E304B9A2-77B0-070F-5A09-DC99D7C82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1ACFC5-1CCA-611D-27CF-66A812216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62D9210A-993A-75D3-5A3C-C4CF4873E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015B4-1492-1096-6780-A52475D34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603E9900-7F7A-C2DE-1D41-E76879467BDA}"/>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8" name="Footer Placeholder 7">
            <a:extLst>
              <a:ext uri="{FF2B5EF4-FFF2-40B4-BE49-F238E27FC236}">
                <a16:creationId xmlns:a16="http://schemas.microsoft.com/office/drawing/2014/main" id="{ECD09CBC-5948-0269-61EC-81C69D77B25A}"/>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AD84301F-CBF2-4EFA-642D-B720B43DF9DD}"/>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1513508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D9BF-4968-B08B-E3E6-77DE7D5ED6C8}"/>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8E6756D1-716C-2C27-B0A3-2C88C8564383}"/>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4" name="Footer Placeholder 3">
            <a:extLst>
              <a:ext uri="{FF2B5EF4-FFF2-40B4-BE49-F238E27FC236}">
                <a16:creationId xmlns:a16="http://schemas.microsoft.com/office/drawing/2014/main" id="{F88D3E03-50CE-4542-2A67-006EC3A3EFA5}"/>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F6C1F37-DF5E-8B5C-36BE-DC20FAFCA441}"/>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6278804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5C229-8F76-2631-AFC8-C3C2BE7CA9D4}"/>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3" name="Footer Placeholder 2">
            <a:extLst>
              <a:ext uri="{FF2B5EF4-FFF2-40B4-BE49-F238E27FC236}">
                <a16:creationId xmlns:a16="http://schemas.microsoft.com/office/drawing/2014/main" id="{8105A117-17F5-08EF-4895-3CE06978037E}"/>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7E64F6F-EB94-559B-9C49-6D7EBB05473E}"/>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35168551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4377-022D-689D-B478-567316F06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BF034A1E-060B-B597-E628-3BF43DE32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4FB27EFC-C29F-842C-3BF8-D8D723B38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7C8FB-DC63-FD98-60B4-F94421DEDCE1}"/>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6" name="Footer Placeholder 5">
            <a:extLst>
              <a:ext uri="{FF2B5EF4-FFF2-40B4-BE49-F238E27FC236}">
                <a16:creationId xmlns:a16="http://schemas.microsoft.com/office/drawing/2014/main" id="{43EBD455-22B7-4FA3-5856-A6421213CEE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CE4F9B37-D73F-1EE2-56AC-E2E412E67839}"/>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3675806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FF10-C5A7-2095-73D9-9CBD0335B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56A54AAE-2EDF-8490-11BB-95F25D475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5AD7E18E-89F8-06A1-7CD4-1C7B5D53C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EF88D-59B7-873B-C09C-9D3A3B59819D}"/>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6" name="Footer Placeholder 5">
            <a:extLst>
              <a:ext uri="{FF2B5EF4-FFF2-40B4-BE49-F238E27FC236}">
                <a16:creationId xmlns:a16="http://schemas.microsoft.com/office/drawing/2014/main" id="{F4FBDB77-6A9C-EE39-7314-B7369B3CE41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8EB00F0-1887-EE1D-0A64-3AC5E7DA2209}"/>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814980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176C-B12E-2512-46CC-07656480FBB2}"/>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36009285-153F-71DB-D054-D3C7ADE52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F49B7925-C670-B687-C8EE-0564B7605419}"/>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E642BB86-F1C7-D422-9D59-92676BC13A6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FEF6744-1198-6EDC-34FE-6B96B18A315C}"/>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858979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3AAAE-228A-978D-97D6-594A101F82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2B635D7B-B35F-BBAB-3DEE-5621D17AE1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24B7926-6282-C6F8-6563-2A6D5CBA94E2}"/>
              </a:ext>
            </a:extLst>
          </p:cNvPr>
          <p:cNvSpPr>
            <a:spLocks noGrp="1"/>
          </p:cNvSpPr>
          <p:nvPr>
            <p:ph type="dt" sz="half" idx="10"/>
          </p:nvPr>
        </p:nvSpPr>
        <p:spPr/>
        <p:txBody>
          <a:body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4E98B75A-4237-BD39-27A3-FD8C361396E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E753841-0D3C-06E5-0EAD-C412FDA3367E}"/>
              </a:ext>
            </a:extLst>
          </p:cNvPr>
          <p:cNvSpPr>
            <a:spLocks noGrp="1"/>
          </p:cNvSpPr>
          <p:nvPr>
            <p:ph type="sldNum" sz="quarter" idx="12"/>
          </p:nvPr>
        </p:nvSpPr>
        <p:spPr/>
        <p:txBody>
          <a:bodyPr/>
          <a:lstStyle/>
          <a:p>
            <a:fld id="{78D4C892-5D59-4A17-9D53-AA148ABEA4B9}" type="slidenum">
              <a:rPr lang="en-BE" smtClean="0"/>
              <a:t>‹#›</a:t>
            </a:fld>
            <a:endParaRPr lang="en-BE"/>
          </a:p>
        </p:txBody>
      </p:sp>
    </p:spTree>
    <p:extLst>
      <p:ext uri="{BB962C8B-B14F-4D97-AF65-F5344CB8AC3E}">
        <p14:creationId xmlns:p14="http://schemas.microsoft.com/office/powerpoint/2010/main" val="395948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
        <p:nvSpPr>
          <p:cNvPr id="7" name="Espace réservé du texte 6">
            <a:extLst>
              <a:ext uri="{FF2B5EF4-FFF2-40B4-BE49-F238E27FC236}">
                <a16:creationId xmlns:a16="http://schemas.microsoft.com/office/drawing/2014/main" id="{DA45F1C6-AC40-3F2E-18C1-4DF6D9597A81}"/>
              </a:ext>
            </a:extLst>
          </p:cNvPr>
          <p:cNvSpPr>
            <a:spLocks noGrp="1"/>
          </p:cNvSpPr>
          <p:nvPr>
            <p:ph type="body" sz="quarter" idx="14"/>
          </p:nvPr>
        </p:nvSpPr>
        <p:spPr>
          <a:xfrm>
            <a:off x="266700" y="1657350"/>
            <a:ext cx="11487150" cy="4806950"/>
          </a:xfrm>
        </p:spPr>
        <p:txBody>
          <a:bodyPr/>
          <a:lstStyle>
            <a:lvl1pPr marL="177800" indent="-174625">
              <a:defRPr/>
            </a:lvl1pPr>
            <a:lvl2pPr marL="177800" indent="-174625">
              <a:defRPr/>
            </a:lvl2pPr>
            <a:lvl3pPr marL="177800" indent="-174625">
              <a:defRPr/>
            </a:lvl3pPr>
            <a:lvl4pPr marL="177800" indent="-174625">
              <a:defRPr/>
            </a:lvl4pPr>
            <a:lvl5pPr marL="177800" indent="-174625">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5926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Tree>
    <p:extLst>
      <p:ext uri="{BB962C8B-B14F-4D97-AF65-F5344CB8AC3E}">
        <p14:creationId xmlns:p14="http://schemas.microsoft.com/office/powerpoint/2010/main" val="353586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Tree>
    <p:extLst>
      <p:ext uri="{BB962C8B-B14F-4D97-AF65-F5344CB8AC3E}">
        <p14:creationId xmlns:p14="http://schemas.microsoft.com/office/powerpoint/2010/main" val="346904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F41DA-76BA-2AD9-C11E-0D95258A19A5}"/>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26E92749-B184-1175-6D33-732B7C6270C9}"/>
              </a:ext>
            </a:extLst>
          </p:cNvPr>
          <p:cNvSpPr>
            <a:spLocks noGrp="1"/>
          </p:cNvSpPr>
          <p:nvPr>
            <p:ph type="sldNum" sz="quarter" idx="10"/>
          </p:nvPr>
        </p:nvSpPr>
        <p:spPr/>
        <p:txBody>
          <a:bodyPr/>
          <a:lstStyle/>
          <a:p>
            <a:fld id="{5B4A2616-67FD-244D-A9A6-1B1EB77FB7D4}" type="slidenum">
              <a:rPr lang="fr-FR" smtClean="0"/>
              <a:pPr/>
              <a:t>‹#›</a:t>
            </a:fld>
            <a:r>
              <a:rPr lang="fr-FR"/>
              <a:t> </a:t>
            </a:r>
          </a:p>
        </p:txBody>
      </p:sp>
      <p:sp>
        <p:nvSpPr>
          <p:cNvPr id="4" name="Espace réservé du pied de page 3">
            <a:extLst>
              <a:ext uri="{FF2B5EF4-FFF2-40B4-BE49-F238E27FC236}">
                <a16:creationId xmlns:a16="http://schemas.microsoft.com/office/drawing/2014/main" id="{FA59F53B-3C1D-E623-81FF-A192109816C5}"/>
              </a:ext>
            </a:extLst>
          </p:cNvPr>
          <p:cNvSpPr>
            <a:spLocks noGrp="1"/>
          </p:cNvSpPr>
          <p:nvPr>
            <p:ph type="ftr" sz="quarter" idx="11"/>
          </p:nvPr>
        </p:nvSpPr>
        <p:spPr>
          <a:xfrm>
            <a:off x="767261" y="6240762"/>
            <a:ext cx="7410450" cy="226714"/>
          </a:xfrm>
          <a:prstGeom prst="rect">
            <a:avLst/>
          </a:prstGeom>
        </p:spPr>
        <p:txBody>
          <a:bodyPr/>
          <a:lstStyle/>
          <a:p>
            <a:r>
              <a:rPr lang="en-US"/>
              <a:t>European Affairs | Storengy |</a:t>
            </a:r>
            <a:endParaRPr lang="fr-FR"/>
          </a:p>
        </p:txBody>
      </p:sp>
      <p:sp>
        <p:nvSpPr>
          <p:cNvPr id="5" name="Rectangle 4">
            <a:extLst>
              <a:ext uri="{FF2B5EF4-FFF2-40B4-BE49-F238E27FC236}">
                <a16:creationId xmlns:a16="http://schemas.microsoft.com/office/drawing/2014/main" id="{DF63AAD2-7D50-C35B-DB6C-314D32F60D04}"/>
              </a:ext>
            </a:extLst>
          </p:cNvPr>
          <p:cNvSpPr/>
          <p:nvPr userDrawn="1"/>
        </p:nvSpPr>
        <p:spPr>
          <a:xfrm>
            <a:off x="711733" y="868760"/>
            <a:ext cx="4856147" cy="3151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solidFill>
              </a:rPr>
              <a:t>Key updates</a:t>
            </a:r>
            <a:r>
              <a:rPr lang="fr-FR" sz="1400">
                <a:solidFill>
                  <a:schemeClr val="accent1"/>
                </a:solidFill>
              </a:rPr>
              <a:t> - </a:t>
            </a:r>
            <a:r>
              <a:rPr lang="fr-FR" sz="1200">
                <a:solidFill>
                  <a:schemeClr val="accent1"/>
                </a:solidFill>
              </a:rPr>
              <a:t>Past </a:t>
            </a:r>
            <a:r>
              <a:rPr lang="fr-FR" sz="1200" err="1">
                <a:solidFill>
                  <a:schemeClr val="accent1"/>
                </a:solidFill>
              </a:rPr>
              <a:t>month</a:t>
            </a:r>
            <a:endParaRPr lang="fr-FR" sz="1200">
              <a:solidFill>
                <a:schemeClr val="accent1"/>
              </a:solidFill>
            </a:endParaRPr>
          </a:p>
        </p:txBody>
      </p:sp>
      <p:sp>
        <p:nvSpPr>
          <p:cNvPr id="6" name="Rectangle 5">
            <a:extLst>
              <a:ext uri="{FF2B5EF4-FFF2-40B4-BE49-F238E27FC236}">
                <a16:creationId xmlns:a16="http://schemas.microsoft.com/office/drawing/2014/main" id="{16382F31-0CF3-2D1F-C5BC-19153AA38DB4}"/>
              </a:ext>
            </a:extLst>
          </p:cNvPr>
          <p:cNvSpPr/>
          <p:nvPr userDrawn="1"/>
        </p:nvSpPr>
        <p:spPr>
          <a:xfrm>
            <a:off x="6624122" y="868760"/>
            <a:ext cx="4856147" cy="315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lumMod val="20000"/>
                    <a:lumOff val="80000"/>
                  </a:schemeClr>
                </a:solidFill>
              </a:rPr>
              <a:t>Look </a:t>
            </a:r>
            <a:r>
              <a:rPr lang="fr-FR" sz="1400" b="1" err="1">
                <a:solidFill>
                  <a:schemeClr val="accent1">
                    <a:lumMod val="20000"/>
                    <a:lumOff val="80000"/>
                  </a:schemeClr>
                </a:solidFill>
              </a:rPr>
              <a:t>ahead</a:t>
            </a:r>
            <a:r>
              <a:rPr lang="fr-FR" sz="1400" b="1">
                <a:solidFill>
                  <a:schemeClr val="accent1">
                    <a:lumMod val="20000"/>
                    <a:lumOff val="80000"/>
                  </a:schemeClr>
                </a:solidFill>
              </a:rPr>
              <a:t> </a:t>
            </a:r>
            <a:r>
              <a:rPr lang="fr-FR" sz="1400">
                <a:solidFill>
                  <a:schemeClr val="accent1">
                    <a:lumMod val="20000"/>
                    <a:lumOff val="80000"/>
                  </a:schemeClr>
                </a:solidFill>
              </a:rPr>
              <a:t>– </a:t>
            </a:r>
            <a:r>
              <a:rPr lang="fr-FR" sz="1200" err="1">
                <a:solidFill>
                  <a:schemeClr val="accent1">
                    <a:lumMod val="20000"/>
                    <a:lumOff val="80000"/>
                  </a:schemeClr>
                </a:solidFill>
              </a:rPr>
              <a:t>next</a:t>
            </a:r>
            <a:r>
              <a:rPr lang="fr-FR" sz="1200">
                <a:solidFill>
                  <a:schemeClr val="accent1">
                    <a:lumMod val="20000"/>
                    <a:lumOff val="80000"/>
                  </a:schemeClr>
                </a:solidFill>
              </a:rPr>
              <a:t> 3 </a:t>
            </a:r>
            <a:r>
              <a:rPr lang="fr-FR" sz="1200" err="1">
                <a:solidFill>
                  <a:schemeClr val="accent1">
                    <a:lumMod val="20000"/>
                    <a:lumOff val="80000"/>
                  </a:schemeClr>
                </a:solidFill>
              </a:rPr>
              <a:t>months</a:t>
            </a:r>
            <a:endParaRPr lang="fr-FR" sz="1200">
              <a:solidFill>
                <a:schemeClr val="accent1">
                  <a:lumMod val="20000"/>
                  <a:lumOff val="80000"/>
                </a:schemeClr>
              </a:solidFill>
            </a:endParaRPr>
          </a:p>
        </p:txBody>
      </p:sp>
      <p:sp>
        <p:nvSpPr>
          <p:cNvPr id="7" name="Rectangle 6">
            <a:extLst>
              <a:ext uri="{FF2B5EF4-FFF2-40B4-BE49-F238E27FC236}">
                <a16:creationId xmlns:a16="http://schemas.microsoft.com/office/drawing/2014/main" id="{7FE04148-890F-9AB1-9C27-602455DD7AFB}"/>
              </a:ext>
            </a:extLst>
          </p:cNvPr>
          <p:cNvSpPr/>
          <p:nvPr userDrawn="1"/>
        </p:nvSpPr>
        <p:spPr>
          <a:xfrm>
            <a:off x="711733" y="5091452"/>
            <a:ext cx="4856147" cy="3151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5"/>
                </a:solidFill>
              </a:rPr>
              <a:t>Pain points / Open points</a:t>
            </a:r>
            <a:r>
              <a:rPr lang="fr-FR" sz="1400">
                <a:solidFill>
                  <a:schemeClr val="accent5"/>
                </a:solidFill>
              </a:rPr>
              <a:t> </a:t>
            </a:r>
            <a:r>
              <a:rPr lang="fr-FR" sz="1200">
                <a:solidFill>
                  <a:schemeClr val="accent5"/>
                </a:solidFill>
              </a:rPr>
              <a:t>– to </a:t>
            </a:r>
            <a:r>
              <a:rPr lang="fr-FR" sz="1200" err="1">
                <a:solidFill>
                  <a:schemeClr val="accent5"/>
                </a:solidFill>
              </a:rPr>
              <a:t>be</a:t>
            </a:r>
            <a:r>
              <a:rPr lang="fr-FR" sz="1200">
                <a:solidFill>
                  <a:schemeClr val="accent5"/>
                </a:solidFill>
              </a:rPr>
              <a:t> </a:t>
            </a:r>
            <a:r>
              <a:rPr lang="fr-FR" sz="1200" err="1">
                <a:solidFill>
                  <a:schemeClr val="accent5"/>
                </a:solidFill>
              </a:rPr>
              <a:t>addressed</a:t>
            </a:r>
            <a:endParaRPr lang="fr-FR" sz="1200">
              <a:solidFill>
                <a:schemeClr val="accent5"/>
              </a:solidFill>
            </a:endParaRPr>
          </a:p>
        </p:txBody>
      </p:sp>
      <p:sp>
        <p:nvSpPr>
          <p:cNvPr id="8" name="Rectangle 7">
            <a:extLst>
              <a:ext uri="{FF2B5EF4-FFF2-40B4-BE49-F238E27FC236}">
                <a16:creationId xmlns:a16="http://schemas.microsoft.com/office/drawing/2014/main" id="{66D31F9B-97DD-D659-EB5D-03D343C4A038}"/>
              </a:ext>
            </a:extLst>
          </p:cNvPr>
          <p:cNvSpPr/>
          <p:nvPr userDrawn="1"/>
        </p:nvSpPr>
        <p:spPr>
          <a:xfrm>
            <a:off x="6624122" y="4681836"/>
            <a:ext cx="4856147" cy="3151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lumMod val="20000"/>
                    <a:lumOff val="80000"/>
                  </a:schemeClr>
                </a:solidFill>
              </a:rPr>
              <a:t>Next </a:t>
            </a:r>
            <a:r>
              <a:rPr lang="fr-FR" sz="1400" b="1" err="1">
                <a:solidFill>
                  <a:schemeClr val="accent1">
                    <a:lumMod val="20000"/>
                    <a:lumOff val="80000"/>
                  </a:schemeClr>
                </a:solidFill>
              </a:rPr>
              <a:t>milestones</a:t>
            </a:r>
            <a:endParaRPr lang="fr-FR" sz="1200">
              <a:solidFill>
                <a:schemeClr val="accent1">
                  <a:lumMod val="20000"/>
                  <a:lumOff val="80000"/>
                </a:schemeClr>
              </a:solidFill>
            </a:endParaRPr>
          </a:p>
        </p:txBody>
      </p:sp>
      <p:cxnSp>
        <p:nvCxnSpPr>
          <p:cNvPr id="9" name="Connecteur droit 8">
            <a:extLst>
              <a:ext uri="{FF2B5EF4-FFF2-40B4-BE49-F238E27FC236}">
                <a16:creationId xmlns:a16="http://schemas.microsoft.com/office/drawing/2014/main" id="{842DB5F1-C8B9-DFDB-73C8-36206BA41831}"/>
              </a:ext>
            </a:extLst>
          </p:cNvPr>
          <p:cNvCxnSpPr>
            <a:cxnSpLocks/>
          </p:cNvCxnSpPr>
          <p:nvPr userDrawn="1"/>
        </p:nvCxnSpPr>
        <p:spPr>
          <a:xfrm>
            <a:off x="3213980" y="1664113"/>
            <a:ext cx="0" cy="342327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3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mmaire_cour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bwMode="hidden">
          <a:xfrm>
            <a:off x="566580" y="1644572"/>
            <a:ext cx="3400155"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a:extLst>
              <a:ext uri="{FF2B5EF4-FFF2-40B4-BE49-F238E27FC236}">
                <a16:creationId xmlns:a16="http://schemas.microsoft.com/office/drawing/2014/main" id="{848254BA-E952-6349-9482-FAAB01553AA1}"/>
              </a:ext>
            </a:extLst>
          </p:cNvPr>
          <p:cNvSpPr>
            <a:spLocks noGrp="1"/>
          </p:cNvSpPr>
          <p:nvPr>
            <p:ph idx="13"/>
          </p:nvPr>
        </p:nvSpPr>
        <p:spPr bwMode="hidden">
          <a:xfrm>
            <a:off x="4429572" y="1644572"/>
            <a:ext cx="3414011"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contenu 2">
            <a:extLst>
              <a:ext uri="{FF2B5EF4-FFF2-40B4-BE49-F238E27FC236}">
                <a16:creationId xmlns:a16="http://schemas.microsoft.com/office/drawing/2014/main" id="{2C1E9D84-34ED-3049-AB73-F07E1542790A}"/>
              </a:ext>
            </a:extLst>
          </p:cNvPr>
          <p:cNvSpPr>
            <a:spLocks noGrp="1"/>
          </p:cNvSpPr>
          <p:nvPr>
            <p:ph idx="14"/>
          </p:nvPr>
        </p:nvSpPr>
        <p:spPr bwMode="hidden">
          <a:xfrm>
            <a:off x="8346202" y="1644572"/>
            <a:ext cx="3415584"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a:extLst>
              <a:ext uri="{FF2B5EF4-FFF2-40B4-BE49-F238E27FC236}">
                <a16:creationId xmlns:a16="http://schemas.microsoft.com/office/drawing/2014/main" id="{8ED56621-7B84-1A42-9B9C-A5B861952D0B}"/>
              </a:ext>
            </a:extLst>
          </p:cNvPr>
          <p:cNvSpPr>
            <a:spLocks noGrp="1"/>
          </p:cNvSpPr>
          <p:nvPr>
            <p:ph idx="15"/>
          </p:nvPr>
        </p:nvSpPr>
        <p:spPr bwMode="hidden">
          <a:xfrm>
            <a:off x="566580" y="3707052"/>
            <a:ext cx="3400163"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2">
            <a:extLst>
              <a:ext uri="{FF2B5EF4-FFF2-40B4-BE49-F238E27FC236}">
                <a16:creationId xmlns:a16="http://schemas.microsoft.com/office/drawing/2014/main" id="{BBA38B1D-9F55-0046-AB7B-66B67D5E895A}"/>
              </a:ext>
            </a:extLst>
          </p:cNvPr>
          <p:cNvSpPr>
            <a:spLocks noGrp="1"/>
          </p:cNvSpPr>
          <p:nvPr>
            <p:ph idx="16"/>
          </p:nvPr>
        </p:nvSpPr>
        <p:spPr bwMode="hidden">
          <a:xfrm>
            <a:off x="4429572" y="3707052"/>
            <a:ext cx="3414011"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contenu 2">
            <a:extLst>
              <a:ext uri="{FF2B5EF4-FFF2-40B4-BE49-F238E27FC236}">
                <a16:creationId xmlns:a16="http://schemas.microsoft.com/office/drawing/2014/main" id="{75180D8B-B1B4-1B4A-A19B-A0AB001AE5DD}"/>
              </a:ext>
            </a:extLst>
          </p:cNvPr>
          <p:cNvSpPr>
            <a:spLocks noGrp="1"/>
          </p:cNvSpPr>
          <p:nvPr>
            <p:ph idx="17"/>
          </p:nvPr>
        </p:nvSpPr>
        <p:spPr bwMode="hidden">
          <a:xfrm>
            <a:off x="8346202" y="3707052"/>
            <a:ext cx="3415584"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66D30AA7-A06F-EB49-BE2D-1FFF1A8AEA66}"/>
              </a:ext>
            </a:extLst>
          </p:cNvPr>
          <p:cNvSpPr>
            <a:spLocks noGrp="1"/>
          </p:cNvSpPr>
          <p:nvPr>
            <p:ph type="sldNum" sz="quarter" idx="19"/>
          </p:nvPr>
        </p:nvSpPr>
        <p:spPr/>
        <p:txBody>
          <a:bodyPr/>
          <a:lstStyle/>
          <a:p>
            <a:fld id="{5B4A2616-67FD-244D-A9A6-1B1EB77FB7D4}" type="slidenum">
              <a:rPr lang="fr-FR" smtClean="0"/>
              <a:pPr/>
              <a:t>‹#›</a:t>
            </a:fld>
            <a:r>
              <a:rPr lang="fr-FR"/>
              <a:t> </a:t>
            </a:r>
          </a:p>
        </p:txBody>
      </p:sp>
      <p:sp>
        <p:nvSpPr>
          <p:cNvPr id="25" name="Espace réservé du texte 5">
            <a:extLst>
              <a:ext uri="{FF2B5EF4-FFF2-40B4-BE49-F238E27FC236}">
                <a16:creationId xmlns:a16="http://schemas.microsoft.com/office/drawing/2014/main" id="{0273E5BE-07AB-330F-F161-69A1E019FC68}"/>
              </a:ext>
            </a:extLst>
          </p:cNvPr>
          <p:cNvSpPr>
            <a:spLocks noGrp="1"/>
          </p:cNvSpPr>
          <p:nvPr>
            <p:ph type="body" sz="quarter" idx="36" hasCustomPrompt="1"/>
          </p:nvPr>
        </p:nvSpPr>
        <p:spPr>
          <a:xfrm>
            <a:off x="443615"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7" name="Espace réservé du texte 5">
            <a:extLst>
              <a:ext uri="{FF2B5EF4-FFF2-40B4-BE49-F238E27FC236}">
                <a16:creationId xmlns:a16="http://schemas.microsoft.com/office/drawing/2014/main" id="{412FAE2C-4653-ECDF-BDCF-544E5D1A9265}"/>
              </a:ext>
            </a:extLst>
          </p:cNvPr>
          <p:cNvSpPr>
            <a:spLocks noGrp="1"/>
          </p:cNvSpPr>
          <p:nvPr>
            <p:ph type="body" sz="quarter" idx="37" hasCustomPrompt="1"/>
          </p:nvPr>
        </p:nvSpPr>
        <p:spPr>
          <a:xfrm>
            <a:off x="4311370"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8" name="Espace réservé du texte 5">
            <a:extLst>
              <a:ext uri="{FF2B5EF4-FFF2-40B4-BE49-F238E27FC236}">
                <a16:creationId xmlns:a16="http://schemas.microsoft.com/office/drawing/2014/main" id="{57AA5E87-F86A-E78A-598B-1D1921AABE22}"/>
              </a:ext>
            </a:extLst>
          </p:cNvPr>
          <p:cNvSpPr>
            <a:spLocks noGrp="1"/>
          </p:cNvSpPr>
          <p:nvPr>
            <p:ph type="body" sz="quarter" idx="38" hasCustomPrompt="1"/>
          </p:nvPr>
        </p:nvSpPr>
        <p:spPr>
          <a:xfrm>
            <a:off x="8218205"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5" name="Espace réservé du texte 5">
            <a:extLst>
              <a:ext uri="{FF2B5EF4-FFF2-40B4-BE49-F238E27FC236}">
                <a16:creationId xmlns:a16="http://schemas.microsoft.com/office/drawing/2014/main" id="{917F5BEB-2D28-25DD-ED61-0F7CC877CBBF}"/>
              </a:ext>
            </a:extLst>
          </p:cNvPr>
          <p:cNvSpPr>
            <a:spLocks noGrp="1"/>
          </p:cNvSpPr>
          <p:nvPr>
            <p:ph type="body" sz="quarter" idx="39" hasCustomPrompt="1"/>
          </p:nvPr>
        </p:nvSpPr>
        <p:spPr>
          <a:xfrm>
            <a:off x="443615"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6" name="Espace réservé du texte 5">
            <a:extLst>
              <a:ext uri="{FF2B5EF4-FFF2-40B4-BE49-F238E27FC236}">
                <a16:creationId xmlns:a16="http://schemas.microsoft.com/office/drawing/2014/main" id="{55C134AE-D698-BB46-1C7E-E1084569F061}"/>
              </a:ext>
            </a:extLst>
          </p:cNvPr>
          <p:cNvSpPr>
            <a:spLocks noGrp="1"/>
          </p:cNvSpPr>
          <p:nvPr>
            <p:ph type="body" sz="quarter" idx="40" hasCustomPrompt="1"/>
          </p:nvPr>
        </p:nvSpPr>
        <p:spPr>
          <a:xfrm>
            <a:off x="4311370"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7" name="Espace réservé du texte 5">
            <a:extLst>
              <a:ext uri="{FF2B5EF4-FFF2-40B4-BE49-F238E27FC236}">
                <a16:creationId xmlns:a16="http://schemas.microsoft.com/office/drawing/2014/main" id="{E4471042-0591-6134-FAE2-4161DB3BA919}"/>
              </a:ext>
            </a:extLst>
          </p:cNvPr>
          <p:cNvSpPr>
            <a:spLocks noGrp="1"/>
          </p:cNvSpPr>
          <p:nvPr>
            <p:ph type="body" sz="quarter" idx="41" hasCustomPrompt="1"/>
          </p:nvPr>
        </p:nvSpPr>
        <p:spPr>
          <a:xfrm>
            <a:off x="8218205"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4" name="Espace réservé du pied de page 3">
            <a:extLst>
              <a:ext uri="{FF2B5EF4-FFF2-40B4-BE49-F238E27FC236}">
                <a16:creationId xmlns:a16="http://schemas.microsoft.com/office/drawing/2014/main" id="{6A682591-D4B9-107E-45D6-94CB1A8836A3}"/>
              </a:ext>
            </a:extLst>
          </p:cNvPr>
          <p:cNvSpPr>
            <a:spLocks noGrp="1"/>
          </p:cNvSpPr>
          <p:nvPr>
            <p:ph type="ftr" sz="quarter" idx="42"/>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2244675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mmaire_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bwMode="hidden">
          <a:xfrm>
            <a:off x="1844031"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10" name="Espace réservé du contenu 2">
            <a:extLst>
              <a:ext uri="{FF2B5EF4-FFF2-40B4-BE49-F238E27FC236}">
                <a16:creationId xmlns:a16="http://schemas.microsoft.com/office/drawing/2014/main" id="{8ED56621-7B84-1A42-9B9C-A5B861952D0B}"/>
              </a:ext>
            </a:extLst>
          </p:cNvPr>
          <p:cNvSpPr>
            <a:spLocks noGrp="1"/>
          </p:cNvSpPr>
          <p:nvPr>
            <p:ph idx="15"/>
          </p:nvPr>
        </p:nvSpPr>
        <p:spPr bwMode="hidden">
          <a:xfrm>
            <a:off x="1844031"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13" name="Espace réservé pour une image  12">
            <a:extLst>
              <a:ext uri="{FF2B5EF4-FFF2-40B4-BE49-F238E27FC236}">
                <a16:creationId xmlns:a16="http://schemas.microsoft.com/office/drawing/2014/main" id="{CFBADCE1-21FC-F249-A05E-5EB6ACD63069}"/>
              </a:ext>
            </a:extLst>
          </p:cNvPr>
          <p:cNvSpPr>
            <a:spLocks noGrp="1"/>
          </p:cNvSpPr>
          <p:nvPr>
            <p:ph type="pic" sz="quarter" idx="18" hasCustomPrompt="1"/>
          </p:nvPr>
        </p:nvSpPr>
        <p:spPr>
          <a:xfrm>
            <a:off x="904528" y="1380158"/>
            <a:ext cx="815955" cy="1949155"/>
          </a:xfrm>
          <a:solidFill>
            <a:schemeClr val="tx1">
              <a:lumMod val="20000"/>
              <a:lumOff val="80000"/>
            </a:schemeClr>
          </a:solidFill>
        </p:spPr>
        <p:txBody>
          <a:bodyPr/>
          <a:lstStyle>
            <a:lvl1pPr>
              <a:defRPr/>
            </a:lvl1pPr>
          </a:lstStyle>
          <a:p>
            <a:r>
              <a:rPr lang="en-GB"/>
              <a:t> </a:t>
            </a:r>
          </a:p>
        </p:txBody>
      </p:sp>
      <p:sp>
        <p:nvSpPr>
          <p:cNvPr id="14" name="Espace réservé pour une image  12">
            <a:extLst>
              <a:ext uri="{FF2B5EF4-FFF2-40B4-BE49-F238E27FC236}">
                <a16:creationId xmlns:a16="http://schemas.microsoft.com/office/drawing/2014/main" id="{D108BEC3-E88E-5843-90DE-04FC16E2B615}"/>
              </a:ext>
            </a:extLst>
          </p:cNvPr>
          <p:cNvSpPr>
            <a:spLocks noGrp="1"/>
          </p:cNvSpPr>
          <p:nvPr>
            <p:ph type="pic" sz="quarter" idx="19" hasCustomPrompt="1"/>
          </p:nvPr>
        </p:nvSpPr>
        <p:spPr>
          <a:xfrm>
            <a:off x="4475164" y="1380158"/>
            <a:ext cx="879070" cy="1949155"/>
          </a:xfrm>
          <a:solidFill>
            <a:schemeClr val="tx1">
              <a:lumMod val="20000"/>
              <a:lumOff val="80000"/>
            </a:schemeClr>
          </a:solidFill>
        </p:spPr>
        <p:txBody>
          <a:bodyPr/>
          <a:lstStyle>
            <a:lvl1pPr>
              <a:defRPr/>
            </a:lvl1pPr>
          </a:lstStyle>
          <a:p>
            <a:r>
              <a:rPr lang="en-GB"/>
              <a:t> </a:t>
            </a:r>
          </a:p>
        </p:txBody>
      </p:sp>
      <p:sp>
        <p:nvSpPr>
          <p:cNvPr id="15" name="Espace réservé pour une image  12">
            <a:extLst>
              <a:ext uri="{FF2B5EF4-FFF2-40B4-BE49-F238E27FC236}">
                <a16:creationId xmlns:a16="http://schemas.microsoft.com/office/drawing/2014/main" id="{ABD28715-0B3F-1840-A568-C23D5D185A71}"/>
              </a:ext>
            </a:extLst>
          </p:cNvPr>
          <p:cNvSpPr>
            <a:spLocks noGrp="1"/>
          </p:cNvSpPr>
          <p:nvPr>
            <p:ph type="pic" sz="quarter" idx="20" hasCustomPrompt="1"/>
          </p:nvPr>
        </p:nvSpPr>
        <p:spPr>
          <a:xfrm>
            <a:off x="8180696" y="1380158"/>
            <a:ext cx="902856" cy="1949155"/>
          </a:xfrm>
          <a:solidFill>
            <a:schemeClr val="tx1">
              <a:lumMod val="20000"/>
              <a:lumOff val="80000"/>
            </a:schemeClr>
          </a:solidFill>
        </p:spPr>
        <p:txBody>
          <a:bodyPr/>
          <a:lstStyle>
            <a:lvl1pPr>
              <a:defRPr/>
            </a:lvl1pPr>
          </a:lstStyle>
          <a:p>
            <a:r>
              <a:rPr lang="en-GB"/>
              <a:t> </a:t>
            </a:r>
          </a:p>
        </p:txBody>
      </p:sp>
      <p:sp>
        <p:nvSpPr>
          <p:cNvPr id="16" name="Espace réservé pour une image  12">
            <a:extLst>
              <a:ext uri="{FF2B5EF4-FFF2-40B4-BE49-F238E27FC236}">
                <a16:creationId xmlns:a16="http://schemas.microsoft.com/office/drawing/2014/main" id="{C259E8AE-B3ED-4445-B347-4AF7CB3839BB}"/>
              </a:ext>
            </a:extLst>
          </p:cNvPr>
          <p:cNvSpPr>
            <a:spLocks noGrp="1"/>
          </p:cNvSpPr>
          <p:nvPr>
            <p:ph type="pic" sz="quarter" idx="21" hasCustomPrompt="1"/>
          </p:nvPr>
        </p:nvSpPr>
        <p:spPr>
          <a:xfrm>
            <a:off x="904528" y="3728911"/>
            <a:ext cx="815955" cy="1949155"/>
          </a:xfrm>
          <a:solidFill>
            <a:schemeClr val="tx1">
              <a:lumMod val="20000"/>
              <a:lumOff val="80000"/>
            </a:schemeClr>
          </a:solidFill>
        </p:spPr>
        <p:txBody>
          <a:bodyPr/>
          <a:lstStyle>
            <a:lvl1pPr>
              <a:defRPr/>
            </a:lvl1pPr>
          </a:lstStyle>
          <a:p>
            <a:r>
              <a:rPr lang="en-GB"/>
              <a:t> </a:t>
            </a:r>
          </a:p>
        </p:txBody>
      </p:sp>
      <p:sp>
        <p:nvSpPr>
          <p:cNvPr id="17" name="Espace réservé pour une image  12">
            <a:extLst>
              <a:ext uri="{FF2B5EF4-FFF2-40B4-BE49-F238E27FC236}">
                <a16:creationId xmlns:a16="http://schemas.microsoft.com/office/drawing/2014/main" id="{80F6FD25-FCA5-5F4B-9B9A-49FA8BB26C52}"/>
              </a:ext>
            </a:extLst>
          </p:cNvPr>
          <p:cNvSpPr>
            <a:spLocks noGrp="1"/>
          </p:cNvSpPr>
          <p:nvPr>
            <p:ph type="pic" sz="quarter" idx="22" hasCustomPrompt="1"/>
          </p:nvPr>
        </p:nvSpPr>
        <p:spPr>
          <a:xfrm>
            <a:off x="4475164" y="3728911"/>
            <a:ext cx="879070" cy="1949155"/>
          </a:xfrm>
          <a:solidFill>
            <a:schemeClr val="tx1">
              <a:lumMod val="20000"/>
              <a:lumOff val="80000"/>
            </a:schemeClr>
          </a:solidFill>
        </p:spPr>
        <p:txBody>
          <a:bodyPr/>
          <a:lstStyle>
            <a:lvl1pPr>
              <a:defRPr/>
            </a:lvl1pPr>
          </a:lstStyle>
          <a:p>
            <a:r>
              <a:rPr lang="en-GB"/>
              <a:t> </a:t>
            </a:r>
          </a:p>
        </p:txBody>
      </p:sp>
      <p:sp>
        <p:nvSpPr>
          <p:cNvPr id="18" name="Espace réservé pour une image  12">
            <a:extLst>
              <a:ext uri="{FF2B5EF4-FFF2-40B4-BE49-F238E27FC236}">
                <a16:creationId xmlns:a16="http://schemas.microsoft.com/office/drawing/2014/main" id="{B2BA9A17-41CE-934B-BF6D-96A57B090B5F}"/>
              </a:ext>
            </a:extLst>
          </p:cNvPr>
          <p:cNvSpPr>
            <a:spLocks noGrp="1"/>
          </p:cNvSpPr>
          <p:nvPr>
            <p:ph type="pic" sz="quarter" idx="23" hasCustomPrompt="1"/>
          </p:nvPr>
        </p:nvSpPr>
        <p:spPr>
          <a:xfrm>
            <a:off x="8180696" y="3728911"/>
            <a:ext cx="902856" cy="1949155"/>
          </a:xfrm>
          <a:solidFill>
            <a:schemeClr val="tx1">
              <a:lumMod val="20000"/>
              <a:lumOff val="80000"/>
            </a:schemeClr>
          </a:solidFill>
        </p:spPr>
        <p:txBody>
          <a:bodyPr/>
          <a:lstStyle>
            <a:lvl1pPr>
              <a:defRPr/>
            </a:lvl1pPr>
          </a:lstStyle>
          <a:p>
            <a:r>
              <a:rPr lang="en-GB"/>
              <a:t> </a:t>
            </a:r>
          </a:p>
        </p:txBody>
      </p:sp>
      <p:sp>
        <p:nvSpPr>
          <p:cNvPr id="5" name="Espace réservé du numéro de diapositive 4">
            <a:extLst>
              <a:ext uri="{FF2B5EF4-FFF2-40B4-BE49-F238E27FC236}">
                <a16:creationId xmlns:a16="http://schemas.microsoft.com/office/drawing/2014/main" id="{3AAA6029-81D1-4142-A20D-7511440A9101}"/>
              </a:ext>
            </a:extLst>
          </p:cNvPr>
          <p:cNvSpPr>
            <a:spLocks noGrp="1"/>
          </p:cNvSpPr>
          <p:nvPr>
            <p:ph type="sldNum" sz="quarter" idx="25"/>
          </p:nvPr>
        </p:nvSpPr>
        <p:spPr/>
        <p:txBody>
          <a:bodyPr/>
          <a:lstStyle/>
          <a:p>
            <a:fld id="{5B4A2616-67FD-244D-A9A6-1B1EB77FB7D4}" type="slidenum">
              <a:rPr lang="fr-FR" smtClean="0"/>
              <a:pPr/>
              <a:t>‹#›</a:t>
            </a:fld>
            <a:r>
              <a:rPr lang="fr-FR"/>
              <a:t> </a:t>
            </a:r>
          </a:p>
        </p:txBody>
      </p:sp>
      <p:sp>
        <p:nvSpPr>
          <p:cNvPr id="25" name="Espace réservé du contenu 2">
            <a:extLst>
              <a:ext uri="{FF2B5EF4-FFF2-40B4-BE49-F238E27FC236}">
                <a16:creationId xmlns:a16="http://schemas.microsoft.com/office/drawing/2014/main" id="{472AC11A-6B5A-DB10-474B-A80499EC1996}"/>
              </a:ext>
            </a:extLst>
          </p:cNvPr>
          <p:cNvSpPr>
            <a:spLocks noGrp="1"/>
          </p:cNvSpPr>
          <p:nvPr>
            <p:ph idx="26"/>
          </p:nvPr>
        </p:nvSpPr>
        <p:spPr bwMode="hidden">
          <a:xfrm>
            <a:off x="5475817"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6" name="Espace réservé du contenu 2">
            <a:extLst>
              <a:ext uri="{FF2B5EF4-FFF2-40B4-BE49-F238E27FC236}">
                <a16:creationId xmlns:a16="http://schemas.microsoft.com/office/drawing/2014/main" id="{2DD0753B-A5F9-DB54-8B31-7A8F32642D53}"/>
              </a:ext>
            </a:extLst>
          </p:cNvPr>
          <p:cNvSpPr>
            <a:spLocks noGrp="1"/>
          </p:cNvSpPr>
          <p:nvPr>
            <p:ph idx="27"/>
          </p:nvPr>
        </p:nvSpPr>
        <p:spPr bwMode="hidden">
          <a:xfrm>
            <a:off x="5475817"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7" name="Espace réservé du contenu 2">
            <a:extLst>
              <a:ext uri="{FF2B5EF4-FFF2-40B4-BE49-F238E27FC236}">
                <a16:creationId xmlns:a16="http://schemas.microsoft.com/office/drawing/2014/main" id="{DA8D9092-1F4C-0F66-96D7-E2AE55503421}"/>
              </a:ext>
            </a:extLst>
          </p:cNvPr>
          <p:cNvSpPr>
            <a:spLocks noGrp="1"/>
          </p:cNvSpPr>
          <p:nvPr>
            <p:ph idx="28"/>
          </p:nvPr>
        </p:nvSpPr>
        <p:spPr bwMode="hidden">
          <a:xfrm>
            <a:off x="9205993"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8" name="Espace réservé du contenu 2">
            <a:extLst>
              <a:ext uri="{FF2B5EF4-FFF2-40B4-BE49-F238E27FC236}">
                <a16:creationId xmlns:a16="http://schemas.microsoft.com/office/drawing/2014/main" id="{B6732FAD-E1E0-C2D5-4428-FCFF5091B33E}"/>
              </a:ext>
            </a:extLst>
          </p:cNvPr>
          <p:cNvSpPr>
            <a:spLocks noGrp="1"/>
          </p:cNvSpPr>
          <p:nvPr>
            <p:ph idx="29"/>
          </p:nvPr>
        </p:nvSpPr>
        <p:spPr bwMode="hidden">
          <a:xfrm>
            <a:off x="9205993"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9" name="ZoneTexte 28">
            <a:extLst>
              <a:ext uri="{FF2B5EF4-FFF2-40B4-BE49-F238E27FC236}">
                <a16:creationId xmlns:a16="http://schemas.microsoft.com/office/drawing/2014/main" id="{FFB7C24D-E7D0-FFCC-7363-F77DF1B25511}"/>
              </a:ext>
            </a:extLst>
          </p:cNvPr>
          <p:cNvSpPr txBox="1"/>
          <p:nvPr userDrawn="1"/>
        </p:nvSpPr>
        <p:spPr>
          <a:xfrm>
            <a:off x="-2057400" y="0"/>
            <a:ext cx="1916152" cy="1015663"/>
          </a:xfrm>
          <a:prstGeom prst="rect">
            <a:avLst/>
          </a:prstGeom>
          <a:solidFill>
            <a:schemeClr val="bg1">
              <a:lumMod val="95000"/>
            </a:schemeClr>
          </a:solidFill>
        </p:spPr>
        <p:txBody>
          <a:bodyPr wrap="square" rtlCol="0">
            <a:spAutoFit/>
          </a:bodyPr>
          <a:lstStyle/>
          <a:p>
            <a:r>
              <a:rPr lang="fr-FR" sz="1000" b="1"/>
              <a:t>Pour changer l’image :</a:t>
            </a:r>
          </a:p>
          <a:p>
            <a:r>
              <a:rPr lang="fr-FR" sz="1000"/>
              <a:t>1 : Supprimer l’image actuel</a:t>
            </a:r>
          </a:p>
          <a:p>
            <a:r>
              <a:rPr lang="fr-FR" sz="1000"/>
              <a:t>2 : Cliquer sur l’icone image pour importer votre photo</a:t>
            </a:r>
          </a:p>
          <a:p>
            <a:r>
              <a:rPr lang="fr-FR" sz="1000"/>
              <a:t>3 : Clic + droit sur la photo</a:t>
            </a:r>
          </a:p>
          <a:p>
            <a:r>
              <a:rPr lang="fr-FR" sz="1000"/>
              <a:t>4 : Passer en arrière-plan</a:t>
            </a:r>
          </a:p>
        </p:txBody>
      </p:sp>
      <p:sp>
        <p:nvSpPr>
          <p:cNvPr id="31" name="Espace réservé du texte 5">
            <a:extLst>
              <a:ext uri="{FF2B5EF4-FFF2-40B4-BE49-F238E27FC236}">
                <a16:creationId xmlns:a16="http://schemas.microsoft.com/office/drawing/2014/main" id="{DAA0CB1D-7F94-3E7D-572A-7C78C02E1A79}"/>
              </a:ext>
            </a:extLst>
          </p:cNvPr>
          <p:cNvSpPr>
            <a:spLocks noGrp="1"/>
          </p:cNvSpPr>
          <p:nvPr>
            <p:ph type="body" sz="quarter" idx="32" hasCustomPrompt="1"/>
          </p:nvPr>
        </p:nvSpPr>
        <p:spPr>
          <a:xfrm>
            <a:off x="5353114"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2" name="Espace réservé du texte 5">
            <a:extLst>
              <a:ext uri="{FF2B5EF4-FFF2-40B4-BE49-F238E27FC236}">
                <a16:creationId xmlns:a16="http://schemas.microsoft.com/office/drawing/2014/main" id="{3C143D52-0184-9209-263C-3D4E8DDB3E68}"/>
              </a:ext>
            </a:extLst>
          </p:cNvPr>
          <p:cNvSpPr>
            <a:spLocks noGrp="1"/>
          </p:cNvSpPr>
          <p:nvPr>
            <p:ph type="body" sz="quarter" idx="33" hasCustomPrompt="1"/>
          </p:nvPr>
        </p:nvSpPr>
        <p:spPr>
          <a:xfrm>
            <a:off x="5353114"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3" name="Espace réservé du texte 5">
            <a:extLst>
              <a:ext uri="{FF2B5EF4-FFF2-40B4-BE49-F238E27FC236}">
                <a16:creationId xmlns:a16="http://schemas.microsoft.com/office/drawing/2014/main" id="{4E84618D-4838-3302-48EA-A747CE4F4292}"/>
              </a:ext>
            </a:extLst>
          </p:cNvPr>
          <p:cNvSpPr>
            <a:spLocks noGrp="1"/>
          </p:cNvSpPr>
          <p:nvPr>
            <p:ph type="body" sz="quarter" idx="34" hasCustomPrompt="1"/>
          </p:nvPr>
        </p:nvSpPr>
        <p:spPr>
          <a:xfrm>
            <a:off x="9083028"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4" name="Espace réservé du texte 5">
            <a:extLst>
              <a:ext uri="{FF2B5EF4-FFF2-40B4-BE49-F238E27FC236}">
                <a16:creationId xmlns:a16="http://schemas.microsoft.com/office/drawing/2014/main" id="{988BC211-A91D-329A-BEB2-F2578ED31C04}"/>
              </a:ext>
            </a:extLst>
          </p:cNvPr>
          <p:cNvSpPr>
            <a:spLocks noGrp="1"/>
          </p:cNvSpPr>
          <p:nvPr>
            <p:ph type="body" sz="quarter" idx="35" hasCustomPrompt="1"/>
          </p:nvPr>
        </p:nvSpPr>
        <p:spPr>
          <a:xfrm>
            <a:off x="9083028"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5" name="Espace réservé du texte 5">
            <a:extLst>
              <a:ext uri="{FF2B5EF4-FFF2-40B4-BE49-F238E27FC236}">
                <a16:creationId xmlns:a16="http://schemas.microsoft.com/office/drawing/2014/main" id="{D2BD364D-AE21-BD58-0D63-2A8A4227265B}"/>
              </a:ext>
            </a:extLst>
          </p:cNvPr>
          <p:cNvSpPr>
            <a:spLocks noGrp="1"/>
          </p:cNvSpPr>
          <p:nvPr>
            <p:ph type="body" sz="quarter" idx="36" hasCustomPrompt="1"/>
          </p:nvPr>
        </p:nvSpPr>
        <p:spPr>
          <a:xfrm>
            <a:off x="1719101"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6" name="Espace réservé du texte 5">
            <a:extLst>
              <a:ext uri="{FF2B5EF4-FFF2-40B4-BE49-F238E27FC236}">
                <a16:creationId xmlns:a16="http://schemas.microsoft.com/office/drawing/2014/main" id="{5C60EAA7-350D-4E91-D91C-294FF26E862B}"/>
              </a:ext>
            </a:extLst>
          </p:cNvPr>
          <p:cNvSpPr>
            <a:spLocks noGrp="1"/>
          </p:cNvSpPr>
          <p:nvPr>
            <p:ph type="body" sz="quarter" idx="37" hasCustomPrompt="1"/>
          </p:nvPr>
        </p:nvSpPr>
        <p:spPr>
          <a:xfrm>
            <a:off x="1719101"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11" name="Espace réservé du texte 10">
            <a:extLst>
              <a:ext uri="{FF2B5EF4-FFF2-40B4-BE49-F238E27FC236}">
                <a16:creationId xmlns:a16="http://schemas.microsoft.com/office/drawing/2014/main" id="{44756EE6-193D-ED42-F45A-B39284CCA678}"/>
              </a:ext>
            </a:extLst>
          </p:cNvPr>
          <p:cNvSpPr>
            <a:spLocks noGrp="1"/>
          </p:cNvSpPr>
          <p:nvPr>
            <p:ph type="body" sz="quarter" idx="38" hasCustomPrompt="1"/>
          </p:nvPr>
        </p:nvSpPr>
        <p:spPr>
          <a:xfrm>
            <a:off x="904528" y="2632651"/>
            <a:ext cx="814573"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01</a:t>
            </a:r>
          </a:p>
        </p:txBody>
      </p:sp>
      <p:sp>
        <p:nvSpPr>
          <p:cNvPr id="38" name="Espace réservé du texte 10">
            <a:extLst>
              <a:ext uri="{FF2B5EF4-FFF2-40B4-BE49-F238E27FC236}">
                <a16:creationId xmlns:a16="http://schemas.microsoft.com/office/drawing/2014/main" id="{775ACE80-4F00-50ED-8167-77281F952A1E}"/>
              </a:ext>
            </a:extLst>
          </p:cNvPr>
          <p:cNvSpPr>
            <a:spLocks noGrp="1"/>
          </p:cNvSpPr>
          <p:nvPr>
            <p:ph type="body" sz="quarter" idx="39" hasCustomPrompt="1"/>
          </p:nvPr>
        </p:nvSpPr>
        <p:spPr>
          <a:xfrm>
            <a:off x="4475164" y="2632651"/>
            <a:ext cx="884615"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02</a:t>
            </a:r>
          </a:p>
        </p:txBody>
      </p:sp>
      <p:sp>
        <p:nvSpPr>
          <p:cNvPr id="39" name="Espace réservé du texte 10">
            <a:extLst>
              <a:ext uri="{FF2B5EF4-FFF2-40B4-BE49-F238E27FC236}">
                <a16:creationId xmlns:a16="http://schemas.microsoft.com/office/drawing/2014/main" id="{EF065907-37DE-7412-34B2-C7886342230E}"/>
              </a:ext>
            </a:extLst>
          </p:cNvPr>
          <p:cNvSpPr>
            <a:spLocks noGrp="1"/>
          </p:cNvSpPr>
          <p:nvPr>
            <p:ph type="body" sz="quarter" idx="40" hasCustomPrompt="1"/>
          </p:nvPr>
        </p:nvSpPr>
        <p:spPr>
          <a:xfrm>
            <a:off x="8180696" y="2632651"/>
            <a:ext cx="909259"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03</a:t>
            </a:r>
          </a:p>
        </p:txBody>
      </p:sp>
      <p:sp>
        <p:nvSpPr>
          <p:cNvPr id="40" name="Espace réservé du texte 10">
            <a:extLst>
              <a:ext uri="{FF2B5EF4-FFF2-40B4-BE49-F238E27FC236}">
                <a16:creationId xmlns:a16="http://schemas.microsoft.com/office/drawing/2014/main" id="{429D6205-9727-03BB-D611-B6C83F0568BB}"/>
              </a:ext>
            </a:extLst>
          </p:cNvPr>
          <p:cNvSpPr>
            <a:spLocks noGrp="1"/>
          </p:cNvSpPr>
          <p:nvPr>
            <p:ph type="body" sz="quarter" idx="41" hasCustomPrompt="1"/>
          </p:nvPr>
        </p:nvSpPr>
        <p:spPr>
          <a:xfrm>
            <a:off x="904528" y="4946360"/>
            <a:ext cx="814573"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04</a:t>
            </a:r>
          </a:p>
        </p:txBody>
      </p:sp>
      <p:sp>
        <p:nvSpPr>
          <p:cNvPr id="41" name="Espace réservé du texte 10">
            <a:extLst>
              <a:ext uri="{FF2B5EF4-FFF2-40B4-BE49-F238E27FC236}">
                <a16:creationId xmlns:a16="http://schemas.microsoft.com/office/drawing/2014/main" id="{92A38702-FDA0-39BC-E55D-F907E37EFC8B}"/>
              </a:ext>
            </a:extLst>
          </p:cNvPr>
          <p:cNvSpPr>
            <a:spLocks noGrp="1"/>
          </p:cNvSpPr>
          <p:nvPr>
            <p:ph type="body" sz="quarter" idx="42" hasCustomPrompt="1"/>
          </p:nvPr>
        </p:nvSpPr>
        <p:spPr>
          <a:xfrm>
            <a:off x="4475164" y="4946360"/>
            <a:ext cx="884615"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05</a:t>
            </a:r>
          </a:p>
        </p:txBody>
      </p:sp>
      <p:sp>
        <p:nvSpPr>
          <p:cNvPr id="42" name="Espace réservé du texte 10">
            <a:extLst>
              <a:ext uri="{FF2B5EF4-FFF2-40B4-BE49-F238E27FC236}">
                <a16:creationId xmlns:a16="http://schemas.microsoft.com/office/drawing/2014/main" id="{A17F801E-9775-9830-C990-8240316236FB}"/>
              </a:ext>
            </a:extLst>
          </p:cNvPr>
          <p:cNvSpPr>
            <a:spLocks noGrp="1"/>
          </p:cNvSpPr>
          <p:nvPr>
            <p:ph type="body" sz="quarter" idx="43" hasCustomPrompt="1"/>
          </p:nvPr>
        </p:nvSpPr>
        <p:spPr>
          <a:xfrm>
            <a:off x="8180696" y="4946360"/>
            <a:ext cx="909259"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06</a:t>
            </a:r>
          </a:p>
        </p:txBody>
      </p:sp>
      <p:sp>
        <p:nvSpPr>
          <p:cNvPr id="4" name="Espace réservé du pied de page 3">
            <a:extLst>
              <a:ext uri="{FF2B5EF4-FFF2-40B4-BE49-F238E27FC236}">
                <a16:creationId xmlns:a16="http://schemas.microsoft.com/office/drawing/2014/main" id="{DD740D08-5664-00EE-DF48-10A70DE51253}"/>
              </a:ext>
            </a:extLst>
          </p:cNvPr>
          <p:cNvSpPr>
            <a:spLocks noGrp="1"/>
          </p:cNvSpPr>
          <p:nvPr>
            <p:ph type="ftr" sz="quarter" idx="44"/>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129770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mmaire_lon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5" name="Espace réservé du numéro de diapositive 4">
            <a:extLst>
              <a:ext uri="{FF2B5EF4-FFF2-40B4-BE49-F238E27FC236}">
                <a16:creationId xmlns:a16="http://schemas.microsoft.com/office/drawing/2014/main" id="{3AAA6029-81D1-4142-A20D-7511440A9101}"/>
              </a:ext>
            </a:extLst>
          </p:cNvPr>
          <p:cNvSpPr>
            <a:spLocks noGrp="1"/>
          </p:cNvSpPr>
          <p:nvPr>
            <p:ph type="sldNum" sz="quarter" idx="25"/>
          </p:nvPr>
        </p:nvSpPr>
        <p:spPr/>
        <p:txBody>
          <a:bodyPr/>
          <a:lstStyle/>
          <a:p>
            <a:fld id="{5B4A2616-67FD-244D-A9A6-1B1EB77FB7D4}" type="slidenum">
              <a:rPr lang="fr-FR" smtClean="0"/>
              <a:pPr/>
              <a:t>‹#›</a:t>
            </a:fld>
            <a:r>
              <a:rPr lang="fr-FR"/>
              <a:t> </a:t>
            </a:r>
          </a:p>
        </p:txBody>
      </p:sp>
      <p:sp>
        <p:nvSpPr>
          <p:cNvPr id="11" name="Espace réservé du texte 10">
            <a:extLst>
              <a:ext uri="{FF2B5EF4-FFF2-40B4-BE49-F238E27FC236}">
                <a16:creationId xmlns:a16="http://schemas.microsoft.com/office/drawing/2014/main" id="{44756EE6-193D-ED42-F45A-B39284CCA678}"/>
              </a:ext>
            </a:extLst>
          </p:cNvPr>
          <p:cNvSpPr>
            <a:spLocks noGrp="1"/>
          </p:cNvSpPr>
          <p:nvPr>
            <p:ph type="body" sz="quarter" idx="38" hasCustomPrompt="1"/>
          </p:nvPr>
        </p:nvSpPr>
        <p:spPr>
          <a:xfrm>
            <a:off x="442913" y="1694406"/>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01</a:t>
            </a:r>
          </a:p>
        </p:txBody>
      </p:sp>
      <p:sp>
        <p:nvSpPr>
          <p:cNvPr id="6" name="Espace réservé du texte 5">
            <a:extLst>
              <a:ext uri="{FF2B5EF4-FFF2-40B4-BE49-F238E27FC236}">
                <a16:creationId xmlns:a16="http://schemas.microsoft.com/office/drawing/2014/main" id="{55E1AA9D-31E3-4396-3A87-C7A1A6B52B15}"/>
              </a:ext>
            </a:extLst>
          </p:cNvPr>
          <p:cNvSpPr>
            <a:spLocks noGrp="1"/>
          </p:cNvSpPr>
          <p:nvPr>
            <p:ph type="body" sz="quarter" idx="39" hasCustomPrompt="1"/>
          </p:nvPr>
        </p:nvSpPr>
        <p:spPr>
          <a:xfrm>
            <a:off x="1257486" y="1694406"/>
            <a:ext cx="4424177" cy="696661"/>
          </a:xfrm>
        </p:spPr>
        <p:txBody>
          <a:bodyPr tIns="144000" bIns="144000" anchor="b" anchorCtr="0"/>
          <a:lstStyle>
            <a:lvl1pPr marL="7938" indent="0">
              <a:spcBef>
                <a:spcPts val="0"/>
              </a:spcBef>
              <a:spcAft>
                <a:spcPts val="0"/>
              </a:spcAft>
              <a:buNone/>
              <a:defRPr/>
            </a:lvl1pPr>
          </a:lstStyle>
          <a:p>
            <a:pPr lvl="0"/>
            <a:r>
              <a:rPr lang="fr-FR"/>
              <a:t>Titre du chapitre 1</a:t>
            </a:r>
          </a:p>
        </p:txBody>
      </p:sp>
      <p:sp>
        <p:nvSpPr>
          <p:cNvPr id="51" name="Espace réservé du texte 10">
            <a:extLst>
              <a:ext uri="{FF2B5EF4-FFF2-40B4-BE49-F238E27FC236}">
                <a16:creationId xmlns:a16="http://schemas.microsoft.com/office/drawing/2014/main" id="{90F2E51C-2D58-41C5-1441-4A4DBC0331E0}"/>
              </a:ext>
            </a:extLst>
          </p:cNvPr>
          <p:cNvSpPr>
            <a:spLocks noGrp="1"/>
          </p:cNvSpPr>
          <p:nvPr>
            <p:ph type="body" sz="quarter" idx="42" hasCustomPrompt="1"/>
          </p:nvPr>
        </p:nvSpPr>
        <p:spPr>
          <a:xfrm>
            <a:off x="442913" y="2405494"/>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02</a:t>
            </a:r>
          </a:p>
        </p:txBody>
      </p:sp>
      <p:sp>
        <p:nvSpPr>
          <p:cNvPr id="52" name="Espace réservé du texte 5">
            <a:extLst>
              <a:ext uri="{FF2B5EF4-FFF2-40B4-BE49-F238E27FC236}">
                <a16:creationId xmlns:a16="http://schemas.microsoft.com/office/drawing/2014/main" id="{4D3A49A4-59CD-17CE-5018-8CA23453C713}"/>
              </a:ext>
            </a:extLst>
          </p:cNvPr>
          <p:cNvSpPr>
            <a:spLocks noGrp="1"/>
          </p:cNvSpPr>
          <p:nvPr>
            <p:ph type="body" sz="quarter" idx="43" hasCustomPrompt="1"/>
          </p:nvPr>
        </p:nvSpPr>
        <p:spPr>
          <a:xfrm>
            <a:off x="1257486" y="2405494"/>
            <a:ext cx="4424177" cy="696661"/>
          </a:xfrm>
        </p:spPr>
        <p:txBody>
          <a:bodyPr tIns="144000" bIns="144000" anchor="b" anchorCtr="0"/>
          <a:lstStyle>
            <a:lvl1pPr marL="7938" indent="0">
              <a:spcBef>
                <a:spcPts val="0"/>
              </a:spcBef>
              <a:spcAft>
                <a:spcPts val="0"/>
              </a:spcAft>
              <a:buNone/>
              <a:defRPr/>
            </a:lvl1pPr>
          </a:lstStyle>
          <a:p>
            <a:pPr lvl="0"/>
            <a:r>
              <a:rPr lang="fr-FR"/>
              <a:t>Titre du chapitre 2</a:t>
            </a:r>
          </a:p>
        </p:txBody>
      </p:sp>
      <p:sp>
        <p:nvSpPr>
          <p:cNvPr id="53" name="Espace réservé du texte 10">
            <a:extLst>
              <a:ext uri="{FF2B5EF4-FFF2-40B4-BE49-F238E27FC236}">
                <a16:creationId xmlns:a16="http://schemas.microsoft.com/office/drawing/2014/main" id="{93DA2AA6-94F7-EE18-C37B-60E30A89D1A5}"/>
              </a:ext>
            </a:extLst>
          </p:cNvPr>
          <p:cNvSpPr>
            <a:spLocks noGrp="1"/>
          </p:cNvSpPr>
          <p:nvPr>
            <p:ph type="body" sz="quarter" idx="44" hasCustomPrompt="1"/>
          </p:nvPr>
        </p:nvSpPr>
        <p:spPr>
          <a:xfrm>
            <a:off x="442913" y="3116582"/>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03</a:t>
            </a:r>
          </a:p>
        </p:txBody>
      </p:sp>
      <p:sp>
        <p:nvSpPr>
          <p:cNvPr id="54" name="Espace réservé du texte 5">
            <a:extLst>
              <a:ext uri="{FF2B5EF4-FFF2-40B4-BE49-F238E27FC236}">
                <a16:creationId xmlns:a16="http://schemas.microsoft.com/office/drawing/2014/main" id="{B18C4F51-F634-F2E1-9B31-3E130A1EC6CA}"/>
              </a:ext>
            </a:extLst>
          </p:cNvPr>
          <p:cNvSpPr>
            <a:spLocks noGrp="1"/>
          </p:cNvSpPr>
          <p:nvPr>
            <p:ph type="body" sz="quarter" idx="45" hasCustomPrompt="1"/>
          </p:nvPr>
        </p:nvSpPr>
        <p:spPr>
          <a:xfrm>
            <a:off x="1257486" y="3116582"/>
            <a:ext cx="4424177" cy="696661"/>
          </a:xfrm>
        </p:spPr>
        <p:txBody>
          <a:bodyPr tIns="144000" bIns="144000" anchor="b" anchorCtr="0"/>
          <a:lstStyle>
            <a:lvl1pPr marL="7938" indent="0">
              <a:spcBef>
                <a:spcPts val="0"/>
              </a:spcBef>
              <a:spcAft>
                <a:spcPts val="0"/>
              </a:spcAft>
              <a:buNone/>
              <a:defRPr/>
            </a:lvl1pPr>
          </a:lstStyle>
          <a:p>
            <a:pPr lvl="0"/>
            <a:r>
              <a:rPr lang="fr-FR"/>
              <a:t>Titre du chapitre 3</a:t>
            </a:r>
          </a:p>
        </p:txBody>
      </p:sp>
      <p:sp>
        <p:nvSpPr>
          <p:cNvPr id="55" name="Espace réservé du texte 10">
            <a:extLst>
              <a:ext uri="{FF2B5EF4-FFF2-40B4-BE49-F238E27FC236}">
                <a16:creationId xmlns:a16="http://schemas.microsoft.com/office/drawing/2014/main" id="{3F9EFBCB-8B9A-2A86-C285-9E86F498BC64}"/>
              </a:ext>
            </a:extLst>
          </p:cNvPr>
          <p:cNvSpPr>
            <a:spLocks noGrp="1"/>
          </p:cNvSpPr>
          <p:nvPr>
            <p:ph type="body" sz="quarter" idx="46" hasCustomPrompt="1"/>
          </p:nvPr>
        </p:nvSpPr>
        <p:spPr>
          <a:xfrm>
            <a:off x="442913" y="3827670"/>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04</a:t>
            </a:r>
          </a:p>
        </p:txBody>
      </p:sp>
      <p:sp>
        <p:nvSpPr>
          <p:cNvPr id="56" name="Espace réservé du texte 5">
            <a:extLst>
              <a:ext uri="{FF2B5EF4-FFF2-40B4-BE49-F238E27FC236}">
                <a16:creationId xmlns:a16="http://schemas.microsoft.com/office/drawing/2014/main" id="{AA5793D2-1EB1-CEEC-6BD3-09BE166B8590}"/>
              </a:ext>
            </a:extLst>
          </p:cNvPr>
          <p:cNvSpPr>
            <a:spLocks noGrp="1"/>
          </p:cNvSpPr>
          <p:nvPr>
            <p:ph type="body" sz="quarter" idx="47" hasCustomPrompt="1"/>
          </p:nvPr>
        </p:nvSpPr>
        <p:spPr>
          <a:xfrm>
            <a:off x="1257486" y="3827670"/>
            <a:ext cx="4424177" cy="696661"/>
          </a:xfrm>
        </p:spPr>
        <p:txBody>
          <a:bodyPr tIns="144000" bIns="144000" anchor="b" anchorCtr="0"/>
          <a:lstStyle>
            <a:lvl1pPr marL="7938" indent="0">
              <a:spcBef>
                <a:spcPts val="0"/>
              </a:spcBef>
              <a:spcAft>
                <a:spcPts val="0"/>
              </a:spcAft>
              <a:buNone/>
              <a:defRPr/>
            </a:lvl1pPr>
          </a:lstStyle>
          <a:p>
            <a:pPr lvl="0"/>
            <a:r>
              <a:rPr lang="fr-FR"/>
              <a:t>Titre du chapitre 4</a:t>
            </a:r>
          </a:p>
        </p:txBody>
      </p:sp>
      <p:sp>
        <p:nvSpPr>
          <p:cNvPr id="57" name="Espace réservé du texte 10">
            <a:extLst>
              <a:ext uri="{FF2B5EF4-FFF2-40B4-BE49-F238E27FC236}">
                <a16:creationId xmlns:a16="http://schemas.microsoft.com/office/drawing/2014/main" id="{667A36AE-E135-CC4A-258C-C8524DF89EB5}"/>
              </a:ext>
            </a:extLst>
          </p:cNvPr>
          <p:cNvSpPr>
            <a:spLocks noGrp="1"/>
          </p:cNvSpPr>
          <p:nvPr>
            <p:ph type="body" sz="quarter" idx="48" hasCustomPrompt="1"/>
          </p:nvPr>
        </p:nvSpPr>
        <p:spPr>
          <a:xfrm>
            <a:off x="442913" y="453875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05</a:t>
            </a:r>
          </a:p>
        </p:txBody>
      </p:sp>
      <p:sp>
        <p:nvSpPr>
          <p:cNvPr id="58" name="Espace réservé du texte 5">
            <a:extLst>
              <a:ext uri="{FF2B5EF4-FFF2-40B4-BE49-F238E27FC236}">
                <a16:creationId xmlns:a16="http://schemas.microsoft.com/office/drawing/2014/main" id="{A3C3CB88-1FCE-2A0D-8213-2158667E9DA8}"/>
              </a:ext>
            </a:extLst>
          </p:cNvPr>
          <p:cNvSpPr>
            <a:spLocks noGrp="1"/>
          </p:cNvSpPr>
          <p:nvPr>
            <p:ph type="body" sz="quarter" idx="49" hasCustomPrompt="1"/>
          </p:nvPr>
        </p:nvSpPr>
        <p:spPr>
          <a:xfrm>
            <a:off x="1257486" y="4538758"/>
            <a:ext cx="4424177" cy="696661"/>
          </a:xfrm>
        </p:spPr>
        <p:txBody>
          <a:bodyPr tIns="144000" bIns="144000" anchor="b" anchorCtr="0"/>
          <a:lstStyle>
            <a:lvl1pPr marL="7938" indent="0">
              <a:spcBef>
                <a:spcPts val="0"/>
              </a:spcBef>
              <a:spcAft>
                <a:spcPts val="0"/>
              </a:spcAft>
              <a:buNone/>
              <a:defRPr/>
            </a:lvl1pPr>
          </a:lstStyle>
          <a:p>
            <a:pPr lvl="0"/>
            <a:r>
              <a:rPr lang="fr-FR"/>
              <a:t>Titre du chapitre 5</a:t>
            </a:r>
          </a:p>
        </p:txBody>
      </p:sp>
      <p:sp>
        <p:nvSpPr>
          <p:cNvPr id="59" name="Espace réservé du texte 10">
            <a:extLst>
              <a:ext uri="{FF2B5EF4-FFF2-40B4-BE49-F238E27FC236}">
                <a16:creationId xmlns:a16="http://schemas.microsoft.com/office/drawing/2014/main" id="{F846391E-5D29-9EED-55C3-BB40CE79998C}"/>
              </a:ext>
            </a:extLst>
          </p:cNvPr>
          <p:cNvSpPr>
            <a:spLocks noGrp="1"/>
          </p:cNvSpPr>
          <p:nvPr>
            <p:ph type="body" sz="quarter" idx="50" hasCustomPrompt="1"/>
          </p:nvPr>
        </p:nvSpPr>
        <p:spPr>
          <a:xfrm>
            <a:off x="442913" y="524984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06</a:t>
            </a:r>
          </a:p>
        </p:txBody>
      </p:sp>
      <p:sp>
        <p:nvSpPr>
          <p:cNvPr id="60" name="Espace réservé du texte 5">
            <a:extLst>
              <a:ext uri="{FF2B5EF4-FFF2-40B4-BE49-F238E27FC236}">
                <a16:creationId xmlns:a16="http://schemas.microsoft.com/office/drawing/2014/main" id="{8CACD66A-2139-2D74-FD4F-B500C3B44E79}"/>
              </a:ext>
            </a:extLst>
          </p:cNvPr>
          <p:cNvSpPr>
            <a:spLocks noGrp="1"/>
          </p:cNvSpPr>
          <p:nvPr>
            <p:ph type="body" sz="quarter" idx="51" hasCustomPrompt="1"/>
          </p:nvPr>
        </p:nvSpPr>
        <p:spPr>
          <a:xfrm>
            <a:off x="1257486" y="5249848"/>
            <a:ext cx="4424177" cy="696661"/>
          </a:xfrm>
        </p:spPr>
        <p:txBody>
          <a:bodyPr tIns="144000" bIns="144000" anchor="b" anchorCtr="0"/>
          <a:lstStyle>
            <a:lvl1pPr marL="7938" indent="0">
              <a:spcBef>
                <a:spcPts val="0"/>
              </a:spcBef>
              <a:spcAft>
                <a:spcPts val="0"/>
              </a:spcAft>
              <a:buNone/>
              <a:defRPr/>
            </a:lvl1pPr>
          </a:lstStyle>
          <a:p>
            <a:pPr lvl="0"/>
            <a:r>
              <a:rPr lang="fr-FR"/>
              <a:t>Titre du chapitre 6</a:t>
            </a:r>
          </a:p>
        </p:txBody>
      </p:sp>
      <p:sp>
        <p:nvSpPr>
          <p:cNvPr id="61" name="Espace réservé du texte 10">
            <a:extLst>
              <a:ext uri="{FF2B5EF4-FFF2-40B4-BE49-F238E27FC236}">
                <a16:creationId xmlns:a16="http://schemas.microsoft.com/office/drawing/2014/main" id="{E869DF23-319F-621A-7FA9-C00BD4FA6C0E}"/>
              </a:ext>
            </a:extLst>
          </p:cNvPr>
          <p:cNvSpPr>
            <a:spLocks noGrp="1"/>
          </p:cNvSpPr>
          <p:nvPr>
            <p:ph type="body" sz="quarter" idx="52" hasCustomPrompt="1"/>
          </p:nvPr>
        </p:nvSpPr>
        <p:spPr>
          <a:xfrm>
            <a:off x="6091238" y="1694406"/>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07</a:t>
            </a:r>
          </a:p>
        </p:txBody>
      </p:sp>
      <p:sp>
        <p:nvSpPr>
          <p:cNvPr id="62" name="Espace réservé du texte 5">
            <a:extLst>
              <a:ext uri="{FF2B5EF4-FFF2-40B4-BE49-F238E27FC236}">
                <a16:creationId xmlns:a16="http://schemas.microsoft.com/office/drawing/2014/main" id="{015024D0-F4ED-3DFE-EE45-75CA938ACB54}"/>
              </a:ext>
            </a:extLst>
          </p:cNvPr>
          <p:cNvSpPr>
            <a:spLocks noGrp="1"/>
          </p:cNvSpPr>
          <p:nvPr>
            <p:ph type="body" sz="quarter" idx="53" hasCustomPrompt="1"/>
          </p:nvPr>
        </p:nvSpPr>
        <p:spPr>
          <a:xfrm>
            <a:off x="6905811" y="1694406"/>
            <a:ext cx="4424177" cy="696661"/>
          </a:xfrm>
        </p:spPr>
        <p:txBody>
          <a:bodyPr tIns="144000" bIns="144000" anchor="b" anchorCtr="0"/>
          <a:lstStyle>
            <a:lvl1pPr marL="7938" indent="0">
              <a:spcBef>
                <a:spcPts val="0"/>
              </a:spcBef>
              <a:spcAft>
                <a:spcPts val="0"/>
              </a:spcAft>
              <a:buNone/>
              <a:defRPr/>
            </a:lvl1pPr>
          </a:lstStyle>
          <a:p>
            <a:pPr lvl="0"/>
            <a:r>
              <a:rPr lang="fr-FR"/>
              <a:t>Titre du chapitre 7</a:t>
            </a:r>
          </a:p>
        </p:txBody>
      </p:sp>
      <p:sp>
        <p:nvSpPr>
          <p:cNvPr id="63" name="Espace réservé du texte 10">
            <a:extLst>
              <a:ext uri="{FF2B5EF4-FFF2-40B4-BE49-F238E27FC236}">
                <a16:creationId xmlns:a16="http://schemas.microsoft.com/office/drawing/2014/main" id="{D9764B39-2063-98B4-5CDD-0C2D3676B301}"/>
              </a:ext>
            </a:extLst>
          </p:cNvPr>
          <p:cNvSpPr>
            <a:spLocks noGrp="1"/>
          </p:cNvSpPr>
          <p:nvPr>
            <p:ph type="body" sz="quarter" idx="54" hasCustomPrompt="1"/>
          </p:nvPr>
        </p:nvSpPr>
        <p:spPr>
          <a:xfrm>
            <a:off x="6091238" y="2405494"/>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08</a:t>
            </a:r>
          </a:p>
        </p:txBody>
      </p:sp>
      <p:sp>
        <p:nvSpPr>
          <p:cNvPr id="64" name="Espace réservé du texte 5">
            <a:extLst>
              <a:ext uri="{FF2B5EF4-FFF2-40B4-BE49-F238E27FC236}">
                <a16:creationId xmlns:a16="http://schemas.microsoft.com/office/drawing/2014/main" id="{7DAFC86A-CC96-759C-2FBC-42043E1A2563}"/>
              </a:ext>
            </a:extLst>
          </p:cNvPr>
          <p:cNvSpPr>
            <a:spLocks noGrp="1"/>
          </p:cNvSpPr>
          <p:nvPr>
            <p:ph type="body" sz="quarter" idx="55" hasCustomPrompt="1"/>
          </p:nvPr>
        </p:nvSpPr>
        <p:spPr>
          <a:xfrm>
            <a:off x="6905811" y="2405494"/>
            <a:ext cx="4424177" cy="696661"/>
          </a:xfrm>
        </p:spPr>
        <p:txBody>
          <a:bodyPr tIns="144000" bIns="144000" anchor="b" anchorCtr="0"/>
          <a:lstStyle>
            <a:lvl1pPr marL="7938" indent="0">
              <a:spcBef>
                <a:spcPts val="0"/>
              </a:spcBef>
              <a:spcAft>
                <a:spcPts val="0"/>
              </a:spcAft>
              <a:buNone/>
              <a:defRPr/>
            </a:lvl1pPr>
          </a:lstStyle>
          <a:p>
            <a:pPr lvl="0"/>
            <a:r>
              <a:rPr lang="fr-FR"/>
              <a:t>Titre du chapitre 8</a:t>
            </a:r>
          </a:p>
        </p:txBody>
      </p:sp>
      <p:sp>
        <p:nvSpPr>
          <p:cNvPr id="65" name="Espace réservé du texte 10">
            <a:extLst>
              <a:ext uri="{FF2B5EF4-FFF2-40B4-BE49-F238E27FC236}">
                <a16:creationId xmlns:a16="http://schemas.microsoft.com/office/drawing/2014/main" id="{E89A1848-8F53-7626-85F5-72C13DC1DD9F}"/>
              </a:ext>
            </a:extLst>
          </p:cNvPr>
          <p:cNvSpPr>
            <a:spLocks noGrp="1"/>
          </p:cNvSpPr>
          <p:nvPr>
            <p:ph type="body" sz="quarter" idx="56" hasCustomPrompt="1"/>
          </p:nvPr>
        </p:nvSpPr>
        <p:spPr>
          <a:xfrm>
            <a:off x="6091238" y="3116582"/>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09</a:t>
            </a:r>
          </a:p>
        </p:txBody>
      </p:sp>
      <p:sp>
        <p:nvSpPr>
          <p:cNvPr id="66" name="Espace réservé du texte 5">
            <a:extLst>
              <a:ext uri="{FF2B5EF4-FFF2-40B4-BE49-F238E27FC236}">
                <a16:creationId xmlns:a16="http://schemas.microsoft.com/office/drawing/2014/main" id="{4BF95726-DD0E-7A38-B898-138580C6E15F}"/>
              </a:ext>
            </a:extLst>
          </p:cNvPr>
          <p:cNvSpPr>
            <a:spLocks noGrp="1"/>
          </p:cNvSpPr>
          <p:nvPr>
            <p:ph type="body" sz="quarter" idx="57" hasCustomPrompt="1"/>
          </p:nvPr>
        </p:nvSpPr>
        <p:spPr>
          <a:xfrm>
            <a:off x="6905811" y="3116582"/>
            <a:ext cx="4424177" cy="696661"/>
          </a:xfrm>
        </p:spPr>
        <p:txBody>
          <a:bodyPr tIns="144000" bIns="144000" anchor="b" anchorCtr="0"/>
          <a:lstStyle>
            <a:lvl1pPr marL="7938" indent="0">
              <a:spcBef>
                <a:spcPts val="0"/>
              </a:spcBef>
              <a:spcAft>
                <a:spcPts val="0"/>
              </a:spcAft>
              <a:buNone/>
              <a:defRPr/>
            </a:lvl1pPr>
          </a:lstStyle>
          <a:p>
            <a:pPr lvl="0"/>
            <a:r>
              <a:rPr lang="fr-FR"/>
              <a:t>Titre du chapitre 9</a:t>
            </a:r>
          </a:p>
        </p:txBody>
      </p:sp>
      <p:sp>
        <p:nvSpPr>
          <p:cNvPr id="67" name="Espace réservé du texte 10">
            <a:extLst>
              <a:ext uri="{FF2B5EF4-FFF2-40B4-BE49-F238E27FC236}">
                <a16:creationId xmlns:a16="http://schemas.microsoft.com/office/drawing/2014/main" id="{C14D2393-8BF2-90B6-A8FF-87C27071A0B5}"/>
              </a:ext>
            </a:extLst>
          </p:cNvPr>
          <p:cNvSpPr>
            <a:spLocks noGrp="1"/>
          </p:cNvSpPr>
          <p:nvPr>
            <p:ph type="body" sz="quarter" idx="58" hasCustomPrompt="1"/>
          </p:nvPr>
        </p:nvSpPr>
        <p:spPr>
          <a:xfrm>
            <a:off x="6091238" y="3827670"/>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10</a:t>
            </a:r>
          </a:p>
        </p:txBody>
      </p:sp>
      <p:sp>
        <p:nvSpPr>
          <p:cNvPr id="68" name="Espace réservé du texte 5">
            <a:extLst>
              <a:ext uri="{FF2B5EF4-FFF2-40B4-BE49-F238E27FC236}">
                <a16:creationId xmlns:a16="http://schemas.microsoft.com/office/drawing/2014/main" id="{A1DEC824-28D0-A4DB-828E-DF29DBCD891E}"/>
              </a:ext>
            </a:extLst>
          </p:cNvPr>
          <p:cNvSpPr>
            <a:spLocks noGrp="1"/>
          </p:cNvSpPr>
          <p:nvPr>
            <p:ph type="body" sz="quarter" idx="59" hasCustomPrompt="1"/>
          </p:nvPr>
        </p:nvSpPr>
        <p:spPr>
          <a:xfrm>
            <a:off x="6905811" y="3827670"/>
            <a:ext cx="4424177" cy="696661"/>
          </a:xfrm>
        </p:spPr>
        <p:txBody>
          <a:bodyPr tIns="144000" bIns="144000" anchor="b" anchorCtr="0"/>
          <a:lstStyle>
            <a:lvl1pPr marL="7938" indent="0">
              <a:spcBef>
                <a:spcPts val="0"/>
              </a:spcBef>
              <a:spcAft>
                <a:spcPts val="0"/>
              </a:spcAft>
              <a:buNone/>
              <a:defRPr/>
            </a:lvl1pPr>
          </a:lstStyle>
          <a:p>
            <a:pPr lvl="0"/>
            <a:r>
              <a:rPr lang="fr-FR"/>
              <a:t>Titre du chapitre 10</a:t>
            </a:r>
          </a:p>
        </p:txBody>
      </p:sp>
      <p:sp>
        <p:nvSpPr>
          <p:cNvPr id="69" name="Espace réservé du texte 10">
            <a:extLst>
              <a:ext uri="{FF2B5EF4-FFF2-40B4-BE49-F238E27FC236}">
                <a16:creationId xmlns:a16="http://schemas.microsoft.com/office/drawing/2014/main" id="{C7535B14-34D8-3B7A-EB51-BCA4410F55F2}"/>
              </a:ext>
            </a:extLst>
          </p:cNvPr>
          <p:cNvSpPr>
            <a:spLocks noGrp="1"/>
          </p:cNvSpPr>
          <p:nvPr>
            <p:ph type="body" sz="quarter" idx="60" hasCustomPrompt="1"/>
          </p:nvPr>
        </p:nvSpPr>
        <p:spPr>
          <a:xfrm>
            <a:off x="6091238" y="453875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11</a:t>
            </a:r>
          </a:p>
        </p:txBody>
      </p:sp>
      <p:sp>
        <p:nvSpPr>
          <p:cNvPr id="70" name="Espace réservé du texte 5">
            <a:extLst>
              <a:ext uri="{FF2B5EF4-FFF2-40B4-BE49-F238E27FC236}">
                <a16:creationId xmlns:a16="http://schemas.microsoft.com/office/drawing/2014/main" id="{C0595C9A-64CA-71A1-84D6-5658C8A8E98A}"/>
              </a:ext>
            </a:extLst>
          </p:cNvPr>
          <p:cNvSpPr>
            <a:spLocks noGrp="1"/>
          </p:cNvSpPr>
          <p:nvPr>
            <p:ph type="body" sz="quarter" idx="61" hasCustomPrompt="1"/>
          </p:nvPr>
        </p:nvSpPr>
        <p:spPr>
          <a:xfrm>
            <a:off x="6905811" y="4538758"/>
            <a:ext cx="4424177" cy="696661"/>
          </a:xfrm>
        </p:spPr>
        <p:txBody>
          <a:bodyPr tIns="144000" bIns="144000" anchor="b" anchorCtr="0"/>
          <a:lstStyle>
            <a:lvl1pPr marL="7938" indent="0">
              <a:spcBef>
                <a:spcPts val="0"/>
              </a:spcBef>
              <a:spcAft>
                <a:spcPts val="0"/>
              </a:spcAft>
              <a:buNone/>
              <a:defRPr/>
            </a:lvl1pPr>
          </a:lstStyle>
          <a:p>
            <a:pPr lvl="0"/>
            <a:r>
              <a:rPr lang="fr-FR"/>
              <a:t>Titre du chapitre 11</a:t>
            </a:r>
          </a:p>
        </p:txBody>
      </p:sp>
      <p:sp>
        <p:nvSpPr>
          <p:cNvPr id="71" name="Espace réservé du texte 10">
            <a:extLst>
              <a:ext uri="{FF2B5EF4-FFF2-40B4-BE49-F238E27FC236}">
                <a16:creationId xmlns:a16="http://schemas.microsoft.com/office/drawing/2014/main" id="{AFEDE8CC-EC28-0D54-14C6-F7A57F87CF9C}"/>
              </a:ext>
            </a:extLst>
          </p:cNvPr>
          <p:cNvSpPr>
            <a:spLocks noGrp="1"/>
          </p:cNvSpPr>
          <p:nvPr>
            <p:ph type="body" sz="quarter" idx="62" hasCustomPrompt="1"/>
          </p:nvPr>
        </p:nvSpPr>
        <p:spPr>
          <a:xfrm>
            <a:off x="6091238" y="524984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12</a:t>
            </a:r>
          </a:p>
        </p:txBody>
      </p:sp>
      <p:sp>
        <p:nvSpPr>
          <p:cNvPr id="72" name="Espace réservé du texte 5">
            <a:extLst>
              <a:ext uri="{FF2B5EF4-FFF2-40B4-BE49-F238E27FC236}">
                <a16:creationId xmlns:a16="http://schemas.microsoft.com/office/drawing/2014/main" id="{FFD6F717-46B8-32F1-D899-9FA62975FF4B}"/>
              </a:ext>
            </a:extLst>
          </p:cNvPr>
          <p:cNvSpPr>
            <a:spLocks noGrp="1"/>
          </p:cNvSpPr>
          <p:nvPr>
            <p:ph type="body" sz="quarter" idx="63" hasCustomPrompt="1"/>
          </p:nvPr>
        </p:nvSpPr>
        <p:spPr>
          <a:xfrm>
            <a:off x="6905811" y="5249848"/>
            <a:ext cx="4424177" cy="696661"/>
          </a:xfrm>
        </p:spPr>
        <p:txBody>
          <a:bodyPr tIns="144000" bIns="144000" anchor="b" anchorCtr="0"/>
          <a:lstStyle>
            <a:lvl1pPr marL="7938" indent="0">
              <a:spcBef>
                <a:spcPts val="0"/>
              </a:spcBef>
              <a:spcAft>
                <a:spcPts val="0"/>
              </a:spcAft>
              <a:buNone/>
              <a:defRPr/>
            </a:lvl1pPr>
          </a:lstStyle>
          <a:p>
            <a:pPr lvl="0"/>
            <a:r>
              <a:rPr lang="fr-FR"/>
              <a:t>Titre du chapitre 12</a:t>
            </a:r>
          </a:p>
        </p:txBody>
      </p:sp>
      <p:sp>
        <p:nvSpPr>
          <p:cNvPr id="3" name="Espace réservé du pied de page 2">
            <a:extLst>
              <a:ext uri="{FF2B5EF4-FFF2-40B4-BE49-F238E27FC236}">
                <a16:creationId xmlns:a16="http://schemas.microsoft.com/office/drawing/2014/main" id="{EB05387E-A5C7-8DFF-308A-E7F4AE47A8F4}"/>
              </a:ext>
            </a:extLst>
          </p:cNvPr>
          <p:cNvSpPr>
            <a:spLocks noGrp="1"/>
          </p:cNvSpPr>
          <p:nvPr>
            <p:ph type="ftr" sz="quarter" idx="64"/>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377279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Oval 9">
            <a:extLst>
              <a:ext uri="{FF2B5EF4-FFF2-40B4-BE49-F238E27FC236}">
                <a16:creationId xmlns:a16="http://schemas.microsoft.com/office/drawing/2014/main" id="{E8D09DEA-F930-0F84-806F-2B86209AB09E}"/>
              </a:ext>
            </a:extLst>
          </p:cNvPr>
          <p:cNvSpPr/>
          <p:nvPr userDrawn="1"/>
        </p:nvSpPr>
        <p:spPr>
          <a:xfrm>
            <a:off x="605939" y="1637435"/>
            <a:ext cx="733425" cy="73342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01</a:t>
            </a:r>
          </a:p>
        </p:txBody>
      </p:sp>
      <p:sp>
        <p:nvSpPr>
          <p:cNvPr id="8" name="Oval 70">
            <a:extLst>
              <a:ext uri="{FF2B5EF4-FFF2-40B4-BE49-F238E27FC236}">
                <a16:creationId xmlns:a16="http://schemas.microsoft.com/office/drawing/2014/main" id="{75318EB4-269B-E3BF-092E-EAAD14E6F480}"/>
              </a:ext>
            </a:extLst>
          </p:cNvPr>
          <p:cNvSpPr/>
          <p:nvPr userDrawn="1"/>
        </p:nvSpPr>
        <p:spPr>
          <a:xfrm>
            <a:off x="605939" y="2877883"/>
            <a:ext cx="733425" cy="7334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02</a:t>
            </a:r>
          </a:p>
        </p:txBody>
      </p:sp>
      <p:sp>
        <p:nvSpPr>
          <p:cNvPr id="9" name="Oval 71">
            <a:extLst>
              <a:ext uri="{FF2B5EF4-FFF2-40B4-BE49-F238E27FC236}">
                <a16:creationId xmlns:a16="http://schemas.microsoft.com/office/drawing/2014/main" id="{CAF542CF-B58D-4819-A1F3-F1751063B695}"/>
              </a:ext>
            </a:extLst>
          </p:cNvPr>
          <p:cNvSpPr/>
          <p:nvPr userDrawn="1"/>
        </p:nvSpPr>
        <p:spPr>
          <a:xfrm>
            <a:off x="605939" y="4138287"/>
            <a:ext cx="733425" cy="7334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03</a:t>
            </a:r>
          </a:p>
        </p:txBody>
      </p:sp>
      <p:sp>
        <p:nvSpPr>
          <p:cNvPr id="10" name="Espace réservé du texte 2">
            <a:extLst>
              <a:ext uri="{FF2B5EF4-FFF2-40B4-BE49-F238E27FC236}">
                <a16:creationId xmlns:a16="http://schemas.microsoft.com/office/drawing/2014/main" id="{90C40C7D-3A74-F24A-7007-92F7793BC283}"/>
              </a:ext>
            </a:extLst>
          </p:cNvPr>
          <p:cNvSpPr>
            <a:spLocks noGrp="1"/>
          </p:cNvSpPr>
          <p:nvPr>
            <p:ph idx="1"/>
          </p:nvPr>
        </p:nvSpPr>
        <p:spPr>
          <a:xfrm>
            <a:off x="1415948" y="1637435"/>
            <a:ext cx="10169687" cy="1156442"/>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marL="222250" indent="0">
              <a:buNone/>
              <a:tabLst/>
              <a:defRPr sz="1200" i="1"/>
            </a:lvl5pPr>
          </a:lstStyle>
          <a:p>
            <a:pPr lvl="0"/>
            <a:r>
              <a:rPr lang="fr-FR" dirty="0"/>
              <a:t>Cliquez pour modifier les styles du texte du masque</a:t>
            </a:r>
          </a:p>
          <a:p>
            <a:pPr lvl="1"/>
            <a:r>
              <a:rPr lang="fr-FR" dirty="0"/>
              <a:t>Deuxième niveau</a:t>
            </a:r>
          </a:p>
        </p:txBody>
      </p:sp>
      <p:sp>
        <p:nvSpPr>
          <p:cNvPr id="11" name="Espace réservé du texte 2">
            <a:extLst>
              <a:ext uri="{FF2B5EF4-FFF2-40B4-BE49-F238E27FC236}">
                <a16:creationId xmlns:a16="http://schemas.microsoft.com/office/drawing/2014/main" id="{E2D57204-3D17-D9ED-7726-CBF61125AC85}"/>
              </a:ext>
            </a:extLst>
          </p:cNvPr>
          <p:cNvSpPr>
            <a:spLocks noGrp="1"/>
          </p:cNvSpPr>
          <p:nvPr>
            <p:ph idx="16"/>
          </p:nvPr>
        </p:nvSpPr>
        <p:spPr>
          <a:xfrm>
            <a:off x="1415948" y="2877882"/>
            <a:ext cx="10169687" cy="1156441"/>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p:txBody>
      </p:sp>
      <p:sp>
        <p:nvSpPr>
          <p:cNvPr id="12" name="Espace réservé du texte 2">
            <a:extLst>
              <a:ext uri="{FF2B5EF4-FFF2-40B4-BE49-F238E27FC236}">
                <a16:creationId xmlns:a16="http://schemas.microsoft.com/office/drawing/2014/main" id="{B2EE6136-7B85-19C6-E3D0-6BF40C5EAC94}"/>
              </a:ext>
            </a:extLst>
          </p:cNvPr>
          <p:cNvSpPr>
            <a:spLocks noGrp="1"/>
          </p:cNvSpPr>
          <p:nvPr>
            <p:ph idx="17"/>
          </p:nvPr>
        </p:nvSpPr>
        <p:spPr>
          <a:xfrm>
            <a:off x="1415948" y="4138287"/>
            <a:ext cx="10169687" cy="1156440"/>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65887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a:xfrm>
            <a:off x="1" y="0"/>
            <a:ext cx="4553526" cy="6858000"/>
          </a:xfrm>
          <a:solidFill>
            <a:schemeClr val="tx1">
              <a:lumMod val="20000"/>
              <a:lumOff val="80000"/>
            </a:schemeClr>
          </a:solidFill>
        </p:spPr>
        <p:txBody>
          <a:bodyPr/>
          <a:lstStyle/>
          <a:p>
            <a:endParaRPr lang="en-GB"/>
          </a:p>
        </p:txBody>
      </p:sp>
      <p:sp>
        <p:nvSpPr>
          <p:cNvPr id="18" name="Espace réservé du contenu 2">
            <a:extLst>
              <a:ext uri="{FF2B5EF4-FFF2-40B4-BE49-F238E27FC236}">
                <a16:creationId xmlns:a16="http://schemas.microsoft.com/office/drawing/2014/main" id="{734B8FDA-B502-E04C-B2D8-EB21F472EC59}"/>
              </a:ext>
            </a:extLst>
          </p:cNvPr>
          <p:cNvSpPr>
            <a:spLocks noGrp="1"/>
          </p:cNvSpPr>
          <p:nvPr>
            <p:ph idx="1" hasCustomPrompt="1"/>
          </p:nvPr>
        </p:nvSpPr>
        <p:spPr>
          <a:xfrm>
            <a:off x="6096000" y="4247661"/>
            <a:ext cx="5662613" cy="533885"/>
          </a:xfrm>
          <a:noFill/>
        </p:spPr>
        <p:txBody>
          <a:bodyPr lIns="0"/>
          <a:lstStyle>
            <a:lvl2pPr>
              <a:defRPr>
                <a:solidFill>
                  <a:schemeClr val="tx1"/>
                </a:solidFill>
                <a:effectLst/>
              </a:defRPr>
            </a:lvl2pPr>
          </a:lstStyle>
          <a:p>
            <a:pPr lvl="1"/>
            <a:r>
              <a:rPr lang="fr-FR" dirty="0"/>
              <a:t>Troisième niveau</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6124576" y="1490660"/>
            <a:ext cx="5634037" cy="2571264"/>
          </a:xfrm>
        </p:spPr>
        <p:txBody>
          <a:bodyPr/>
          <a:lstStyle>
            <a:lvl1pPr>
              <a:defRPr sz="4000">
                <a:solidFill>
                  <a:schemeClr val="accent1"/>
                </a:solidFill>
                <a:effectLst/>
              </a:defRPr>
            </a:lvl1pPr>
          </a:lstStyle>
          <a:p>
            <a:r>
              <a:rPr lang="fr-FR" dirty="0"/>
              <a:t>Modifiez </a:t>
            </a:r>
            <a:br>
              <a:rPr lang="fr-FR" dirty="0"/>
            </a:br>
            <a:r>
              <a:rPr lang="fr-FR" dirty="0"/>
              <a:t>le style </a:t>
            </a:r>
            <a:br>
              <a:rPr lang="fr-FR" dirty="0"/>
            </a:br>
            <a:r>
              <a:rPr lang="fr-FR" dirty="0"/>
              <a:t>du titre</a:t>
            </a:r>
            <a:endParaRPr lang="en-GB" dirty="0"/>
          </a:p>
        </p:txBody>
      </p:sp>
      <p:sp>
        <p:nvSpPr>
          <p:cNvPr id="3" name="Espace réservé du numéro de diapositive 2">
            <a:extLst>
              <a:ext uri="{FF2B5EF4-FFF2-40B4-BE49-F238E27FC236}">
                <a16:creationId xmlns:a16="http://schemas.microsoft.com/office/drawing/2014/main" id="{A4E9C0E7-B051-684B-9CA9-F34A76BDE767}"/>
              </a:ext>
            </a:extLst>
          </p:cNvPr>
          <p:cNvSpPr>
            <a:spLocks noGrp="1"/>
          </p:cNvSpPr>
          <p:nvPr>
            <p:ph type="sldNum" sz="quarter" idx="12"/>
          </p:nvPr>
        </p:nvSpPr>
        <p:spPr/>
        <p:txBody>
          <a:bodyPr/>
          <a:lstStyle>
            <a:lvl1pPr>
              <a:defRPr>
                <a:solidFill>
                  <a:schemeClr val="bg1"/>
                </a:solidFill>
              </a:defRPr>
            </a:lvl1pPr>
          </a:lstStyle>
          <a:p>
            <a:fld id="{5B4A2616-67FD-244D-A9A6-1B1EB77FB7D4}" type="slidenum">
              <a:rPr lang="fr-FR" smtClean="0"/>
              <a:pPr/>
              <a:t>‹#›</a:t>
            </a:fld>
            <a:r>
              <a:rPr lang="fr-FR"/>
              <a:t> </a:t>
            </a:r>
          </a:p>
        </p:txBody>
      </p:sp>
      <p:cxnSp>
        <p:nvCxnSpPr>
          <p:cNvPr id="6" name="Connecteur droit 5">
            <a:extLst>
              <a:ext uri="{FF2B5EF4-FFF2-40B4-BE49-F238E27FC236}">
                <a16:creationId xmlns:a16="http://schemas.microsoft.com/office/drawing/2014/main" id="{FE797DE8-96B6-E24C-8B6E-9DAD02668BAE}"/>
              </a:ext>
            </a:extLst>
          </p:cNvPr>
          <p:cNvCxnSpPr>
            <a:cxnSpLocks/>
          </p:cNvCxnSpPr>
          <p:nvPr userDrawn="1"/>
        </p:nvCxnSpPr>
        <p:spPr bwMode="ltGray">
          <a:xfrm>
            <a:off x="4614866" y="0"/>
            <a:ext cx="0" cy="6858000"/>
          </a:xfrm>
          <a:prstGeom prst="line">
            <a:avLst/>
          </a:prstGeom>
          <a:ln w="127000">
            <a:gradFill>
              <a:gsLst>
                <a:gs pos="100000">
                  <a:schemeClr val="accent2"/>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Espace réservé du texte 10">
            <a:extLst>
              <a:ext uri="{FF2B5EF4-FFF2-40B4-BE49-F238E27FC236}">
                <a16:creationId xmlns:a16="http://schemas.microsoft.com/office/drawing/2014/main" id="{B872D7F0-30D5-52F5-B945-B63B26E85A64}"/>
              </a:ext>
            </a:extLst>
          </p:cNvPr>
          <p:cNvSpPr>
            <a:spLocks noGrp="1"/>
          </p:cNvSpPr>
          <p:nvPr>
            <p:ph type="body" sz="quarter" idx="38" hasCustomPrompt="1"/>
          </p:nvPr>
        </p:nvSpPr>
        <p:spPr>
          <a:xfrm>
            <a:off x="0" y="5216236"/>
            <a:ext cx="4553527" cy="1641764"/>
          </a:xfrm>
        </p:spPr>
        <p:txBody>
          <a:bodyPr lIns="0" tIns="0" rIns="0" bIns="0" anchor="b"/>
          <a:lstStyle>
            <a:lvl1pPr marL="7938" indent="0" algn="ctr">
              <a:buNone/>
              <a:defRPr lang="fr-FR" sz="23900" b="1" i="0" kern="1200" dirty="0">
                <a:solidFill>
                  <a:schemeClr val="bg1"/>
                </a:solidFill>
                <a:effectLst>
                  <a:outerShdw blurRad="342900" dist="38100" dir="2700000" algn="tl" rotWithShape="0">
                    <a:prstClr val="black">
                      <a:alpha val="33000"/>
                    </a:prstClr>
                  </a:outerShdw>
                </a:effectLst>
                <a:latin typeface="Arial" panose="020B0604020202020204" pitchFamily="34" charset="0"/>
                <a:ea typeface="+mj-ea"/>
                <a:cs typeface="+mj-cs"/>
              </a:defRPr>
            </a:lvl1pPr>
          </a:lstStyle>
          <a:p>
            <a:pPr lvl="0"/>
            <a:r>
              <a:rPr lang="fr-FR"/>
              <a:t>00</a:t>
            </a:r>
          </a:p>
        </p:txBody>
      </p:sp>
      <p:sp>
        <p:nvSpPr>
          <p:cNvPr id="10" name="ZoneTexte 9">
            <a:extLst>
              <a:ext uri="{FF2B5EF4-FFF2-40B4-BE49-F238E27FC236}">
                <a16:creationId xmlns:a16="http://schemas.microsoft.com/office/drawing/2014/main" id="{C2877551-C8E7-735B-7B61-8B8DB464504C}"/>
              </a:ext>
            </a:extLst>
          </p:cNvPr>
          <p:cNvSpPr txBox="1"/>
          <p:nvPr userDrawn="1"/>
        </p:nvSpPr>
        <p:spPr>
          <a:xfrm>
            <a:off x="-2057400" y="0"/>
            <a:ext cx="1916152" cy="1015663"/>
          </a:xfrm>
          <a:prstGeom prst="rect">
            <a:avLst/>
          </a:prstGeom>
          <a:solidFill>
            <a:schemeClr val="bg1">
              <a:lumMod val="95000"/>
            </a:schemeClr>
          </a:solidFill>
        </p:spPr>
        <p:txBody>
          <a:bodyPr wrap="square" rtlCol="0">
            <a:spAutoFit/>
          </a:bodyPr>
          <a:lstStyle/>
          <a:p>
            <a:r>
              <a:rPr lang="fr-FR" sz="1000" b="1"/>
              <a:t>Pour changer l’image :</a:t>
            </a:r>
          </a:p>
          <a:p>
            <a:r>
              <a:rPr lang="fr-FR" sz="1000"/>
              <a:t>1 : Supprimer l’image actuel</a:t>
            </a:r>
          </a:p>
          <a:p>
            <a:r>
              <a:rPr lang="fr-FR" sz="1000"/>
              <a:t>2 : Cliquer sur l’icone image pour importer votre photo</a:t>
            </a:r>
          </a:p>
          <a:p>
            <a:r>
              <a:rPr lang="fr-FR" sz="1000"/>
              <a:t>3 : Clic + droit sur la photo</a:t>
            </a:r>
          </a:p>
          <a:p>
            <a:r>
              <a:rPr lang="fr-FR" sz="1000"/>
              <a:t>4 : Passer en arrière-plan</a:t>
            </a:r>
          </a:p>
        </p:txBody>
      </p:sp>
    </p:spTree>
    <p:extLst>
      <p:ext uri="{BB962C8B-B14F-4D97-AF65-F5344CB8AC3E}">
        <p14:creationId xmlns:p14="http://schemas.microsoft.com/office/powerpoint/2010/main" val="1998677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5" name="Espace réservé du numéro de diapositive 4">
            <a:extLst>
              <a:ext uri="{FF2B5EF4-FFF2-40B4-BE49-F238E27FC236}">
                <a16:creationId xmlns:a16="http://schemas.microsoft.com/office/drawing/2014/main" id="{7CC1E864-3B00-A34E-9F2E-68E5A2D4F6E2}"/>
              </a:ext>
            </a:extLst>
          </p:cNvPr>
          <p:cNvSpPr>
            <a:spLocks noGrp="1"/>
          </p:cNvSpPr>
          <p:nvPr>
            <p:ph type="sldNum" sz="quarter" idx="15"/>
          </p:nvPr>
        </p:nvSpPr>
        <p:spPr/>
        <p:txBody>
          <a:bodyPr/>
          <a:lstStyle/>
          <a:p>
            <a:fld id="{5B4A2616-67FD-244D-A9A6-1B1EB77FB7D4}" type="slidenum">
              <a:rPr lang="fr-FR" smtClean="0"/>
              <a:pPr/>
              <a:t>‹#›</a:t>
            </a:fld>
            <a:r>
              <a:rPr lang="fr-FR"/>
              <a:t> </a:t>
            </a:r>
          </a:p>
        </p:txBody>
      </p:sp>
      <p:sp>
        <p:nvSpPr>
          <p:cNvPr id="7" name="Espace réservé du texte 6">
            <a:extLst>
              <a:ext uri="{FF2B5EF4-FFF2-40B4-BE49-F238E27FC236}">
                <a16:creationId xmlns:a16="http://schemas.microsoft.com/office/drawing/2014/main" id="{8125963F-238A-7242-A573-638EA1D95186}"/>
              </a:ext>
            </a:extLst>
          </p:cNvPr>
          <p:cNvSpPr>
            <a:spLocks noGrp="1"/>
          </p:cNvSpPr>
          <p:nvPr>
            <p:ph type="body" sz="quarter" idx="16"/>
          </p:nvPr>
        </p:nvSpPr>
        <p:spPr>
          <a:xfrm>
            <a:off x="423863"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4" name="Espace réservé du texte 6">
            <a:extLst>
              <a:ext uri="{FF2B5EF4-FFF2-40B4-BE49-F238E27FC236}">
                <a16:creationId xmlns:a16="http://schemas.microsoft.com/office/drawing/2014/main" id="{70AD5568-BEB6-424D-8E47-62E677179AA1}"/>
              </a:ext>
            </a:extLst>
          </p:cNvPr>
          <p:cNvSpPr>
            <a:spLocks noGrp="1"/>
          </p:cNvSpPr>
          <p:nvPr>
            <p:ph type="body" sz="quarter" idx="17"/>
          </p:nvPr>
        </p:nvSpPr>
        <p:spPr>
          <a:xfrm>
            <a:off x="6311354"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ZoneTexte 10">
            <a:extLst>
              <a:ext uri="{FF2B5EF4-FFF2-40B4-BE49-F238E27FC236}">
                <a16:creationId xmlns:a16="http://schemas.microsoft.com/office/drawing/2014/main" id="{EA57829A-86A0-1023-8B80-0A43234AFA9E}"/>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Espace réservé du pied de page 2">
            <a:extLst>
              <a:ext uri="{FF2B5EF4-FFF2-40B4-BE49-F238E27FC236}">
                <a16:creationId xmlns:a16="http://schemas.microsoft.com/office/drawing/2014/main" id="{AC2ADCE7-6AA4-1B18-6D9A-2D81FC77F033}"/>
              </a:ext>
            </a:extLst>
          </p:cNvPr>
          <p:cNvSpPr>
            <a:spLocks noGrp="1"/>
          </p:cNvSpPr>
          <p:nvPr>
            <p:ph type="ftr" sz="quarter" idx="18"/>
          </p:nvPr>
        </p:nvSpPr>
        <p:spPr>
          <a:xfrm>
            <a:off x="767261" y="6240762"/>
            <a:ext cx="7410450" cy="226714"/>
          </a:xfrm>
          <a:prstGeom prst="rect">
            <a:avLst/>
          </a:prstGeom>
        </p:spPr>
        <p:txBody>
          <a:bodyPr/>
          <a:lstStyle/>
          <a:p>
            <a:r>
              <a:rPr lang="en-US"/>
              <a:t>European Affairs | Storengy |</a:t>
            </a:r>
            <a:endParaRPr lang="fr-FR"/>
          </a:p>
        </p:txBody>
      </p:sp>
      <p:sp>
        <p:nvSpPr>
          <p:cNvPr id="4" name="Espace réservé du texte 6">
            <a:extLst>
              <a:ext uri="{FF2B5EF4-FFF2-40B4-BE49-F238E27FC236}">
                <a16:creationId xmlns:a16="http://schemas.microsoft.com/office/drawing/2014/main" id="{1E2A206E-8DC4-5482-9F62-93F8B223D8E6}"/>
              </a:ext>
            </a:extLst>
          </p:cNvPr>
          <p:cNvSpPr>
            <a:spLocks noGrp="1"/>
          </p:cNvSpPr>
          <p:nvPr>
            <p:ph type="body" sz="quarter" idx="19"/>
          </p:nvPr>
        </p:nvSpPr>
        <p:spPr>
          <a:xfrm>
            <a:off x="423811" y="1442785"/>
            <a:ext cx="5450432" cy="443165"/>
          </a:xfrm>
        </p:spPr>
        <p:txBody>
          <a:bodyPr lIns="251999" anchor="ctr"/>
          <a:lstStyle>
            <a:lvl1pPr algn="ctr">
              <a:defRPr/>
            </a:lvl1pPr>
          </a:lstStyle>
          <a:p>
            <a:pPr lvl="0"/>
            <a:r>
              <a:rPr lang="fr-FR" dirty="0"/>
              <a:t>Cliquez pour modifier les styles du texte du masque</a:t>
            </a:r>
          </a:p>
        </p:txBody>
      </p:sp>
      <p:sp>
        <p:nvSpPr>
          <p:cNvPr id="6" name="Espace réservé du texte 6">
            <a:extLst>
              <a:ext uri="{FF2B5EF4-FFF2-40B4-BE49-F238E27FC236}">
                <a16:creationId xmlns:a16="http://schemas.microsoft.com/office/drawing/2014/main" id="{FA234C71-0FA2-D409-7145-C0E4763A2B46}"/>
              </a:ext>
            </a:extLst>
          </p:cNvPr>
          <p:cNvSpPr>
            <a:spLocks noGrp="1"/>
          </p:cNvSpPr>
          <p:nvPr>
            <p:ph type="body" sz="quarter" idx="20"/>
          </p:nvPr>
        </p:nvSpPr>
        <p:spPr>
          <a:xfrm>
            <a:off x="6311302" y="1442785"/>
            <a:ext cx="5450432" cy="443165"/>
          </a:xfrm>
        </p:spPr>
        <p:txBody>
          <a:bodyPr lIns="251999" anchor="ctr"/>
          <a:lstStyle>
            <a:lvl1pPr algn="ctr">
              <a:defRPr/>
            </a:lvl1pPr>
          </a:lstStyle>
          <a:p>
            <a:pPr lvl="0"/>
            <a:r>
              <a:rPr lang="fr-FR" dirty="0"/>
              <a:t>Cliquez pour modifier les styles du texte du masque</a:t>
            </a:r>
          </a:p>
        </p:txBody>
      </p:sp>
    </p:spTree>
    <p:extLst>
      <p:ext uri="{BB962C8B-B14F-4D97-AF65-F5344CB8AC3E}">
        <p14:creationId xmlns:p14="http://schemas.microsoft.com/office/powerpoint/2010/main" val="2994978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e 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4" name="Espace réservé du numéro de diapositive 3">
            <a:extLst>
              <a:ext uri="{FF2B5EF4-FFF2-40B4-BE49-F238E27FC236}">
                <a16:creationId xmlns:a16="http://schemas.microsoft.com/office/drawing/2014/main" id="{82C980F8-9E57-244D-861F-DBDB6AE5F03F}"/>
              </a:ext>
            </a:extLst>
          </p:cNvPr>
          <p:cNvSpPr>
            <a:spLocks noGrp="1"/>
          </p:cNvSpPr>
          <p:nvPr>
            <p:ph type="sldNum" sz="quarter" idx="20"/>
          </p:nvPr>
        </p:nvSpPr>
        <p:spPr/>
        <p:txBody>
          <a:bodyPr/>
          <a:lstStyle/>
          <a:p>
            <a:fld id="{5B4A2616-67FD-244D-A9A6-1B1EB77FB7D4}" type="slidenum">
              <a:rPr lang="fr-FR" smtClean="0"/>
              <a:pPr/>
              <a:t>‹#›</a:t>
            </a:fld>
            <a:r>
              <a:rPr lang="fr-FR"/>
              <a:t> </a:t>
            </a:r>
          </a:p>
        </p:txBody>
      </p:sp>
      <p:sp>
        <p:nvSpPr>
          <p:cNvPr id="10" name="Espace réservé du texte 6">
            <a:extLst>
              <a:ext uri="{FF2B5EF4-FFF2-40B4-BE49-F238E27FC236}">
                <a16:creationId xmlns:a16="http://schemas.microsoft.com/office/drawing/2014/main" id="{F822BAF3-82DD-A741-9DB0-4C44B44E177B}"/>
              </a:ext>
            </a:extLst>
          </p:cNvPr>
          <p:cNvSpPr>
            <a:spLocks noGrp="1"/>
          </p:cNvSpPr>
          <p:nvPr>
            <p:ph type="body" sz="quarter" idx="16"/>
          </p:nvPr>
        </p:nvSpPr>
        <p:spPr>
          <a:xfrm>
            <a:off x="423863"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Espace réservé du texte 6">
            <a:extLst>
              <a:ext uri="{FF2B5EF4-FFF2-40B4-BE49-F238E27FC236}">
                <a16:creationId xmlns:a16="http://schemas.microsoft.com/office/drawing/2014/main" id="{1ED202E3-6998-2944-966E-3B6DEE09EBF5}"/>
              </a:ext>
            </a:extLst>
          </p:cNvPr>
          <p:cNvSpPr>
            <a:spLocks noGrp="1"/>
          </p:cNvSpPr>
          <p:nvPr>
            <p:ph type="body" sz="quarter" idx="21"/>
          </p:nvPr>
        </p:nvSpPr>
        <p:spPr>
          <a:xfrm>
            <a:off x="4365258"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7" name="Espace réservé du texte 6">
            <a:extLst>
              <a:ext uri="{FF2B5EF4-FFF2-40B4-BE49-F238E27FC236}">
                <a16:creationId xmlns:a16="http://schemas.microsoft.com/office/drawing/2014/main" id="{CFD27A99-6915-8B48-85F5-0E7C4682BCA3}"/>
              </a:ext>
            </a:extLst>
          </p:cNvPr>
          <p:cNvSpPr>
            <a:spLocks noGrp="1"/>
          </p:cNvSpPr>
          <p:nvPr>
            <p:ph type="body" sz="quarter" idx="22"/>
          </p:nvPr>
        </p:nvSpPr>
        <p:spPr>
          <a:xfrm>
            <a:off x="8306653"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ZoneTexte 11">
            <a:extLst>
              <a:ext uri="{FF2B5EF4-FFF2-40B4-BE49-F238E27FC236}">
                <a16:creationId xmlns:a16="http://schemas.microsoft.com/office/drawing/2014/main" id="{69DB1723-C51E-60DC-1216-DB88EF2417BF}"/>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Espace réservé du pied de page 2">
            <a:extLst>
              <a:ext uri="{FF2B5EF4-FFF2-40B4-BE49-F238E27FC236}">
                <a16:creationId xmlns:a16="http://schemas.microsoft.com/office/drawing/2014/main" id="{F6F1F7E5-E256-50D7-A339-970E575B1A67}"/>
              </a:ext>
            </a:extLst>
          </p:cNvPr>
          <p:cNvSpPr>
            <a:spLocks noGrp="1"/>
          </p:cNvSpPr>
          <p:nvPr>
            <p:ph type="ftr" sz="quarter" idx="23"/>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287328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 Photo">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0260240E-2BE6-AB4F-BF00-29F1B5755AD9}"/>
              </a:ext>
            </a:extLst>
          </p:cNvPr>
          <p:cNvSpPr>
            <a:spLocks noGrp="1"/>
          </p:cNvSpPr>
          <p:nvPr>
            <p:ph type="pic" sz="quarter" idx="13"/>
          </p:nvPr>
        </p:nvSpPr>
        <p:spPr>
          <a:xfrm>
            <a:off x="6096000" y="433389"/>
            <a:ext cx="5662613" cy="5180012"/>
          </a:xfrm>
          <a:solidFill>
            <a:schemeClr val="tx1">
              <a:lumMod val="20000"/>
              <a:lumOff val="80000"/>
            </a:schemeClr>
          </a:solidFill>
        </p:spPr>
        <p:txBody>
          <a:bodyPr/>
          <a:lstStyle/>
          <a:p>
            <a:endParaRPr lang="en-GB"/>
          </a:p>
        </p:txBody>
      </p:sp>
      <p:sp>
        <p:nvSpPr>
          <p:cNvPr id="5" name="Espace réservé du numéro de diapositive 4">
            <a:extLst>
              <a:ext uri="{FF2B5EF4-FFF2-40B4-BE49-F238E27FC236}">
                <a16:creationId xmlns:a16="http://schemas.microsoft.com/office/drawing/2014/main" id="{F2679DB2-9E2F-4F47-BBCE-86CA30AFB99F}"/>
              </a:ext>
            </a:extLst>
          </p:cNvPr>
          <p:cNvSpPr>
            <a:spLocks noGrp="1"/>
          </p:cNvSpPr>
          <p:nvPr>
            <p:ph type="sldNum" sz="quarter" idx="15"/>
          </p:nvPr>
        </p:nvSpPr>
        <p:spPr/>
        <p:txBody>
          <a:bodyPr/>
          <a:lstStyle/>
          <a:p>
            <a:fld id="{5B4A2616-67FD-244D-A9A6-1B1EB77FB7D4}" type="slidenum">
              <a:rPr lang="fr-FR" smtClean="0"/>
              <a:pPr/>
              <a:t>‹#›</a:t>
            </a:fld>
            <a:r>
              <a:rPr lang="fr-FR"/>
              <a:t> </a:t>
            </a:r>
          </a:p>
        </p:txBody>
      </p:sp>
      <p:sp>
        <p:nvSpPr>
          <p:cNvPr id="10" name="Espace réservé du texte 6">
            <a:extLst>
              <a:ext uri="{FF2B5EF4-FFF2-40B4-BE49-F238E27FC236}">
                <a16:creationId xmlns:a16="http://schemas.microsoft.com/office/drawing/2014/main" id="{1430A3F4-C8A2-6E41-A70F-20E18B519637}"/>
              </a:ext>
            </a:extLst>
          </p:cNvPr>
          <p:cNvSpPr>
            <a:spLocks noGrp="1"/>
          </p:cNvSpPr>
          <p:nvPr>
            <p:ph type="body" sz="quarter" idx="16"/>
          </p:nvPr>
        </p:nvSpPr>
        <p:spPr>
          <a:xfrm>
            <a:off x="423863" y="1885950"/>
            <a:ext cx="519893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ZoneTexte 11">
            <a:extLst>
              <a:ext uri="{FF2B5EF4-FFF2-40B4-BE49-F238E27FC236}">
                <a16:creationId xmlns:a16="http://schemas.microsoft.com/office/drawing/2014/main" id="{9EACA058-D42D-C1F6-0C03-51E53C21FA03}"/>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Titre 2">
            <a:extLst>
              <a:ext uri="{FF2B5EF4-FFF2-40B4-BE49-F238E27FC236}">
                <a16:creationId xmlns:a16="http://schemas.microsoft.com/office/drawing/2014/main" id="{AD91B65B-3243-E1FA-EB2E-300A04E30140}"/>
              </a:ext>
            </a:extLst>
          </p:cNvPr>
          <p:cNvSpPr>
            <a:spLocks noGrp="1"/>
          </p:cNvSpPr>
          <p:nvPr>
            <p:ph type="title"/>
          </p:nvPr>
        </p:nvSpPr>
        <p:spPr/>
        <p:txBody>
          <a:bodyPr/>
          <a:lstStyle/>
          <a:p>
            <a:r>
              <a:rPr lang="fr-FR"/>
              <a:t>Modifiez le style du titre</a:t>
            </a:r>
          </a:p>
        </p:txBody>
      </p:sp>
      <p:sp>
        <p:nvSpPr>
          <p:cNvPr id="2" name="Espace réservé du pied de page 1">
            <a:extLst>
              <a:ext uri="{FF2B5EF4-FFF2-40B4-BE49-F238E27FC236}">
                <a16:creationId xmlns:a16="http://schemas.microsoft.com/office/drawing/2014/main" id="{6CC827A5-65A8-6F71-7526-9EB0A1FCC957}"/>
              </a:ext>
            </a:extLst>
          </p:cNvPr>
          <p:cNvSpPr>
            <a:spLocks noGrp="1"/>
          </p:cNvSpPr>
          <p:nvPr>
            <p:ph type="ftr" sz="quarter" idx="17"/>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407373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onnes + Photos">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D3910C6A-C175-474F-ACF5-38F216BD8BF7}"/>
              </a:ext>
            </a:extLst>
          </p:cNvPr>
          <p:cNvSpPr>
            <a:spLocks noGrp="1"/>
          </p:cNvSpPr>
          <p:nvPr>
            <p:ph type="pic" sz="quarter" idx="15"/>
          </p:nvPr>
        </p:nvSpPr>
        <p:spPr>
          <a:xfrm>
            <a:off x="565053" y="1648250"/>
            <a:ext cx="3332684" cy="1700559"/>
          </a:xfrm>
          <a:solidFill>
            <a:schemeClr val="tx1">
              <a:lumMod val="20000"/>
              <a:lumOff val="80000"/>
            </a:schemeClr>
          </a:solidFill>
        </p:spPr>
        <p:txBody>
          <a:bodyPr/>
          <a:lstStyle/>
          <a:p>
            <a:endParaRPr lang="en-GB"/>
          </a:p>
        </p:txBody>
      </p:sp>
      <p:sp>
        <p:nvSpPr>
          <p:cNvPr id="14" name="Titre 13">
            <a:extLst>
              <a:ext uri="{FF2B5EF4-FFF2-40B4-BE49-F238E27FC236}">
                <a16:creationId xmlns:a16="http://schemas.microsoft.com/office/drawing/2014/main" id="{41E2D92A-100F-2D4E-85A9-978E28618BC7}"/>
              </a:ext>
            </a:extLst>
          </p:cNvPr>
          <p:cNvSpPr>
            <a:spLocks noGrp="1"/>
          </p:cNvSpPr>
          <p:nvPr>
            <p:ph type="title" hasCustomPrompt="1"/>
          </p:nvPr>
        </p:nvSpPr>
        <p:spPr/>
        <p:txBody>
          <a:bodyPr/>
          <a:lstStyle/>
          <a:p>
            <a:r>
              <a:rPr lang="fr-FR"/>
              <a:t>Modifiez le style </a:t>
            </a:r>
            <a:br>
              <a:rPr lang="fr-FR"/>
            </a:br>
            <a:r>
              <a:rPr lang="fr-FR"/>
              <a:t>du titre</a:t>
            </a:r>
            <a:endParaRPr lang="en-GB"/>
          </a:p>
        </p:txBody>
      </p:sp>
      <p:sp>
        <p:nvSpPr>
          <p:cNvPr id="3" name="Espace réservé du numéro de diapositive 2">
            <a:extLst>
              <a:ext uri="{FF2B5EF4-FFF2-40B4-BE49-F238E27FC236}">
                <a16:creationId xmlns:a16="http://schemas.microsoft.com/office/drawing/2014/main" id="{52EB45E7-60C2-6B42-A045-1203E2786B89}"/>
              </a:ext>
            </a:extLst>
          </p:cNvPr>
          <p:cNvSpPr>
            <a:spLocks noGrp="1"/>
          </p:cNvSpPr>
          <p:nvPr>
            <p:ph type="sldNum" sz="quarter" idx="22"/>
          </p:nvPr>
        </p:nvSpPr>
        <p:spPr/>
        <p:txBody>
          <a:bodyPr/>
          <a:lstStyle/>
          <a:p>
            <a:fld id="{5B4A2616-67FD-244D-A9A6-1B1EB77FB7D4}" type="slidenum">
              <a:rPr lang="fr-FR" smtClean="0"/>
              <a:pPr/>
              <a:t>‹#›</a:t>
            </a:fld>
            <a:r>
              <a:rPr lang="fr-FR"/>
              <a:t> </a:t>
            </a:r>
          </a:p>
        </p:txBody>
      </p:sp>
      <p:sp>
        <p:nvSpPr>
          <p:cNvPr id="19" name="Espace réservé du texte 6">
            <a:extLst>
              <a:ext uri="{FF2B5EF4-FFF2-40B4-BE49-F238E27FC236}">
                <a16:creationId xmlns:a16="http://schemas.microsoft.com/office/drawing/2014/main" id="{02782019-9F20-3D4A-87DA-7CB5FAFF0419}"/>
              </a:ext>
            </a:extLst>
          </p:cNvPr>
          <p:cNvSpPr>
            <a:spLocks noGrp="1"/>
          </p:cNvSpPr>
          <p:nvPr>
            <p:ph type="body" sz="quarter" idx="16"/>
          </p:nvPr>
        </p:nvSpPr>
        <p:spPr bwMode="hidden">
          <a:xfrm>
            <a:off x="570077" y="3340100"/>
            <a:ext cx="3327659"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Espace réservé pour une image  10">
            <a:extLst>
              <a:ext uri="{FF2B5EF4-FFF2-40B4-BE49-F238E27FC236}">
                <a16:creationId xmlns:a16="http://schemas.microsoft.com/office/drawing/2014/main" id="{884C64C8-6B91-E201-2698-ABF0642DF85E}"/>
              </a:ext>
            </a:extLst>
          </p:cNvPr>
          <p:cNvSpPr>
            <a:spLocks noGrp="1"/>
          </p:cNvSpPr>
          <p:nvPr>
            <p:ph type="pic" sz="quarter" idx="23"/>
          </p:nvPr>
        </p:nvSpPr>
        <p:spPr>
          <a:xfrm>
            <a:off x="4500684" y="1648250"/>
            <a:ext cx="3332684" cy="1700559"/>
          </a:xfrm>
          <a:solidFill>
            <a:schemeClr val="tx1">
              <a:lumMod val="20000"/>
              <a:lumOff val="80000"/>
            </a:schemeClr>
          </a:solidFill>
        </p:spPr>
        <p:txBody>
          <a:bodyPr/>
          <a:lstStyle/>
          <a:p>
            <a:endParaRPr lang="en-GB"/>
          </a:p>
        </p:txBody>
      </p:sp>
      <p:sp>
        <p:nvSpPr>
          <p:cNvPr id="17" name="Espace réservé du texte 6">
            <a:extLst>
              <a:ext uri="{FF2B5EF4-FFF2-40B4-BE49-F238E27FC236}">
                <a16:creationId xmlns:a16="http://schemas.microsoft.com/office/drawing/2014/main" id="{FD0F7F35-FE75-5C7D-32B9-43227A974E7F}"/>
              </a:ext>
            </a:extLst>
          </p:cNvPr>
          <p:cNvSpPr>
            <a:spLocks noGrp="1"/>
          </p:cNvSpPr>
          <p:nvPr>
            <p:ph type="body" sz="quarter" idx="24"/>
          </p:nvPr>
        </p:nvSpPr>
        <p:spPr bwMode="hidden">
          <a:xfrm>
            <a:off x="4498172" y="3340100"/>
            <a:ext cx="3335195"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1" name="Espace réservé pour une image  10">
            <a:extLst>
              <a:ext uri="{FF2B5EF4-FFF2-40B4-BE49-F238E27FC236}">
                <a16:creationId xmlns:a16="http://schemas.microsoft.com/office/drawing/2014/main" id="{FAD7FECA-C5A6-01C0-E578-9A54C36196E8}"/>
              </a:ext>
            </a:extLst>
          </p:cNvPr>
          <p:cNvSpPr>
            <a:spLocks noGrp="1"/>
          </p:cNvSpPr>
          <p:nvPr>
            <p:ph type="pic" sz="quarter" idx="25"/>
          </p:nvPr>
        </p:nvSpPr>
        <p:spPr>
          <a:xfrm>
            <a:off x="8428892" y="1648250"/>
            <a:ext cx="3332684" cy="1700559"/>
          </a:xfrm>
          <a:solidFill>
            <a:schemeClr val="tx1">
              <a:lumMod val="20000"/>
              <a:lumOff val="80000"/>
            </a:schemeClr>
          </a:solidFill>
        </p:spPr>
        <p:txBody>
          <a:bodyPr/>
          <a:lstStyle/>
          <a:p>
            <a:endParaRPr lang="en-GB"/>
          </a:p>
        </p:txBody>
      </p:sp>
      <p:sp>
        <p:nvSpPr>
          <p:cNvPr id="24" name="Espace réservé du texte 6">
            <a:extLst>
              <a:ext uri="{FF2B5EF4-FFF2-40B4-BE49-F238E27FC236}">
                <a16:creationId xmlns:a16="http://schemas.microsoft.com/office/drawing/2014/main" id="{4EAA41D2-D78A-8029-00FC-CE46CC23AFBA}"/>
              </a:ext>
            </a:extLst>
          </p:cNvPr>
          <p:cNvSpPr>
            <a:spLocks noGrp="1"/>
          </p:cNvSpPr>
          <p:nvPr>
            <p:ph type="body" sz="quarter" idx="26"/>
          </p:nvPr>
        </p:nvSpPr>
        <p:spPr bwMode="hidden">
          <a:xfrm>
            <a:off x="8428892" y="3340100"/>
            <a:ext cx="3332683"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Espace réservé du texte 5">
            <a:extLst>
              <a:ext uri="{FF2B5EF4-FFF2-40B4-BE49-F238E27FC236}">
                <a16:creationId xmlns:a16="http://schemas.microsoft.com/office/drawing/2014/main" id="{DC6CA111-98EA-3E1A-5E8B-CD22F208FBBD}"/>
              </a:ext>
            </a:extLst>
          </p:cNvPr>
          <p:cNvSpPr>
            <a:spLocks noGrp="1"/>
          </p:cNvSpPr>
          <p:nvPr>
            <p:ph type="body" sz="quarter" idx="36" hasCustomPrompt="1"/>
          </p:nvPr>
        </p:nvSpPr>
        <p:spPr>
          <a:xfrm>
            <a:off x="444600"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18" name="Espace réservé du texte 5">
            <a:extLst>
              <a:ext uri="{FF2B5EF4-FFF2-40B4-BE49-F238E27FC236}">
                <a16:creationId xmlns:a16="http://schemas.microsoft.com/office/drawing/2014/main" id="{E86A775E-65E3-D263-C6CC-AADD2788BB7C}"/>
              </a:ext>
            </a:extLst>
          </p:cNvPr>
          <p:cNvSpPr>
            <a:spLocks noGrp="1"/>
          </p:cNvSpPr>
          <p:nvPr>
            <p:ph type="body" sz="quarter" idx="37" hasCustomPrompt="1"/>
          </p:nvPr>
        </p:nvSpPr>
        <p:spPr>
          <a:xfrm>
            <a:off x="4378645"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2" name="Espace réservé du texte 5">
            <a:extLst>
              <a:ext uri="{FF2B5EF4-FFF2-40B4-BE49-F238E27FC236}">
                <a16:creationId xmlns:a16="http://schemas.microsoft.com/office/drawing/2014/main" id="{F53D5CD0-3050-C023-641D-97C92B6057CF}"/>
              </a:ext>
            </a:extLst>
          </p:cNvPr>
          <p:cNvSpPr>
            <a:spLocks noGrp="1"/>
          </p:cNvSpPr>
          <p:nvPr>
            <p:ph type="body" sz="quarter" idx="38" hasCustomPrompt="1"/>
          </p:nvPr>
        </p:nvSpPr>
        <p:spPr>
          <a:xfrm>
            <a:off x="8306319"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6" name="ZoneTexte 25">
            <a:extLst>
              <a:ext uri="{FF2B5EF4-FFF2-40B4-BE49-F238E27FC236}">
                <a16:creationId xmlns:a16="http://schemas.microsoft.com/office/drawing/2014/main" id="{318A2A7C-3B29-9B2C-CBE6-893CCAB7EE41}"/>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2" name="Espace réservé du pied de page 1">
            <a:extLst>
              <a:ext uri="{FF2B5EF4-FFF2-40B4-BE49-F238E27FC236}">
                <a16:creationId xmlns:a16="http://schemas.microsoft.com/office/drawing/2014/main" id="{B525C2E2-54C7-4608-05F9-5F3561CAB082}"/>
              </a:ext>
            </a:extLst>
          </p:cNvPr>
          <p:cNvSpPr>
            <a:spLocks noGrp="1"/>
          </p:cNvSpPr>
          <p:nvPr>
            <p:ph type="ftr" sz="quarter" idx="39"/>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3432920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hiffres clefs_Fond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a:xfrm>
            <a:off x="1722016" y="1828798"/>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a:extLst>
              <a:ext uri="{FF2B5EF4-FFF2-40B4-BE49-F238E27FC236}">
                <a16:creationId xmlns:a16="http://schemas.microsoft.com/office/drawing/2014/main" id="{E1B5B3EC-6938-5142-BB75-F9F0124345E1}"/>
              </a:ext>
            </a:extLst>
          </p:cNvPr>
          <p:cNvSpPr>
            <a:spLocks noGrp="1"/>
          </p:cNvSpPr>
          <p:nvPr>
            <p:ph idx="13"/>
          </p:nvPr>
        </p:nvSpPr>
        <p:spPr>
          <a:xfrm>
            <a:off x="5385815" y="1800222"/>
            <a:ext cx="2264846"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contenu 2">
            <a:extLst>
              <a:ext uri="{FF2B5EF4-FFF2-40B4-BE49-F238E27FC236}">
                <a16:creationId xmlns:a16="http://schemas.microsoft.com/office/drawing/2014/main" id="{B4DC9B8F-6BCC-5645-8DD4-E4CAF12F74F8}"/>
              </a:ext>
            </a:extLst>
          </p:cNvPr>
          <p:cNvSpPr>
            <a:spLocks noGrp="1"/>
          </p:cNvSpPr>
          <p:nvPr>
            <p:ph idx="14"/>
          </p:nvPr>
        </p:nvSpPr>
        <p:spPr>
          <a:xfrm>
            <a:off x="9049616" y="1828798"/>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a:extLst>
              <a:ext uri="{FF2B5EF4-FFF2-40B4-BE49-F238E27FC236}">
                <a16:creationId xmlns:a16="http://schemas.microsoft.com/office/drawing/2014/main" id="{1BD3C687-D612-5645-BAC7-B4316FDE3F11}"/>
              </a:ext>
            </a:extLst>
          </p:cNvPr>
          <p:cNvSpPr>
            <a:spLocks noGrp="1"/>
          </p:cNvSpPr>
          <p:nvPr>
            <p:ph idx="15"/>
          </p:nvPr>
        </p:nvSpPr>
        <p:spPr>
          <a:xfrm>
            <a:off x="1722016" y="4068416"/>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a:extLst>
              <a:ext uri="{FF2B5EF4-FFF2-40B4-BE49-F238E27FC236}">
                <a16:creationId xmlns:a16="http://schemas.microsoft.com/office/drawing/2014/main" id="{90D37FB2-ACD7-CF45-96E7-68FCC91C6840}"/>
              </a:ext>
            </a:extLst>
          </p:cNvPr>
          <p:cNvSpPr>
            <a:spLocks noGrp="1"/>
          </p:cNvSpPr>
          <p:nvPr>
            <p:ph idx="16"/>
          </p:nvPr>
        </p:nvSpPr>
        <p:spPr>
          <a:xfrm>
            <a:off x="5385815" y="4039840"/>
            <a:ext cx="2264846"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2">
            <a:extLst>
              <a:ext uri="{FF2B5EF4-FFF2-40B4-BE49-F238E27FC236}">
                <a16:creationId xmlns:a16="http://schemas.microsoft.com/office/drawing/2014/main" id="{E29183DB-056C-8641-9FD0-CC55719D8EB7}"/>
              </a:ext>
            </a:extLst>
          </p:cNvPr>
          <p:cNvSpPr>
            <a:spLocks noGrp="1"/>
          </p:cNvSpPr>
          <p:nvPr>
            <p:ph idx="17"/>
          </p:nvPr>
        </p:nvSpPr>
        <p:spPr>
          <a:xfrm>
            <a:off x="9049616" y="4068416"/>
            <a:ext cx="2280372" cy="1881811"/>
          </a:xfrm>
        </p:spPr>
        <p:txBody>
          <a:bodyPr r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0D3F1D58-9D83-C044-A5A0-21276013F1C0}"/>
              </a:ext>
            </a:extLst>
          </p:cNvPr>
          <p:cNvSpPr>
            <a:spLocks noGrp="1"/>
          </p:cNvSpPr>
          <p:nvPr>
            <p:ph type="sldNum" sz="quarter" idx="19"/>
          </p:nvPr>
        </p:nvSpPr>
        <p:spPr/>
        <p:txBody>
          <a:bodyPr/>
          <a:lstStyle/>
          <a:p>
            <a:fld id="{5B4A2616-67FD-244D-A9A6-1B1EB77FB7D4}" type="slidenum">
              <a:rPr lang="fr-FR" smtClean="0"/>
              <a:pPr/>
              <a:t>‹#›</a:t>
            </a:fld>
            <a:r>
              <a:rPr lang="fr-FR"/>
              <a:t> </a:t>
            </a:r>
          </a:p>
        </p:txBody>
      </p:sp>
      <p:sp>
        <p:nvSpPr>
          <p:cNvPr id="16" name="ZoneTexte 15">
            <a:extLst>
              <a:ext uri="{FF2B5EF4-FFF2-40B4-BE49-F238E27FC236}">
                <a16:creationId xmlns:a16="http://schemas.microsoft.com/office/drawing/2014/main" id="{0893E908-50B8-B7CD-5964-AC577EB7FC3C}"/>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4" name="Espace réservé du pied de page 3">
            <a:extLst>
              <a:ext uri="{FF2B5EF4-FFF2-40B4-BE49-F238E27FC236}">
                <a16:creationId xmlns:a16="http://schemas.microsoft.com/office/drawing/2014/main" id="{D17A6D4A-3688-A41E-675D-8F96BE0091F3}"/>
              </a:ext>
            </a:extLst>
          </p:cNvPr>
          <p:cNvSpPr>
            <a:spLocks noGrp="1"/>
          </p:cNvSpPr>
          <p:nvPr>
            <p:ph type="ftr" sz="quarter" idx="20"/>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422374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 mise en avant texte">
    <p:spTree>
      <p:nvGrpSpPr>
        <p:cNvPr id="1" name=""/>
        <p:cNvGrpSpPr/>
        <p:nvPr/>
      </p:nvGrpSpPr>
      <p:grpSpPr>
        <a:xfrm>
          <a:off x="0" y="0"/>
          <a:ext cx="0" cy="0"/>
          <a:chOff x="0" y="0"/>
          <a:chExt cx="0" cy="0"/>
        </a:xfrm>
      </p:grpSpPr>
      <p:sp>
        <p:nvSpPr>
          <p:cNvPr id="20" name="Espace réservé du texte 19">
            <a:extLst>
              <a:ext uri="{FF2B5EF4-FFF2-40B4-BE49-F238E27FC236}">
                <a16:creationId xmlns:a16="http://schemas.microsoft.com/office/drawing/2014/main" id="{B99ED4BD-90E8-ADB5-917D-0215255266E9}"/>
              </a:ext>
            </a:extLst>
          </p:cNvPr>
          <p:cNvSpPr>
            <a:spLocks noGrp="1"/>
          </p:cNvSpPr>
          <p:nvPr>
            <p:ph type="body" sz="quarter" idx="16" hasCustomPrompt="1"/>
          </p:nvPr>
        </p:nvSpPr>
        <p:spPr>
          <a:xfrm>
            <a:off x="2" y="0"/>
            <a:ext cx="12191998" cy="6860382"/>
          </a:xfrm>
          <a:custGeom>
            <a:avLst/>
            <a:gdLst>
              <a:gd name="connsiteX0" fmla="*/ 0 w 12191998"/>
              <a:gd name="connsiteY0" fmla="*/ 0 h 6860382"/>
              <a:gd name="connsiteX1" fmla="*/ 12191998 w 12191998"/>
              <a:gd name="connsiteY1" fmla="*/ 0 h 6860382"/>
              <a:gd name="connsiteX2" fmla="*/ 12191998 w 12191998"/>
              <a:gd name="connsiteY2" fmla="*/ 6860382 h 6860382"/>
              <a:gd name="connsiteX3" fmla="*/ 0 w 12191998"/>
              <a:gd name="connsiteY3" fmla="*/ 6860382 h 6860382"/>
            </a:gdLst>
            <a:ahLst/>
            <a:cxnLst>
              <a:cxn ang="0">
                <a:pos x="connsiteX0" y="connsiteY0"/>
              </a:cxn>
              <a:cxn ang="0">
                <a:pos x="connsiteX1" y="connsiteY1"/>
              </a:cxn>
              <a:cxn ang="0">
                <a:pos x="connsiteX2" y="connsiteY2"/>
              </a:cxn>
              <a:cxn ang="0">
                <a:pos x="connsiteX3" y="connsiteY3"/>
              </a:cxn>
            </a:cxnLst>
            <a:rect l="l" t="t" r="r" b="b"/>
            <a:pathLst>
              <a:path w="12191998" h="6860382">
                <a:moveTo>
                  <a:pt x="0" y="0"/>
                </a:moveTo>
                <a:lnTo>
                  <a:pt x="12191998" y="0"/>
                </a:lnTo>
                <a:lnTo>
                  <a:pt x="12191998" y="6860382"/>
                </a:lnTo>
                <a:lnTo>
                  <a:pt x="0" y="6860382"/>
                </a:lnTo>
                <a:close/>
              </a:path>
            </a:pathLst>
          </a:custGeom>
          <a:gradFill flip="none" rotWithShape="1">
            <a:gsLst>
              <a:gs pos="90000">
                <a:schemeClr val="tx1">
                  <a:lumMod val="50000"/>
                  <a:alpha val="55000"/>
                </a:schemeClr>
              </a:gs>
              <a:gs pos="0">
                <a:schemeClr val="tx1">
                  <a:lumMod val="50000"/>
                  <a:alpha val="15000"/>
                </a:schemeClr>
              </a:gs>
            </a:gsLst>
            <a:lin ang="8100000" scaled="1"/>
            <a:tileRect/>
          </a:gradFill>
          <a:ln>
            <a:noFill/>
          </a:ln>
        </p:spPr>
        <p:txBody>
          <a:bodyPr vert="horz" lIns="251999" tIns="251999" rIns="251999" bIns="251999" rtlCol="0">
            <a:noAutofit/>
          </a:bodyPr>
          <a:lstStyle>
            <a:lvl1pPr>
              <a:defRPr lang="fr-FR" dirty="0"/>
            </a:lvl1pPr>
          </a:lstStyle>
          <a:p>
            <a:pPr lvl="0"/>
            <a:r>
              <a:rPr lang="fr-FR"/>
              <a:t>  </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1605088" y="1847848"/>
            <a:ext cx="9153400" cy="2571264"/>
          </a:xfrm>
        </p:spPr>
        <p:txBody>
          <a:bodyPr/>
          <a:lstStyle>
            <a:lvl1pPr>
              <a:defRPr sz="6600">
                <a:solidFill>
                  <a:schemeClr val="bg1"/>
                </a:solidFill>
                <a:effectLst>
                  <a:outerShdw blurRad="746001" sx="102000" sy="102000" algn="ctr" rotWithShape="0">
                    <a:prstClr val="black"/>
                  </a:outerShdw>
                </a:effectLst>
              </a:defRPr>
            </a:lvl1pPr>
          </a:lstStyle>
          <a:p>
            <a:r>
              <a:rPr lang="fr-FR"/>
              <a:t>Modifiez </a:t>
            </a:r>
            <a:br>
              <a:rPr lang="fr-FR"/>
            </a:br>
            <a:r>
              <a:rPr lang="fr-FR"/>
              <a:t>le style </a:t>
            </a:r>
            <a:br>
              <a:rPr lang="fr-FR"/>
            </a:br>
            <a:r>
              <a:rPr lang="fr-FR"/>
              <a:t>du titre</a:t>
            </a:r>
            <a:endParaRPr lang="en-GB"/>
          </a:p>
        </p:txBody>
      </p:sp>
      <p:sp>
        <p:nvSpPr>
          <p:cNvPr id="11" name="ZoneTexte 10">
            <a:extLst>
              <a:ext uri="{FF2B5EF4-FFF2-40B4-BE49-F238E27FC236}">
                <a16:creationId xmlns:a16="http://schemas.microsoft.com/office/drawing/2014/main" id="{6FE96822-6894-C224-7DE2-E6DED65C84A8}"/>
              </a:ext>
            </a:extLst>
          </p:cNvPr>
          <p:cNvSpPr txBox="1"/>
          <p:nvPr userDrawn="1"/>
        </p:nvSpPr>
        <p:spPr>
          <a:xfrm>
            <a:off x="-2057400" y="0"/>
            <a:ext cx="1916152" cy="1631216"/>
          </a:xfrm>
          <a:prstGeom prst="rect">
            <a:avLst/>
          </a:prstGeom>
          <a:solidFill>
            <a:schemeClr val="bg1">
              <a:lumMod val="95000"/>
            </a:schemeClr>
          </a:solidFill>
        </p:spPr>
        <p:txBody>
          <a:bodyPr wrap="square" rtlCol="0">
            <a:spAutoFit/>
          </a:bodyPr>
          <a:lstStyle/>
          <a:p>
            <a:r>
              <a:rPr lang="fr-FR" sz="1000" b="1"/>
              <a:t>Pour changer l’image :</a:t>
            </a:r>
          </a:p>
          <a:p>
            <a:r>
              <a:rPr lang="fr-FR" sz="1000"/>
              <a:t>1 : Créer une nouvelle diapositive</a:t>
            </a:r>
          </a:p>
          <a:p>
            <a:r>
              <a:rPr lang="fr-FR" sz="1000"/>
              <a:t>2 : Sélectionner la disposition « Photo + mise en avant texte »</a:t>
            </a:r>
          </a:p>
          <a:p>
            <a:r>
              <a:rPr lang="fr-FR" sz="1000"/>
              <a:t>3 : Cliquer l’icône image pour importer votre photo</a:t>
            </a:r>
          </a:p>
          <a:p>
            <a:r>
              <a:rPr lang="fr-FR" sz="1000"/>
              <a:t>4 : Clic + droit sur la photo</a:t>
            </a:r>
          </a:p>
          <a:p>
            <a:r>
              <a:rPr lang="fr-FR" sz="1000"/>
              <a:t>5 : Passer en arrière-plan</a:t>
            </a:r>
          </a:p>
        </p:txBody>
      </p:sp>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bwMode="hidden">
          <a:xfrm>
            <a:off x="-1" y="0"/>
            <a:ext cx="12191999" cy="6858000"/>
          </a:xfrm>
          <a:solidFill>
            <a:schemeClr val="tx1">
              <a:lumMod val="20000"/>
              <a:lumOff val="80000"/>
            </a:schemeClr>
          </a:solidFill>
        </p:spPr>
        <p:txBody>
          <a:bodyPr/>
          <a:lstStyle/>
          <a:p>
            <a:endParaRPr lang="en-GB"/>
          </a:p>
        </p:txBody>
      </p:sp>
      <p:sp>
        <p:nvSpPr>
          <p:cNvPr id="3" name="Espace réservé du texte 2">
            <a:extLst>
              <a:ext uri="{FF2B5EF4-FFF2-40B4-BE49-F238E27FC236}">
                <a16:creationId xmlns:a16="http://schemas.microsoft.com/office/drawing/2014/main" id="{5FBFD7C3-4BB6-3F42-CB8C-2D6F106E9A99}"/>
              </a:ext>
            </a:extLst>
          </p:cNvPr>
          <p:cNvSpPr>
            <a:spLocks noGrp="1"/>
          </p:cNvSpPr>
          <p:nvPr>
            <p:ph type="body" sz="quarter" idx="14" hasCustomPrompt="1"/>
          </p:nvPr>
        </p:nvSpPr>
        <p:spPr>
          <a:xfrm>
            <a:off x="1" y="-2382"/>
            <a:ext cx="979713" cy="871537"/>
          </a:xfrm>
          <a:prstGeom prst="halfFrame">
            <a:avLst>
              <a:gd name="adj1" fmla="val 19085"/>
              <a:gd name="adj2" fmla="val 17789"/>
            </a:avLst>
          </a:prstGeom>
          <a:solidFill>
            <a:schemeClr val="bg1"/>
          </a:solidFill>
        </p:spPr>
        <p:txBody>
          <a:bodyPr/>
          <a:lstStyle>
            <a:lvl1pPr>
              <a:defRPr/>
            </a:lvl1pPr>
          </a:lstStyle>
          <a:p>
            <a:pPr lvl="0"/>
            <a:r>
              <a:rPr lang="fr-FR"/>
              <a:t>   </a:t>
            </a:r>
            <a:endParaRPr lang="en-GB"/>
          </a:p>
        </p:txBody>
      </p:sp>
      <p:sp>
        <p:nvSpPr>
          <p:cNvPr id="13" name="Espace réservé du texte 2">
            <a:extLst>
              <a:ext uri="{FF2B5EF4-FFF2-40B4-BE49-F238E27FC236}">
                <a16:creationId xmlns:a16="http://schemas.microsoft.com/office/drawing/2014/main" id="{6FD0A9E6-2062-CFBD-6CFE-83630C081123}"/>
              </a:ext>
            </a:extLst>
          </p:cNvPr>
          <p:cNvSpPr>
            <a:spLocks noGrp="1"/>
          </p:cNvSpPr>
          <p:nvPr>
            <p:ph type="body" sz="quarter" idx="15" hasCustomPrompt="1"/>
          </p:nvPr>
        </p:nvSpPr>
        <p:spPr>
          <a:xfrm rot="10800000">
            <a:off x="11212287" y="5988844"/>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Tree>
    <p:extLst>
      <p:ext uri="{BB962C8B-B14F-4D97-AF65-F5344CB8AC3E}">
        <p14:creationId xmlns:p14="http://schemas.microsoft.com/office/powerpoint/2010/main" val="3066708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Merci">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ADE8250F-668A-8B5B-3B68-D523C7025B27}"/>
              </a:ext>
            </a:extLst>
          </p:cNvPr>
          <p:cNvSpPr>
            <a:spLocks noGrp="1"/>
          </p:cNvSpPr>
          <p:nvPr>
            <p:ph type="body" sz="quarter" idx="16" hasCustomPrompt="1"/>
          </p:nvPr>
        </p:nvSpPr>
        <p:spPr>
          <a:xfrm>
            <a:off x="2" y="0"/>
            <a:ext cx="12191998" cy="6860382"/>
          </a:xfrm>
          <a:custGeom>
            <a:avLst/>
            <a:gdLst>
              <a:gd name="connsiteX0" fmla="*/ 0 w 12191998"/>
              <a:gd name="connsiteY0" fmla="*/ 0 h 6860382"/>
              <a:gd name="connsiteX1" fmla="*/ 12191998 w 12191998"/>
              <a:gd name="connsiteY1" fmla="*/ 0 h 6860382"/>
              <a:gd name="connsiteX2" fmla="*/ 12191998 w 12191998"/>
              <a:gd name="connsiteY2" fmla="*/ 6860382 h 6860382"/>
              <a:gd name="connsiteX3" fmla="*/ 0 w 12191998"/>
              <a:gd name="connsiteY3" fmla="*/ 6860382 h 6860382"/>
            </a:gdLst>
            <a:ahLst/>
            <a:cxnLst>
              <a:cxn ang="0">
                <a:pos x="connsiteX0" y="connsiteY0"/>
              </a:cxn>
              <a:cxn ang="0">
                <a:pos x="connsiteX1" y="connsiteY1"/>
              </a:cxn>
              <a:cxn ang="0">
                <a:pos x="connsiteX2" y="connsiteY2"/>
              </a:cxn>
              <a:cxn ang="0">
                <a:pos x="connsiteX3" y="connsiteY3"/>
              </a:cxn>
            </a:cxnLst>
            <a:rect l="l" t="t" r="r" b="b"/>
            <a:pathLst>
              <a:path w="12191998" h="6860382">
                <a:moveTo>
                  <a:pt x="0" y="0"/>
                </a:moveTo>
                <a:lnTo>
                  <a:pt x="12191998" y="0"/>
                </a:lnTo>
                <a:lnTo>
                  <a:pt x="12191998" y="6860382"/>
                </a:lnTo>
                <a:lnTo>
                  <a:pt x="0" y="6860382"/>
                </a:lnTo>
                <a:close/>
              </a:path>
            </a:pathLst>
          </a:custGeom>
          <a:gradFill flip="none" rotWithShape="1">
            <a:gsLst>
              <a:gs pos="90000">
                <a:schemeClr val="tx1">
                  <a:lumMod val="50000"/>
                  <a:alpha val="55000"/>
                </a:schemeClr>
              </a:gs>
              <a:gs pos="0">
                <a:schemeClr val="tx1">
                  <a:lumMod val="50000"/>
                  <a:alpha val="15000"/>
                </a:schemeClr>
              </a:gs>
            </a:gsLst>
            <a:lin ang="8100000" scaled="1"/>
            <a:tileRect/>
          </a:gradFill>
          <a:ln>
            <a:noFill/>
          </a:ln>
        </p:spPr>
        <p:txBody>
          <a:bodyPr vert="horz" lIns="251999" tIns="251999" rIns="251999" bIns="251999" rtlCol="0">
            <a:noAutofit/>
          </a:bodyPr>
          <a:lstStyle>
            <a:lvl1pPr>
              <a:defRPr lang="fr-FR" dirty="0"/>
            </a:lvl1pPr>
          </a:lstStyle>
          <a:p>
            <a:pPr lvl="0"/>
            <a:r>
              <a:rPr lang="fr-FR"/>
              <a:t>  </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1519298" y="1847848"/>
            <a:ext cx="9153400" cy="2571264"/>
          </a:xfrm>
        </p:spPr>
        <p:txBody>
          <a:bodyPr/>
          <a:lstStyle>
            <a:lvl1pPr algn="ctr">
              <a:defRPr sz="6600">
                <a:solidFill>
                  <a:schemeClr val="bg1"/>
                </a:solidFill>
                <a:effectLst>
                  <a:outerShdw blurRad="746001" sx="102000" sy="102000" algn="ctr" rotWithShape="0">
                    <a:prstClr val="black"/>
                  </a:outerShdw>
                </a:effectLst>
              </a:defRPr>
            </a:lvl1pPr>
          </a:lstStyle>
          <a:p>
            <a:r>
              <a:rPr lang="fr-FR"/>
              <a:t>Modifiez </a:t>
            </a:r>
            <a:br>
              <a:rPr lang="fr-FR"/>
            </a:br>
            <a:r>
              <a:rPr lang="fr-FR"/>
              <a:t>le style </a:t>
            </a:r>
            <a:br>
              <a:rPr lang="fr-FR"/>
            </a:br>
            <a:r>
              <a:rPr lang="fr-FR"/>
              <a:t>du titre</a:t>
            </a:r>
            <a:endParaRPr lang="en-GB"/>
          </a:p>
        </p:txBody>
      </p:sp>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bwMode="hidden">
          <a:xfrm>
            <a:off x="-1" y="0"/>
            <a:ext cx="12191999" cy="6858000"/>
          </a:xfrm>
          <a:solidFill>
            <a:schemeClr val="tx1">
              <a:lumMod val="20000"/>
              <a:lumOff val="80000"/>
            </a:schemeClr>
          </a:solidFill>
        </p:spPr>
        <p:txBody>
          <a:bodyPr/>
          <a:lstStyle/>
          <a:p>
            <a:endParaRPr lang="en-GB"/>
          </a:p>
        </p:txBody>
      </p:sp>
      <p:sp>
        <p:nvSpPr>
          <p:cNvPr id="3" name="Espace réservé du texte 2">
            <a:extLst>
              <a:ext uri="{FF2B5EF4-FFF2-40B4-BE49-F238E27FC236}">
                <a16:creationId xmlns:a16="http://schemas.microsoft.com/office/drawing/2014/main" id="{5FBFD7C3-4BB6-3F42-CB8C-2D6F106E9A99}"/>
              </a:ext>
            </a:extLst>
          </p:cNvPr>
          <p:cNvSpPr>
            <a:spLocks noGrp="1"/>
          </p:cNvSpPr>
          <p:nvPr>
            <p:ph type="body" sz="quarter" idx="14" hasCustomPrompt="1"/>
          </p:nvPr>
        </p:nvSpPr>
        <p:spPr>
          <a:xfrm>
            <a:off x="1" y="-2382"/>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
        <p:nvSpPr>
          <p:cNvPr id="13" name="Espace réservé du texte 2">
            <a:extLst>
              <a:ext uri="{FF2B5EF4-FFF2-40B4-BE49-F238E27FC236}">
                <a16:creationId xmlns:a16="http://schemas.microsoft.com/office/drawing/2014/main" id="{6FD0A9E6-2062-CFBD-6CFE-83630C081123}"/>
              </a:ext>
            </a:extLst>
          </p:cNvPr>
          <p:cNvSpPr>
            <a:spLocks noGrp="1"/>
          </p:cNvSpPr>
          <p:nvPr>
            <p:ph type="body" sz="quarter" idx="15" hasCustomPrompt="1"/>
          </p:nvPr>
        </p:nvSpPr>
        <p:spPr>
          <a:xfrm rot="10800000">
            <a:off x="11212287" y="5988844"/>
            <a:ext cx="979713" cy="871537"/>
          </a:xfrm>
          <a:prstGeom prst="halfFrame">
            <a:avLst>
              <a:gd name="adj1" fmla="val 19085"/>
              <a:gd name="adj2" fmla="val 17789"/>
            </a:avLst>
          </a:prstGeom>
          <a:solidFill>
            <a:schemeClr val="bg1"/>
          </a:solidFill>
        </p:spPr>
        <p:txBody>
          <a:bodyPr/>
          <a:lstStyle/>
          <a:p>
            <a:pPr lvl="0"/>
            <a:r>
              <a:rPr lang="fr-FR"/>
              <a:t> </a:t>
            </a:r>
            <a:endParaRPr lang="en-GB"/>
          </a:p>
        </p:txBody>
      </p:sp>
      <p:sp>
        <p:nvSpPr>
          <p:cNvPr id="12" name="ZoneTexte 11">
            <a:extLst>
              <a:ext uri="{FF2B5EF4-FFF2-40B4-BE49-F238E27FC236}">
                <a16:creationId xmlns:a16="http://schemas.microsoft.com/office/drawing/2014/main" id="{F188EDA7-D0BF-2FFE-1602-0BDDC43AA4A6}"/>
              </a:ext>
            </a:extLst>
          </p:cNvPr>
          <p:cNvSpPr txBox="1"/>
          <p:nvPr userDrawn="1"/>
        </p:nvSpPr>
        <p:spPr>
          <a:xfrm>
            <a:off x="-2057400" y="0"/>
            <a:ext cx="1916152" cy="1631216"/>
          </a:xfrm>
          <a:prstGeom prst="rect">
            <a:avLst/>
          </a:prstGeom>
          <a:solidFill>
            <a:schemeClr val="bg1">
              <a:lumMod val="95000"/>
            </a:schemeClr>
          </a:solidFill>
        </p:spPr>
        <p:txBody>
          <a:bodyPr wrap="square" rtlCol="0">
            <a:spAutoFit/>
          </a:bodyPr>
          <a:lstStyle/>
          <a:p>
            <a:r>
              <a:rPr lang="fr-FR" sz="1000" b="1"/>
              <a:t>Pour changer l’image :</a:t>
            </a:r>
          </a:p>
          <a:p>
            <a:r>
              <a:rPr lang="fr-FR" sz="1000"/>
              <a:t>1 : Créer une nouvelle diapositive</a:t>
            </a:r>
          </a:p>
          <a:p>
            <a:r>
              <a:rPr lang="fr-FR" sz="1000"/>
              <a:t>2 : Sélectionner la disposition « Photo + mise en avant texte »</a:t>
            </a:r>
          </a:p>
          <a:p>
            <a:r>
              <a:rPr lang="fr-FR" sz="1000"/>
              <a:t>3 : Cliquer l’icône image pour importer votre photo</a:t>
            </a:r>
          </a:p>
          <a:p>
            <a:r>
              <a:rPr lang="fr-FR" sz="1000"/>
              <a:t>4 : Clic + droit sur la photo</a:t>
            </a:r>
          </a:p>
          <a:p>
            <a:r>
              <a:rPr lang="fr-FR" sz="1000"/>
              <a:t>5 : Passer en arrière-plan</a:t>
            </a:r>
          </a:p>
        </p:txBody>
      </p:sp>
    </p:spTree>
    <p:extLst>
      <p:ext uri="{BB962C8B-B14F-4D97-AF65-F5344CB8AC3E}">
        <p14:creationId xmlns:p14="http://schemas.microsoft.com/office/powerpoint/2010/main" val="1955444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F238F-3C61-B8D9-B559-2AC827C87835}"/>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8BBE5EC5-88CE-48E4-2884-4872AD20C264}"/>
              </a:ext>
            </a:extLst>
          </p:cNvPr>
          <p:cNvSpPr>
            <a:spLocks noGrp="1"/>
          </p:cNvSpPr>
          <p:nvPr>
            <p:ph type="sldNum" sz="quarter" idx="10"/>
          </p:nvPr>
        </p:nvSpPr>
        <p:spPr/>
        <p:txBody>
          <a:bodyPr/>
          <a:lstStyle/>
          <a:p>
            <a:fld id="{5B4A2616-67FD-244D-A9A6-1B1EB77FB7D4}" type="slidenum">
              <a:rPr lang="fr-FR" smtClean="0"/>
              <a:pPr/>
              <a:t>‹#›</a:t>
            </a:fld>
            <a:r>
              <a:rPr lang="fr-FR"/>
              <a:t> </a:t>
            </a:r>
          </a:p>
        </p:txBody>
      </p:sp>
      <p:sp>
        <p:nvSpPr>
          <p:cNvPr id="4" name="Espace réservé du pied de page 3">
            <a:extLst>
              <a:ext uri="{FF2B5EF4-FFF2-40B4-BE49-F238E27FC236}">
                <a16:creationId xmlns:a16="http://schemas.microsoft.com/office/drawing/2014/main" id="{2447B74A-0CF8-3879-A968-1EE7BA72F5AA}"/>
              </a:ext>
            </a:extLst>
          </p:cNvPr>
          <p:cNvSpPr>
            <a:spLocks noGrp="1"/>
          </p:cNvSpPr>
          <p:nvPr>
            <p:ph type="ftr" sz="quarter" idx="11"/>
          </p:nvPr>
        </p:nvSpPr>
        <p:spPr>
          <a:xfrm>
            <a:off x="767261" y="6240762"/>
            <a:ext cx="7410450" cy="226714"/>
          </a:xfrm>
          <a:prstGeom prst="rect">
            <a:avLst/>
          </a:prstGeom>
        </p:spPr>
        <p:txBody>
          <a:bodyPr/>
          <a:lstStyle/>
          <a:p>
            <a:r>
              <a:rPr lang="en-US"/>
              <a:t>European Affairs | Storengy |</a:t>
            </a:r>
            <a:endParaRPr lang="fr-FR"/>
          </a:p>
        </p:txBody>
      </p:sp>
      <p:graphicFrame>
        <p:nvGraphicFramePr>
          <p:cNvPr id="5" name="Tableau 4">
            <a:extLst>
              <a:ext uri="{FF2B5EF4-FFF2-40B4-BE49-F238E27FC236}">
                <a16:creationId xmlns:a16="http://schemas.microsoft.com/office/drawing/2014/main" id="{EA396C92-87D6-660B-6A29-CA73C3710F5B}"/>
              </a:ext>
            </a:extLst>
          </p:cNvPr>
          <p:cNvGraphicFramePr>
            <a:graphicFrameLocks noGrp="1"/>
          </p:cNvGraphicFramePr>
          <p:nvPr userDrawn="1">
            <p:extLst>
              <p:ext uri="{D42A27DB-BD31-4B8C-83A1-F6EECF244321}">
                <p14:modId xmlns:p14="http://schemas.microsoft.com/office/powerpoint/2010/main" val="741100739"/>
              </p:ext>
            </p:extLst>
          </p:nvPr>
        </p:nvGraphicFramePr>
        <p:xfrm>
          <a:off x="0" y="0"/>
          <a:ext cx="12192000" cy="685165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82093574"/>
                    </a:ext>
                  </a:extLst>
                </a:gridCol>
                <a:gridCol w="2438400">
                  <a:extLst>
                    <a:ext uri="{9D8B030D-6E8A-4147-A177-3AD203B41FA5}">
                      <a16:colId xmlns:a16="http://schemas.microsoft.com/office/drawing/2014/main" val="1650566970"/>
                    </a:ext>
                  </a:extLst>
                </a:gridCol>
                <a:gridCol w="2438400">
                  <a:extLst>
                    <a:ext uri="{9D8B030D-6E8A-4147-A177-3AD203B41FA5}">
                      <a16:colId xmlns:a16="http://schemas.microsoft.com/office/drawing/2014/main" val="1276148109"/>
                    </a:ext>
                  </a:extLst>
                </a:gridCol>
                <a:gridCol w="2438400">
                  <a:extLst>
                    <a:ext uri="{9D8B030D-6E8A-4147-A177-3AD203B41FA5}">
                      <a16:colId xmlns:a16="http://schemas.microsoft.com/office/drawing/2014/main" val="632743452"/>
                    </a:ext>
                  </a:extLst>
                </a:gridCol>
                <a:gridCol w="2438400">
                  <a:extLst>
                    <a:ext uri="{9D8B030D-6E8A-4147-A177-3AD203B41FA5}">
                      <a16:colId xmlns:a16="http://schemas.microsoft.com/office/drawing/2014/main" val="1077116509"/>
                    </a:ext>
                  </a:extLst>
                </a:gridCol>
              </a:tblGrid>
              <a:tr h="317500">
                <a:tc>
                  <a:txBody>
                    <a:bodyPr/>
                    <a:lstStyle/>
                    <a:p>
                      <a:r>
                        <a:rPr lang="fr-FR" sz="1400" dirty="0"/>
                        <a:t>2023 – Q1</a:t>
                      </a:r>
                    </a:p>
                  </a:txBody>
                  <a:tcPr/>
                </a:tc>
                <a:tc>
                  <a:txBody>
                    <a:bodyPr/>
                    <a:lstStyle/>
                    <a:p>
                      <a:r>
                        <a:rPr lang="fr-FR" sz="1400" dirty="0"/>
                        <a:t>Q2</a:t>
                      </a:r>
                    </a:p>
                  </a:txBody>
                  <a:tcPr>
                    <a:solidFill>
                      <a:schemeClr val="accent1">
                        <a:lumMod val="60000"/>
                        <a:lumOff val="40000"/>
                      </a:schemeClr>
                    </a:solidFill>
                  </a:tcPr>
                </a:tc>
                <a:tc>
                  <a:txBody>
                    <a:bodyPr/>
                    <a:lstStyle/>
                    <a:p>
                      <a:r>
                        <a:rPr lang="fr-FR" sz="1400" dirty="0"/>
                        <a:t>Q3</a:t>
                      </a:r>
                    </a:p>
                  </a:txBody>
                  <a:tcPr/>
                </a:tc>
                <a:tc>
                  <a:txBody>
                    <a:bodyPr/>
                    <a:lstStyle/>
                    <a:p>
                      <a:r>
                        <a:rPr lang="fr-FR" sz="1400" dirty="0"/>
                        <a:t>Q4</a:t>
                      </a:r>
                    </a:p>
                  </a:txBody>
                  <a:tcPr>
                    <a:solidFill>
                      <a:schemeClr val="accent1">
                        <a:lumMod val="60000"/>
                        <a:lumOff val="40000"/>
                      </a:schemeClr>
                    </a:solidFill>
                  </a:tcPr>
                </a:tc>
                <a:tc>
                  <a:txBody>
                    <a:bodyPr/>
                    <a:lstStyle/>
                    <a:p>
                      <a:r>
                        <a:rPr lang="fr-FR" sz="1400" dirty="0"/>
                        <a:t>2024 – Q1</a:t>
                      </a:r>
                    </a:p>
                  </a:txBody>
                  <a:tcPr/>
                </a:tc>
                <a:extLst>
                  <a:ext uri="{0D108BD9-81ED-4DB2-BD59-A6C34878D82A}">
                    <a16:rowId xmlns:a16="http://schemas.microsoft.com/office/drawing/2014/main" val="1854665327"/>
                  </a:ext>
                </a:extLst>
              </a:tr>
              <a:tr h="6534150">
                <a:tc>
                  <a:txBody>
                    <a:bodyPr/>
                    <a:lstStyle/>
                    <a:p>
                      <a:endParaRPr lang="fr-FR" sz="1400" dirty="0"/>
                    </a:p>
                  </a:txBody>
                  <a:tcPr>
                    <a:solidFill>
                      <a:schemeClr val="bg2"/>
                    </a:solidFill>
                  </a:tcPr>
                </a:tc>
                <a:tc>
                  <a:txBody>
                    <a:bodyPr/>
                    <a:lstStyle/>
                    <a:p>
                      <a:endParaRPr lang="fr-FR" sz="1400" dirty="0"/>
                    </a:p>
                  </a:txBody>
                  <a:tcPr>
                    <a:solidFill>
                      <a:schemeClr val="bg1">
                        <a:lumMod val="95000"/>
                      </a:schemeClr>
                    </a:solidFill>
                  </a:tcPr>
                </a:tc>
                <a:tc>
                  <a:txBody>
                    <a:bodyPr/>
                    <a:lstStyle/>
                    <a:p>
                      <a:endParaRPr lang="fr-FR" sz="1400" dirty="0"/>
                    </a:p>
                  </a:txBody>
                  <a:tcPr>
                    <a:solidFill>
                      <a:schemeClr val="bg2"/>
                    </a:solidFill>
                  </a:tcPr>
                </a:tc>
                <a:tc>
                  <a:txBody>
                    <a:bodyPr/>
                    <a:lstStyle/>
                    <a:p>
                      <a:endParaRPr lang="fr-FR" sz="1400" dirty="0"/>
                    </a:p>
                  </a:txBody>
                  <a:tcPr>
                    <a:solidFill>
                      <a:schemeClr val="bg1">
                        <a:lumMod val="95000"/>
                      </a:schemeClr>
                    </a:solidFill>
                  </a:tcPr>
                </a:tc>
                <a:tc>
                  <a:txBody>
                    <a:bodyPr/>
                    <a:lstStyle/>
                    <a:p>
                      <a:endParaRPr lang="fr-FR" sz="1400" dirty="0"/>
                    </a:p>
                  </a:txBody>
                  <a:tcPr>
                    <a:solidFill>
                      <a:schemeClr val="bg2"/>
                    </a:solidFill>
                  </a:tcPr>
                </a:tc>
                <a:extLst>
                  <a:ext uri="{0D108BD9-81ED-4DB2-BD59-A6C34878D82A}">
                    <a16:rowId xmlns:a16="http://schemas.microsoft.com/office/drawing/2014/main" val="648697284"/>
                  </a:ext>
                </a:extLst>
              </a:tr>
            </a:tbl>
          </a:graphicData>
        </a:graphic>
      </p:graphicFrame>
    </p:spTree>
    <p:extLst>
      <p:ext uri="{BB962C8B-B14F-4D97-AF65-F5344CB8AC3E}">
        <p14:creationId xmlns:p14="http://schemas.microsoft.com/office/powerpoint/2010/main" val="62984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AD_Title_KeyMessage">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dirty="0"/>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9" name="Straight Connector 8">
            <a:extLst>
              <a:ext uri="{FF2B5EF4-FFF2-40B4-BE49-F238E27FC236}">
                <a16:creationId xmlns:a16="http://schemas.microsoft.com/office/drawing/2014/main" id="{F6F94CDF-63DF-DB1D-D0F2-AB6B2DDA3EF8}"/>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85447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re et contenu">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hasCustomPrompt="1"/>
          </p:nvPr>
        </p:nvSpPr>
        <p:spPr>
          <a:xfrm>
            <a:off x="328743" y="296310"/>
            <a:ext cx="11256891" cy="593856"/>
          </a:xfrm>
        </p:spPr>
        <p:txBody>
          <a:bodyPr/>
          <a:lstStyle>
            <a:lvl1pPr>
              <a:defRPr sz="4000"/>
            </a:lvl1pPr>
          </a:lstStyle>
          <a:p>
            <a:r>
              <a:rPr lang="fr-FR" dirty="0"/>
              <a:t>AGENDA</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3434711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AD_Title_KeyMessage">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9" name="Straight Connector 8">
            <a:extLst>
              <a:ext uri="{FF2B5EF4-FFF2-40B4-BE49-F238E27FC236}">
                <a16:creationId xmlns:a16="http://schemas.microsoft.com/office/drawing/2014/main" id="{F6F94CDF-63DF-DB1D-D0F2-AB6B2DDA3EF8}"/>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Espace réservé du contenu 2">
            <a:extLst>
              <a:ext uri="{FF2B5EF4-FFF2-40B4-BE49-F238E27FC236}">
                <a16:creationId xmlns:a16="http://schemas.microsoft.com/office/drawing/2014/main" id="{88DF90D7-C29B-E357-45FF-077B630E81F7}"/>
              </a:ext>
            </a:extLst>
          </p:cNvPr>
          <p:cNvSpPr>
            <a:spLocks noGrp="1"/>
          </p:cNvSpPr>
          <p:nvPr>
            <p:ph idx="1"/>
          </p:nvPr>
        </p:nvSpPr>
        <p:spPr bwMode="gray">
          <a:xfrm>
            <a:off x="266762" y="1616114"/>
            <a:ext cx="5585397" cy="4624648"/>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Espace réservé du contenu 2">
            <a:extLst>
              <a:ext uri="{FF2B5EF4-FFF2-40B4-BE49-F238E27FC236}">
                <a16:creationId xmlns:a16="http://schemas.microsoft.com/office/drawing/2014/main" id="{6473B297-D74D-27CA-8DA2-6CE27B3AF0A4}"/>
              </a:ext>
            </a:extLst>
          </p:cNvPr>
          <p:cNvSpPr>
            <a:spLocks noGrp="1"/>
          </p:cNvSpPr>
          <p:nvPr>
            <p:ph idx="17"/>
          </p:nvPr>
        </p:nvSpPr>
        <p:spPr bwMode="gray">
          <a:xfrm>
            <a:off x="5962996" y="1616114"/>
            <a:ext cx="5715766" cy="4572000"/>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0722593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AD_Title_KeyMessage_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524687" y="1668762"/>
            <a:ext cx="11160001" cy="4572000"/>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p:cNvSpPr>
            <a:spLocks noGrp="1"/>
          </p:cNvSpPr>
          <p:nvPr>
            <p:ph type="body" sz="quarter" idx="13"/>
          </p:nvPr>
        </p:nvSpPr>
        <p:spPr>
          <a:xfrm>
            <a:off x="524687" y="944563"/>
            <a:ext cx="11160002"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1" i="0" kern="1200" noProof="0" dirty="0">
                <a:solidFill>
                  <a:schemeClr val="accent2"/>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a:xfrm>
            <a:off x="767261" y="6240762"/>
            <a:ext cx="7410450" cy="226714"/>
          </a:xfrm>
          <a:prstGeom prst="rect">
            <a:avLst/>
          </a:prstGeom>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11" name="Straight Connector 10">
            <a:extLst>
              <a:ext uri="{FF2B5EF4-FFF2-40B4-BE49-F238E27FC236}">
                <a16:creationId xmlns:a16="http://schemas.microsoft.com/office/drawing/2014/main" id="{EE2E5654-6B38-60EC-BE40-2043B355E75D}"/>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59032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Key Message)">
    <p:spTree>
      <p:nvGrpSpPr>
        <p:cNvPr id="1" name=""/>
        <p:cNvGrpSpPr/>
        <p:nvPr/>
      </p:nvGrpSpPr>
      <p:grpSpPr>
        <a:xfrm>
          <a:off x="0" y="0"/>
          <a:ext cx="0" cy="0"/>
          <a:chOff x="0" y="0"/>
          <a:chExt cx="0" cy="0"/>
        </a:xfrm>
      </p:grpSpPr>
      <p:sp>
        <p:nvSpPr>
          <p:cNvPr id="15" name="Title 14"/>
          <p:cNvSpPr>
            <a:spLocks noGrp="1"/>
          </p:cNvSpPr>
          <p:nvPr>
            <p:ph type="title"/>
          </p:nvPr>
        </p:nvSpPr>
        <p:spPr>
          <a:xfrm>
            <a:off x="515999" y="404813"/>
            <a:ext cx="11160001" cy="864000"/>
          </a:xfrm>
          <a:prstGeom prst="rect">
            <a:avLst/>
          </a:prstGeom>
        </p:spPr>
        <p:txBody>
          <a:bodyPr tIns="36000" bIns="36000"/>
          <a:lstStyle/>
          <a:p>
            <a:r>
              <a:rPr lang="en-US"/>
              <a:t>Click to edit Master title style</a:t>
            </a:r>
          </a:p>
        </p:txBody>
      </p:sp>
      <p:sp>
        <p:nvSpPr>
          <p:cNvPr id="18" name="Text Placeholder 17"/>
          <p:cNvSpPr>
            <a:spLocks noGrp="1"/>
          </p:cNvSpPr>
          <p:nvPr>
            <p:ph type="body" sz="quarter" idx="13"/>
          </p:nvPr>
        </p:nvSpPr>
        <p:spPr>
          <a:xfrm>
            <a:off x="515999" y="1323338"/>
            <a:ext cx="11160002" cy="468000"/>
          </a:xfrm>
        </p:spPr>
        <p:txBody>
          <a:bodyPr vert="horz" lIns="90000" tIns="36000" rIns="90000" bIns="36000" rtlCol="0" anchor="t" anchorCtr="0">
            <a:noAutofit/>
          </a:bodyPr>
          <a:lstStyle>
            <a:lvl1pPr marL="0" indent="0" algn="l" defTabSz="914400" rtl="0" eaLnBrk="1" latinLnBrk="0" hangingPunct="1">
              <a:lnSpc>
                <a:spcPct val="90000"/>
              </a:lnSpc>
              <a:spcBef>
                <a:spcPct val="0"/>
              </a:spcBef>
              <a:buNone/>
              <a:defRPr lang="en-US" sz="1600" b="0" i="0" kern="1200" noProof="0" dirty="0">
                <a:gradFill flip="none" rotWithShape="1">
                  <a:gsLst>
                    <a:gs pos="0">
                      <a:srgbClr val="23D2B5"/>
                    </a:gs>
                    <a:gs pos="100000">
                      <a:srgbClr val="00BCFD"/>
                    </a:gs>
                  </a:gsLst>
                  <a:path path="circle">
                    <a:fillToRect l="100000" t="100000"/>
                  </a:path>
                  <a:tileRect r="-100000" b="-100000"/>
                </a:gra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US"/>
          </a:p>
        </p:txBody>
      </p:sp>
      <p:sp>
        <p:nvSpPr>
          <p:cNvPr id="16" name="Date Placeholder 15">
            <a:extLst>
              <a:ext uri="{FF2B5EF4-FFF2-40B4-BE49-F238E27FC236}">
                <a16:creationId xmlns:a16="http://schemas.microsoft.com/office/drawing/2014/main" id="{3F868300-3FEB-42BA-A68C-5A42E03A139F}"/>
              </a:ext>
            </a:extLst>
          </p:cNvPr>
          <p:cNvSpPr>
            <a:spLocks noGrp="1"/>
          </p:cNvSpPr>
          <p:nvPr>
            <p:ph type="dt" sz="half" idx="14"/>
          </p:nvPr>
        </p:nvSpPr>
        <p:spPr/>
        <p:txBody>
          <a:bodyPr/>
          <a:lstStyle/>
          <a:p>
            <a:endParaRPr lang="fr-BE"/>
          </a:p>
        </p:txBody>
      </p:sp>
      <p:sp>
        <p:nvSpPr>
          <p:cNvPr id="17" name="Footer Placeholder 16">
            <a:extLst>
              <a:ext uri="{FF2B5EF4-FFF2-40B4-BE49-F238E27FC236}">
                <a16:creationId xmlns:a16="http://schemas.microsoft.com/office/drawing/2014/main" id="{54C4B651-1132-47A8-86C6-593041D61F8A}"/>
              </a:ext>
            </a:extLst>
          </p:cNvPr>
          <p:cNvSpPr>
            <a:spLocks noGrp="1"/>
          </p:cNvSpPr>
          <p:nvPr>
            <p:ph type="ftr" sz="quarter" idx="15"/>
          </p:nvPr>
        </p:nvSpPr>
        <p:spPr>
          <a:xfrm>
            <a:off x="767261" y="6240762"/>
            <a:ext cx="7410450" cy="226714"/>
          </a:xfrm>
          <a:prstGeom prst="rect">
            <a:avLst/>
          </a:prstGeom>
        </p:spPr>
        <p:txBody>
          <a:bodyPr/>
          <a:lstStyle/>
          <a:p>
            <a:pPr algn="ctr"/>
            <a:r>
              <a:rPr lang="en-US"/>
              <a:t>European Affairs | Storengy |</a:t>
            </a:r>
            <a:endParaRPr lang="fr-BE"/>
          </a:p>
        </p:txBody>
      </p:sp>
      <p:sp>
        <p:nvSpPr>
          <p:cNvPr id="19" name="Slide Number Placeholder 18">
            <a:extLst>
              <a:ext uri="{FF2B5EF4-FFF2-40B4-BE49-F238E27FC236}">
                <a16:creationId xmlns:a16="http://schemas.microsoft.com/office/drawing/2014/main" id="{C4ACBBA1-FC07-4186-A608-D9741206E089}"/>
              </a:ext>
            </a:extLst>
          </p:cNvPr>
          <p:cNvSpPr>
            <a:spLocks noGrp="1"/>
          </p:cNvSpPr>
          <p:nvPr>
            <p:ph type="sldNum" sz="quarter" idx="16"/>
          </p:nvPr>
        </p:nvSpPr>
        <p:spPr/>
        <p:txBody>
          <a:bodyPr/>
          <a:lstStyle/>
          <a:p>
            <a:pPr algn="r"/>
            <a:fld id="{3A987358-0CBB-4479-8B53-CC3A33388929}" type="slidenum">
              <a:rPr lang="fr-BE" smtClean="0"/>
              <a:pPr algn="r"/>
              <a:t>‹#›</a:t>
            </a:fld>
            <a:endParaRPr lang="fr-BE"/>
          </a:p>
        </p:txBody>
      </p:sp>
      <p:pic>
        <p:nvPicPr>
          <p:cNvPr id="7" name="Image 39">
            <a:extLst>
              <a:ext uri="{FF2B5EF4-FFF2-40B4-BE49-F238E27FC236}">
                <a16:creationId xmlns:a16="http://schemas.microsoft.com/office/drawing/2014/main" id="{75110012-879B-4B1C-AB57-32E0B097B7CB}"/>
              </a:ext>
            </a:extLst>
          </p:cNvPr>
          <p:cNvPicPr>
            <a:picLocks noChangeAspect="1"/>
          </p:cNvPicPr>
          <p:nvPr userDrawn="1"/>
        </p:nvPicPr>
        <p:blipFill>
          <a:blip r:embed="rId2"/>
          <a:stretch>
            <a:fillRect/>
          </a:stretch>
        </p:blipFill>
        <p:spPr>
          <a:xfrm>
            <a:off x="5542049" y="-136541"/>
            <a:ext cx="1116615" cy="670758"/>
          </a:xfrm>
          <a:prstGeom prst="rect">
            <a:avLst/>
          </a:prstGeom>
        </p:spPr>
      </p:pic>
    </p:spTree>
    <p:extLst>
      <p:ext uri="{BB962C8B-B14F-4D97-AF65-F5344CB8AC3E}">
        <p14:creationId xmlns:p14="http://schemas.microsoft.com/office/powerpoint/2010/main" val="2718975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9">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868898" y="1548391"/>
            <a:ext cx="10411720" cy="333425"/>
          </a:xfrm>
          <a:prstGeom prst="rect">
            <a:avLst/>
          </a:prstGeom>
        </p:spPr>
        <p:txBody>
          <a:bodyPr/>
          <a:lstStyle>
            <a:lvl1pPr marL="0" indent="0">
              <a:lnSpc>
                <a:spcPct val="110000"/>
              </a:lnSpc>
              <a:spcBef>
                <a:spcPts val="700"/>
              </a:spcBef>
              <a:buSzPct val="50000"/>
              <a:buFontTx/>
              <a:buNone/>
              <a:defRPr sz="1500" spc="20" baseline="0">
                <a:solidFill>
                  <a:schemeClr val="accent2"/>
                </a:solidFill>
                <a:latin typeface="+mj-lt"/>
              </a:defRPr>
            </a:lvl1pPr>
          </a:lstStyle>
          <a:p>
            <a:pPr lvl="0"/>
            <a:endParaRPr lang="en-US"/>
          </a:p>
        </p:txBody>
      </p:sp>
      <p:sp>
        <p:nvSpPr>
          <p:cNvPr id="9" name="Text Placeholder 13">
            <a:extLst>
              <a:ext uri="{FF2B5EF4-FFF2-40B4-BE49-F238E27FC236}">
                <a16:creationId xmlns:a16="http://schemas.microsoft.com/office/drawing/2014/main" id="{D99B2560-5A2F-461D-B47C-6917B8C240DE}"/>
              </a:ext>
            </a:extLst>
          </p:cNvPr>
          <p:cNvSpPr>
            <a:spLocks noGrp="1"/>
          </p:cNvSpPr>
          <p:nvPr>
            <p:ph type="body" sz="quarter" idx="12"/>
          </p:nvPr>
        </p:nvSpPr>
        <p:spPr>
          <a:xfrm>
            <a:off x="868898" y="3107315"/>
            <a:ext cx="10404100" cy="323165"/>
          </a:xfrm>
          <a:prstGeom prst="rect">
            <a:avLst/>
          </a:prstGeom>
        </p:spPr>
        <p:txBody>
          <a:bodyPr/>
          <a:lstStyle>
            <a:lvl1pPr marL="0" indent="0">
              <a:lnSpc>
                <a:spcPct val="100000"/>
              </a:lnSpc>
              <a:spcBef>
                <a:spcPts val="700"/>
              </a:spcBef>
              <a:buSzPct val="50000"/>
              <a:buFontTx/>
              <a:buNone/>
              <a:defRPr sz="1500" spc="50" baseline="0">
                <a:solidFill>
                  <a:schemeClr val="accent3"/>
                </a:solidFill>
                <a:latin typeface="+mn-lt"/>
              </a:defRPr>
            </a:lvl1pPr>
          </a:lstStyle>
          <a:p>
            <a:pPr marR="0" algn="l" rtl="0"/>
            <a:endParaRPr lang="en-US"/>
          </a:p>
        </p:txBody>
      </p:sp>
      <p:sp>
        <p:nvSpPr>
          <p:cNvPr id="11" name="Text Placeholder 13">
            <a:extLst>
              <a:ext uri="{FF2B5EF4-FFF2-40B4-BE49-F238E27FC236}">
                <a16:creationId xmlns:a16="http://schemas.microsoft.com/office/drawing/2014/main" id="{713EBDC3-786B-4A3D-9938-FAC4F6DAC7F1}"/>
              </a:ext>
            </a:extLst>
          </p:cNvPr>
          <p:cNvSpPr>
            <a:spLocks noGrp="1"/>
          </p:cNvSpPr>
          <p:nvPr>
            <p:ph type="body" sz="quarter" idx="13"/>
          </p:nvPr>
        </p:nvSpPr>
        <p:spPr>
          <a:xfrm>
            <a:off x="868898" y="4444990"/>
            <a:ext cx="10404100" cy="1068570"/>
          </a:xfrm>
          <a:prstGeom prst="rect">
            <a:avLst/>
          </a:prstGeom>
        </p:spPr>
        <p:txBody>
          <a:bodyPr/>
          <a:lstStyle>
            <a:lvl1pPr marL="180000" indent="-180000">
              <a:spcBef>
                <a:spcPts val="900"/>
              </a:spcBef>
              <a:buSzPct val="50000"/>
              <a:buFontTx/>
              <a:buBlip>
                <a:blip r:embed="rId3"/>
              </a:buBlip>
              <a:defRPr sz="1500" spc="20" baseline="0"/>
            </a:lvl1pPr>
          </a:lstStyle>
          <a:p>
            <a:pPr lvl="0"/>
            <a:endParaRPr lang="en-US"/>
          </a:p>
        </p:txBody>
      </p:sp>
      <p:sp>
        <p:nvSpPr>
          <p:cNvPr id="16" name="Espace réservé du numéro de diapositive 6">
            <a:extLst>
              <a:ext uri="{FF2B5EF4-FFF2-40B4-BE49-F238E27FC236}">
                <a16:creationId xmlns:a16="http://schemas.microsoft.com/office/drawing/2014/main" id="{2A7483D2-1A51-44AA-99F0-B319C94132E1}"/>
              </a:ext>
            </a:extLst>
          </p:cNvPr>
          <p:cNvSpPr>
            <a:spLocks noGrp="1"/>
          </p:cNvSpPr>
          <p:nvPr>
            <p:ph type="sldNum" sz="quarter" idx="4"/>
          </p:nvPr>
        </p:nvSpPr>
        <p:spPr>
          <a:xfrm>
            <a:off x="11662664" y="6397470"/>
            <a:ext cx="367408"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fr-FR" smtClean="0"/>
              <a:pPr/>
              <a:t>‹#›</a:t>
            </a:fld>
            <a:endParaRPr lang="fr-FR"/>
          </a:p>
        </p:txBody>
      </p:sp>
      <p:sp>
        <p:nvSpPr>
          <p:cNvPr id="17" name="Espace réservé du pied de page 4">
            <a:extLst>
              <a:ext uri="{FF2B5EF4-FFF2-40B4-BE49-F238E27FC236}">
                <a16:creationId xmlns:a16="http://schemas.microsoft.com/office/drawing/2014/main" id="{9880AD5C-76CE-4D3D-9869-1088134FF8B6}"/>
              </a:ext>
            </a:extLst>
          </p:cNvPr>
          <p:cNvSpPr>
            <a:spLocks noGrp="1"/>
          </p:cNvSpPr>
          <p:nvPr>
            <p:ph type="ftr" sz="quarter" idx="3"/>
          </p:nvPr>
        </p:nvSpPr>
        <p:spPr>
          <a:xfrm>
            <a:off x="8844944" y="6397471"/>
            <a:ext cx="2938625"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a:t>European Affairs | Storengy |</a:t>
            </a:r>
            <a:endParaRPr lang="fr-FR"/>
          </a:p>
        </p:txBody>
      </p:sp>
      <p:sp>
        <p:nvSpPr>
          <p:cNvPr id="13" name="Title 1">
            <a:extLst>
              <a:ext uri="{FF2B5EF4-FFF2-40B4-BE49-F238E27FC236}">
                <a16:creationId xmlns:a16="http://schemas.microsoft.com/office/drawing/2014/main" id="{8B165AB2-2D41-41F4-12DD-EEDFC0123A2A}"/>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fr-FR"/>
          </a:p>
        </p:txBody>
      </p:sp>
    </p:spTree>
    <p:extLst>
      <p:ext uri="{BB962C8B-B14F-4D97-AF65-F5344CB8AC3E}">
        <p14:creationId xmlns:p14="http://schemas.microsoft.com/office/powerpoint/2010/main" val="884817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9CB0F-FE28-476B-99CE-E98B82279D6E}"/>
              </a:ext>
            </a:extLst>
          </p:cNvPr>
          <p:cNvSpPr/>
          <p:nvPr userDrawn="1"/>
        </p:nvSpPr>
        <p:spPr>
          <a:xfrm>
            <a:off x="369887" y="375138"/>
            <a:ext cx="11822113" cy="239861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j-lt"/>
            </a:endParaRPr>
          </a:p>
        </p:txBody>
      </p:sp>
      <p:sp>
        <p:nvSpPr>
          <p:cNvPr id="14" name="Rectangle 13">
            <a:extLst>
              <a:ext uri="{FF2B5EF4-FFF2-40B4-BE49-F238E27FC236}">
                <a16:creationId xmlns:a16="http://schemas.microsoft.com/office/drawing/2014/main" id="{D0535367-D0EC-44EC-837B-EED656EC4AAE}"/>
              </a:ext>
            </a:extLst>
          </p:cNvPr>
          <p:cNvSpPr/>
          <p:nvPr userDrawn="1"/>
        </p:nvSpPr>
        <p:spPr>
          <a:xfrm>
            <a:off x="0" y="2550072"/>
            <a:ext cx="3048001" cy="447357"/>
          </a:xfrm>
          <a:prstGeom prst="rect">
            <a:avLst/>
          </a:prstGeom>
          <a:gradFill flip="none" rotWithShape="1">
            <a:gsLst>
              <a:gs pos="0">
                <a:srgbClr val="00BCFD"/>
              </a:gs>
              <a:gs pos="100000">
                <a:srgbClr val="23D2B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Titre 17">
            <a:extLst>
              <a:ext uri="{FF2B5EF4-FFF2-40B4-BE49-F238E27FC236}">
                <a16:creationId xmlns:a16="http://schemas.microsoft.com/office/drawing/2014/main" id="{79E9E6B7-3D3C-D34F-B8D9-529F5742E85E}"/>
              </a:ext>
            </a:extLst>
          </p:cNvPr>
          <p:cNvSpPr>
            <a:spLocks noGrp="1"/>
          </p:cNvSpPr>
          <p:nvPr>
            <p:ph type="title"/>
          </p:nvPr>
        </p:nvSpPr>
        <p:spPr>
          <a:xfrm>
            <a:off x="4355869" y="3146051"/>
            <a:ext cx="7375541" cy="646331"/>
          </a:xfrm>
        </p:spPr>
        <p:txBody>
          <a:bodyPr wrap="square" anchor="t" anchorCtr="0">
            <a:spAutoFit/>
          </a:bodyPr>
          <a:lstStyle>
            <a:lvl1pPr algn="r">
              <a:defRPr sz="3600" b="0">
                <a:solidFill>
                  <a:schemeClr val="accent1"/>
                </a:solidFill>
                <a:latin typeface="+mj-lt"/>
              </a:defRPr>
            </a:lvl1pPr>
          </a:lstStyle>
          <a:p>
            <a:endParaRPr lang="en-US" noProof="0"/>
          </a:p>
        </p:txBody>
      </p:sp>
      <p:sp>
        <p:nvSpPr>
          <p:cNvPr id="32" name="Espace réservé du texte 19">
            <a:extLst>
              <a:ext uri="{FF2B5EF4-FFF2-40B4-BE49-F238E27FC236}">
                <a16:creationId xmlns:a16="http://schemas.microsoft.com/office/drawing/2014/main" id="{F4C3FFD8-AC3F-2B41-8663-BE489030FF05}"/>
              </a:ext>
            </a:extLst>
          </p:cNvPr>
          <p:cNvSpPr>
            <a:spLocks noGrp="1"/>
          </p:cNvSpPr>
          <p:nvPr>
            <p:ph type="body" sz="quarter" idx="11"/>
          </p:nvPr>
        </p:nvSpPr>
        <p:spPr>
          <a:xfrm>
            <a:off x="6592673" y="3936876"/>
            <a:ext cx="5138737" cy="400110"/>
          </a:xfrm>
          <a:prstGeom prst="rect">
            <a:avLst/>
          </a:prstGeom>
        </p:spPr>
        <p:txBody>
          <a:bodyPr/>
          <a:lstStyle>
            <a:lvl1pPr marL="0" indent="0" algn="r">
              <a:buNone/>
              <a:defRPr sz="2000">
                <a:solidFill>
                  <a:schemeClr val="accent1"/>
                </a:solidFill>
              </a:defRPr>
            </a:lvl1pPr>
          </a:lstStyle>
          <a:p>
            <a:pPr lvl="0"/>
            <a:endParaRPr lang="en-US" noProof="0"/>
          </a:p>
        </p:txBody>
      </p:sp>
      <p:pic>
        <p:nvPicPr>
          <p:cNvPr id="33" name="Image 32">
            <a:extLst>
              <a:ext uri="{FF2B5EF4-FFF2-40B4-BE49-F238E27FC236}">
                <a16:creationId xmlns:a16="http://schemas.microsoft.com/office/drawing/2014/main" id="{991CF24F-4CF5-7445-AFF8-4246403A36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76510" y="4858863"/>
            <a:ext cx="1438980" cy="517883"/>
          </a:xfrm>
          <a:prstGeom prst="rect">
            <a:avLst/>
          </a:prstGeom>
          <a:ln>
            <a:noFill/>
          </a:ln>
        </p:spPr>
      </p:pic>
      <p:cxnSp>
        <p:nvCxnSpPr>
          <p:cNvPr id="34" name="Connecteur droit 33">
            <a:extLst>
              <a:ext uri="{FF2B5EF4-FFF2-40B4-BE49-F238E27FC236}">
                <a16:creationId xmlns:a16="http://schemas.microsoft.com/office/drawing/2014/main" id="{3406F2EC-59B7-0A55-07ED-BC6A4E4F9FDF}"/>
              </a:ext>
            </a:extLst>
          </p:cNvPr>
          <p:cNvCxnSpPr>
            <a:cxnSpLocks/>
          </p:cNvCxnSpPr>
          <p:nvPr userDrawn="1"/>
        </p:nvCxnSpPr>
        <p:spPr>
          <a:xfrm>
            <a:off x="5473959" y="6006997"/>
            <a:ext cx="0" cy="1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99101E9-AD68-B805-9D0F-3CFC9513ED91}"/>
              </a:ext>
            </a:extLst>
          </p:cNvPr>
          <p:cNvCxnSpPr>
            <a:cxnSpLocks/>
          </p:cNvCxnSpPr>
          <p:nvPr userDrawn="1"/>
        </p:nvCxnSpPr>
        <p:spPr>
          <a:xfrm>
            <a:off x="6705034" y="6006997"/>
            <a:ext cx="0" cy="1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08EED50D-7A06-C155-B9DB-ECF66E66A698}"/>
              </a:ext>
            </a:extLst>
          </p:cNvPr>
          <p:cNvGrpSpPr/>
          <p:nvPr userDrawn="1"/>
        </p:nvGrpSpPr>
        <p:grpSpPr>
          <a:xfrm>
            <a:off x="4660055" y="6293057"/>
            <a:ext cx="419945" cy="419945"/>
            <a:chOff x="4660055" y="6248453"/>
            <a:chExt cx="419945" cy="419945"/>
          </a:xfrm>
        </p:grpSpPr>
        <p:sp>
          <p:nvSpPr>
            <p:cNvPr id="37" name="Ellipse 36">
              <a:extLst>
                <a:ext uri="{FF2B5EF4-FFF2-40B4-BE49-F238E27FC236}">
                  <a16:creationId xmlns:a16="http://schemas.microsoft.com/office/drawing/2014/main" id="{E954AB03-5503-3B44-895E-933216A51029}"/>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38" name="Ellipse 37">
              <a:extLst>
                <a:ext uri="{FF2B5EF4-FFF2-40B4-BE49-F238E27FC236}">
                  <a16:creationId xmlns:a16="http://schemas.microsoft.com/office/drawing/2014/main" id="{298575F0-BC01-E2E1-97E1-76C5F684F937}"/>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grpSp>
        <p:nvGrpSpPr>
          <p:cNvPr id="39" name="Groupe 38">
            <a:extLst>
              <a:ext uri="{FF2B5EF4-FFF2-40B4-BE49-F238E27FC236}">
                <a16:creationId xmlns:a16="http://schemas.microsoft.com/office/drawing/2014/main" id="{AB568B84-1BFE-C30B-D503-DADE3C903D4C}"/>
              </a:ext>
            </a:extLst>
          </p:cNvPr>
          <p:cNvGrpSpPr/>
          <p:nvPr userDrawn="1"/>
        </p:nvGrpSpPr>
        <p:grpSpPr>
          <a:xfrm>
            <a:off x="5904037" y="6293055"/>
            <a:ext cx="419945" cy="419945"/>
            <a:chOff x="4660055" y="6248453"/>
            <a:chExt cx="419945" cy="419945"/>
          </a:xfrm>
        </p:grpSpPr>
        <p:sp>
          <p:nvSpPr>
            <p:cNvPr id="40" name="Ellipse 39">
              <a:extLst>
                <a:ext uri="{FF2B5EF4-FFF2-40B4-BE49-F238E27FC236}">
                  <a16:creationId xmlns:a16="http://schemas.microsoft.com/office/drawing/2014/main" id="{2B57D558-4AA8-8485-16E8-A646AEA25633}"/>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41" name="Ellipse 40">
              <a:extLst>
                <a:ext uri="{FF2B5EF4-FFF2-40B4-BE49-F238E27FC236}">
                  <a16:creationId xmlns:a16="http://schemas.microsoft.com/office/drawing/2014/main" id="{19959674-2363-A1E8-69B3-A3B368D171C0}"/>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grpSp>
        <p:nvGrpSpPr>
          <p:cNvPr id="42" name="Groupe 41">
            <a:extLst>
              <a:ext uri="{FF2B5EF4-FFF2-40B4-BE49-F238E27FC236}">
                <a16:creationId xmlns:a16="http://schemas.microsoft.com/office/drawing/2014/main" id="{8259BEDD-CAB9-937D-D228-8FC60878342E}"/>
              </a:ext>
            </a:extLst>
          </p:cNvPr>
          <p:cNvGrpSpPr/>
          <p:nvPr userDrawn="1"/>
        </p:nvGrpSpPr>
        <p:grpSpPr>
          <a:xfrm>
            <a:off x="7067818" y="6293053"/>
            <a:ext cx="419945" cy="419945"/>
            <a:chOff x="4660055" y="6248453"/>
            <a:chExt cx="419945" cy="419945"/>
          </a:xfrm>
        </p:grpSpPr>
        <p:sp>
          <p:nvSpPr>
            <p:cNvPr id="43" name="Ellipse 42">
              <a:extLst>
                <a:ext uri="{FF2B5EF4-FFF2-40B4-BE49-F238E27FC236}">
                  <a16:creationId xmlns:a16="http://schemas.microsoft.com/office/drawing/2014/main" id="{0D0BDAE4-0C76-9960-F00F-4DDEB9D01670}"/>
                </a:ext>
              </a:extLst>
            </p:cNvPr>
            <p:cNvSpPr/>
            <p:nvPr userDrawn="1"/>
          </p:nvSpPr>
          <p:spPr>
            <a:xfrm>
              <a:off x="4660055" y="6248453"/>
              <a:ext cx="419945" cy="4199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44" name="Ellipse 43">
              <a:extLst>
                <a:ext uri="{FF2B5EF4-FFF2-40B4-BE49-F238E27FC236}">
                  <a16:creationId xmlns:a16="http://schemas.microsoft.com/office/drawing/2014/main" id="{924AA522-C6AE-B706-58CC-C4595C48A779}"/>
                </a:ext>
              </a:extLst>
            </p:cNvPr>
            <p:cNvSpPr/>
            <p:nvPr userDrawn="1"/>
          </p:nvSpPr>
          <p:spPr>
            <a:xfrm>
              <a:off x="4762770" y="6351168"/>
              <a:ext cx="214513" cy="214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noProof="0"/>
            </a:p>
          </p:txBody>
        </p:sp>
      </p:grpSp>
      <p:sp>
        <p:nvSpPr>
          <p:cNvPr id="21" name="ZoneTexte 28">
            <a:extLst>
              <a:ext uri="{FF2B5EF4-FFF2-40B4-BE49-F238E27FC236}">
                <a16:creationId xmlns:a16="http://schemas.microsoft.com/office/drawing/2014/main" id="{CC2FA09A-2074-FE3C-DF4C-80C84CBC2CFF}"/>
              </a:ext>
            </a:extLst>
          </p:cNvPr>
          <p:cNvSpPr txBox="1"/>
          <p:nvPr userDrawn="1"/>
        </p:nvSpPr>
        <p:spPr>
          <a:xfrm>
            <a:off x="4355869"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RESTRICTED</a:t>
            </a:r>
          </a:p>
        </p:txBody>
      </p:sp>
      <p:sp>
        <p:nvSpPr>
          <p:cNvPr id="22" name="ZoneTexte 31">
            <a:extLst>
              <a:ext uri="{FF2B5EF4-FFF2-40B4-BE49-F238E27FC236}">
                <a16:creationId xmlns:a16="http://schemas.microsoft.com/office/drawing/2014/main" id="{4D9C6B23-0BDC-75DF-DA37-8BA296DB7098}"/>
              </a:ext>
            </a:extLst>
          </p:cNvPr>
          <p:cNvSpPr txBox="1"/>
          <p:nvPr userDrawn="1"/>
        </p:nvSpPr>
        <p:spPr>
          <a:xfrm>
            <a:off x="5594465"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INTERNAL</a:t>
            </a:r>
          </a:p>
        </p:txBody>
      </p:sp>
      <p:sp>
        <p:nvSpPr>
          <p:cNvPr id="23" name="ZoneTexte 32">
            <a:extLst>
              <a:ext uri="{FF2B5EF4-FFF2-40B4-BE49-F238E27FC236}">
                <a16:creationId xmlns:a16="http://schemas.microsoft.com/office/drawing/2014/main" id="{3E2D81FB-703F-2607-48E8-B1473A91E614}"/>
              </a:ext>
            </a:extLst>
          </p:cNvPr>
          <p:cNvSpPr txBox="1"/>
          <p:nvPr userDrawn="1"/>
        </p:nvSpPr>
        <p:spPr>
          <a:xfrm>
            <a:off x="6758246" y="6012047"/>
            <a:ext cx="1039091" cy="215444"/>
          </a:xfrm>
          <a:prstGeom prst="rect">
            <a:avLst/>
          </a:prstGeom>
          <a:noFill/>
        </p:spPr>
        <p:txBody>
          <a:bodyPr wrap="square" rtlCol="0">
            <a:spAutoFit/>
          </a:bodyPr>
          <a:lstStyle/>
          <a:p>
            <a:pPr algn="ctr"/>
            <a:r>
              <a:rPr lang="en-US" sz="800" b="1" i="0" spc="0" noProof="0">
                <a:solidFill>
                  <a:schemeClr val="tx2"/>
                </a:solidFill>
                <a:latin typeface="Arial" panose="020B0604020202020204" pitchFamily="34" charset="0"/>
                <a:cs typeface="Arial" panose="020B0604020202020204" pitchFamily="34" charset="0"/>
              </a:rPr>
              <a:t>SECRET</a:t>
            </a:r>
          </a:p>
        </p:txBody>
      </p:sp>
    </p:spTree>
    <p:extLst>
      <p:ext uri="{BB962C8B-B14F-4D97-AF65-F5344CB8AC3E}">
        <p14:creationId xmlns:p14="http://schemas.microsoft.com/office/powerpoint/2010/main" val="958699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10">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6">
            <a:extLst>
              <a:ext uri="{FF2B5EF4-FFF2-40B4-BE49-F238E27FC236}">
                <a16:creationId xmlns:a16="http://schemas.microsoft.com/office/drawing/2014/main" id="{771DAF3A-3448-42E1-A54E-69C43468EF33}"/>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23" name="Espace réservé du pied de page 4">
            <a:extLst>
              <a:ext uri="{FF2B5EF4-FFF2-40B4-BE49-F238E27FC236}">
                <a16:creationId xmlns:a16="http://schemas.microsoft.com/office/drawing/2014/main" id="{9CBE67CA-84F4-45FA-800F-EBEB6707D7E3}"/>
              </a:ext>
            </a:extLst>
          </p:cNvPr>
          <p:cNvSpPr>
            <a:spLocks noGrp="1"/>
          </p:cNvSpPr>
          <p:nvPr>
            <p:ph type="ftr" sz="quarter" idx="3"/>
          </p:nvPr>
        </p:nvSpPr>
        <p:spPr>
          <a:xfrm>
            <a:off x="8697467" y="6397471"/>
            <a:ext cx="3086102"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noProof="0"/>
              <a:t>European Affairs | Storengy |</a:t>
            </a:r>
          </a:p>
        </p:txBody>
      </p:sp>
      <p:sp>
        <p:nvSpPr>
          <p:cNvPr id="7" name="Title 1">
            <a:extLst>
              <a:ext uri="{FF2B5EF4-FFF2-40B4-BE49-F238E27FC236}">
                <a16:creationId xmlns:a16="http://schemas.microsoft.com/office/drawing/2014/main" id="{E3A914F7-A980-DC31-95F8-14CC51720A08}"/>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1995122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 8">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868898" y="1548391"/>
            <a:ext cx="10411720" cy="333425"/>
          </a:xfrm>
          <a:prstGeom prst="rect">
            <a:avLst/>
          </a:prstGeom>
        </p:spPr>
        <p:txBody>
          <a:bodyPr/>
          <a:lstStyle>
            <a:lvl1pPr marL="0" indent="0">
              <a:lnSpc>
                <a:spcPct val="110000"/>
              </a:lnSpc>
              <a:spcBef>
                <a:spcPts val="700"/>
              </a:spcBef>
              <a:buSzPct val="50000"/>
              <a:buFontTx/>
              <a:buNone/>
              <a:defRPr sz="1500" spc="20" baseline="0">
                <a:solidFill>
                  <a:schemeClr val="accent2"/>
                </a:solidFill>
                <a:latin typeface="+mj-lt"/>
              </a:defRPr>
            </a:lvl1pPr>
          </a:lstStyle>
          <a:p>
            <a:pPr lvl="0"/>
            <a:endParaRPr lang="en-US" noProof="0"/>
          </a:p>
        </p:txBody>
      </p:sp>
      <p:sp>
        <p:nvSpPr>
          <p:cNvPr id="9" name="Text Placeholder 13">
            <a:extLst>
              <a:ext uri="{FF2B5EF4-FFF2-40B4-BE49-F238E27FC236}">
                <a16:creationId xmlns:a16="http://schemas.microsoft.com/office/drawing/2014/main" id="{D99B2560-5A2F-461D-B47C-6917B8C240DE}"/>
              </a:ext>
            </a:extLst>
          </p:cNvPr>
          <p:cNvSpPr>
            <a:spLocks noGrp="1"/>
          </p:cNvSpPr>
          <p:nvPr>
            <p:ph type="body" sz="quarter" idx="12"/>
          </p:nvPr>
        </p:nvSpPr>
        <p:spPr>
          <a:xfrm>
            <a:off x="876518" y="2926472"/>
            <a:ext cx="5041270" cy="323165"/>
          </a:xfrm>
          <a:prstGeom prst="rect">
            <a:avLst/>
          </a:prstGeom>
        </p:spPr>
        <p:txBody>
          <a:bodyPr/>
          <a:lstStyle>
            <a:lvl1pPr marL="0" indent="0">
              <a:lnSpc>
                <a:spcPct val="100000"/>
              </a:lnSpc>
              <a:spcBef>
                <a:spcPts val="700"/>
              </a:spcBef>
              <a:buSzPct val="50000"/>
              <a:buFontTx/>
              <a:buNone/>
              <a:defRPr sz="1500" spc="50" baseline="0">
                <a:solidFill>
                  <a:schemeClr val="accent3"/>
                </a:solidFill>
                <a:latin typeface="+mn-lt"/>
              </a:defRPr>
            </a:lvl1pPr>
          </a:lstStyle>
          <a:p>
            <a:pPr marR="0" algn="l" rtl="0"/>
            <a:endParaRPr lang="en-US" noProof="0"/>
          </a:p>
        </p:txBody>
      </p:sp>
      <p:sp>
        <p:nvSpPr>
          <p:cNvPr id="11" name="Text Placeholder 13">
            <a:extLst>
              <a:ext uri="{FF2B5EF4-FFF2-40B4-BE49-F238E27FC236}">
                <a16:creationId xmlns:a16="http://schemas.microsoft.com/office/drawing/2014/main" id="{713EBDC3-786B-4A3D-9938-FAC4F6DAC7F1}"/>
              </a:ext>
            </a:extLst>
          </p:cNvPr>
          <p:cNvSpPr>
            <a:spLocks noGrp="1"/>
          </p:cNvSpPr>
          <p:nvPr>
            <p:ph type="body" sz="quarter" idx="13"/>
          </p:nvPr>
        </p:nvSpPr>
        <p:spPr>
          <a:xfrm>
            <a:off x="6239346" y="2926472"/>
            <a:ext cx="5041271" cy="323165"/>
          </a:xfrm>
          <a:prstGeom prst="rect">
            <a:avLst/>
          </a:prstGeom>
        </p:spPr>
        <p:txBody>
          <a:bodyPr/>
          <a:lstStyle>
            <a:lvl1pPr marL="180000" indent="-180000">
              <a:spcBef>
                <a:spcPts val="900"/>
              </a:spcBef>
              <a:buSzPct val="50000"/>
              <a:buFontTx/>
              <a:buBlip>
                <a:blip r:embed="rId3"/>
              </a:buBlip>
              <a:defRPr sz="1500" spc="20" baseline="0"/>
            </a:lvl1pPr>
          </a:lstStyle>
          <a:p>
            <a:pPr lvl="0"/>
            <a:endParaRPr lang="en-US" noProof="0"/>
          </a:p>
        </p:txBody>
      </p:sp>
      <p:sp>
        <p:nvSpPr>
          <p:cNvPr id="16" name="Espace réservé du numéro de diapositive 6">
            <a:extLst>
              <a:ext uri="{FF2B5EF4-FFF2-40B4-BE49-F238E27FC236}">
                <a16:creationId xmlns:a16="http://schemas.microsoft.com/office/drawing/2014/main" id="{86667FA1-2289-422F-8547-DB882B381CC7}"/>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17" name="Espace réservé du pied de page 4">
            <a:extLst>
              <a:ext uri="{FF2B5EF4-FFF2-40B4-BE49-F238E27FC236}">
                <a16:creationId xmlns:a16="http://schemas.microsoft.com/office/drawing/2014/main" id="{C702A9F7-3E66-4CE5-B42A-A94AD35CB5D8}"/>
              </a:ext>
            </a:extLst>
          </p:cNvPr>
          <p:cNvSpPr>
            <a:spLocks noGrp="1"/>
          </p:cNvSpPr>
          <p:nvPr>
            <p:ph type="ftr" sz="quarter" idx="3"/>
          </p:nvPr>
        </p:nvSpPr>
        <p:spPr>
          <a:xfrm>
            <a:off x="10056813" y="6397471"/>
            <a:ext cx="1726756"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a:t>European Affairs | Storengy |</a:t>
            </a:r>
            <a:endParaRPr lang="en-US" noProof="0" dirty="0"/>
          </a:p>
        </p:txBody>
      </p:sp>
      <p:sp>
        <p:nvSpPr>
          <p:cNvPr id="13" name="Title 1">
            <a:extLst>
              <a:ext uri="{FF2B5EF4-FFF2-40B4-BE49-F238E27FC236}">
                <a16:creationId xmlns:a16="http://schemas.microsoft.com/office/drawing/2014/main" id="{C7C879BD-4D37-AE0F-6AB2-C36DFC19F680}"/>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3510312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1 ">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273112" y="1688399"/>
            <a:ext cx="4930022" cy="323165"/>
          </a:xfrm>
          <a:prstGeom prst="rect">
            <a:avLst/>
          </a:prstGeom>
        </p:spPr>
        <p:txBody>
          <a:bodyPr/>
          <a:lstStyle>
            <a:lvl1pPr marL="180000" indent="-180000">
              <a:buSzPct val="50000"/>
              <a:buFontTx/>
              <a:buBlip>
                <a:blip r:embed="rId3"/>
              </a:buBlip>
              <a:defRPr sz="1500" spc="20" baseline="0"/>
            </a:lvl1pPr>
          </a:lstStyle>
          <a:p>
            <a:pPr lvl="0"/>
            <a:endParaRPr lang="en-US" noProof="0"/>
          </a:p>
        </p:txBody>
      </p:sp>
      <p:sp>
        <p:nvSpPr>
          <p:cNvPr id="24" name="Text Placeholder 13">
            <a:extLst>
              <a:ext uri="{FF2B5EF4-FFF2-40B4-BE49-F238E27FC236}">
                <a16:creationId xmlns:a16="http://schemas.microsoft.com/office/drawing/2014/main" id="{7021FC4C-3EF8-47A7-B0F9-8C0C9A27AA44}"/>
              </a:ext>
            </a:extLst>
          </p:cNvPr>
          <p:cNvSpPr>
            <a:spLocks noGrp="1"/>
          </p:cNvSpPr>
          <p:nvPr>
            <p:ph type="body" sz="quarter" idx="12"/>
          </p:nvPr>
        </p:nvSpPr>
        <p:spPr>
          <a:xfrm>
            <a:off x="587016" y="4730119"/>
            <a:ext cx="4001632" cy="333425"/>
          </a:xfrm>
          <a:prstGeom prst="rect">
            <a:avLst/>
          </a:prstGeom>
        </p:spPr>
        <p:txBody>
          <a:bodyPr>
            <a:spAutoFit/>
          </a:bodyPr>
          <a:lstStyle>
            <a:lvl1pPr marL="0" indent="0" algn="r">
              <a:lnSpc>
                <a:spcPct val="110000"/>
              </a:lnSpc>
              <a:buSzPct val="50000"/>
              <a:buFontTx/>
              <a:buNone/>
              <a:defRPr sz="1500" spc="20" baseline="0">
                <a:solidFill>
                  <a:schemeClr val="accent2"/>
                </a:solidFill>
                <a:latin typeface="+mj-lt"/>
              </a:defRPr>
            </a:lvl1pPr>
          </a:lstStyle>
          <a:p>
            <a:pPr lvl="0"/>
            <a:endParaRPr lang="en-US" noProof="0"/>
          </a:p>
        </p:txBody>
      </p:sp>
      <p:sp>
        <p:nvSpPr>
          <p:cNvPr id="15" name="Espace réservé du numéro de diapositive 6">
            <a:extLst>
              <a:ext uri="{FF2B5EF4-FFF2-40B4-BE49-F238E27FC236}">
                <a16:creationId xmlns:a16="http://schemas.microsoft.com/office/drawing/2014/main" id="{266F0082-75C7-43AB-A93C-FAC93872E23E}"/>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16" name="Espace réservé du pied de page 4">
            <a:extLst>
              <a:ext uri="{FF2B5EF4-FFF2-40B4-BE49-F238E27FC236}">
                <a16:creationId xmlns:a16="http://schemas.microsoft.com/office/drawing/2014/main" id="{2AE5FA14-EDFA-4E6D-8622-5B6342EADF27}"/>
              </a:ext>
            </a:extLst>
          </p:cNvPr>
          <p:cNvSpPr>
            <a:spLocks noGrp="1"/>
          </p:cNvSpPr>
          <p:nvPr>
            <p:ph type="ftr" sz="quarter" idx="3"/>
          </p:nvPr>
        </p:nvSpPr>
        <p:spPr>
          <a:xfrm>
            <a:off x="8697468" y="6397471"/>
            <a:ext cx="3086101"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noProof="0"/>
              <a:t>European Affairs | Storengy |</a:t>
            </a:r>
          </a:p>
        </p:txBody>
      </p:sp>
      <p:sp>
        <p:nvSpPr>
          <p:cNvPr id="11" name="Title 1">
            <a:extLst>
              <a:ext uri="{FF2B5EF4-FFF2-40B4-BE49-F238E27FC236}">
                <a16:creationId xmlns:a16="http://schemas.microsoft.com/office/drawing/2014/main" id="{8E2015A8-D1D7-D435-9311-AD713DA8DE87}"/>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2037325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B8336BC0-47C3-4FD9-871F-6EE8DBB69323}"/>
              </a:ext>
            </a:extLst>
          </p:cNvPr>
          <p:cNvSpPr>
            <a:spLocks noGrp="1"/>
          </p:cNvSpPr>
          <p:nvPr>
            <p:ph idx="1" hasCustomPrompt="1"/>
          </p:nvPr>
        </p:nvSpPr>
        <p:spPr>
          <a:xfrm>
            <a:off x="700653" y="1628980"/>
            <a:ext cx="10790694" cy="4547983"/>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7" name="Espace réservé du titre 1">
            <a:extLst>
              <a:ext uri="{FF2B5EF4-FFF2-40B4-BE49-F238E27FC236}">
                <a16:creationId xmlns:a16="http://schemas.microsoft.com/office/drawing/2014/main" id="{EDB729D6-2FE8-5967-6438-49C582F2600E}"/>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37E3D217-3A40-D609-475F-BA7158A387F9}"/>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Tree>
    <p:extLst>
      <p:ext uri="{BB962C8B-B14F-4D97-AF65-F5344CB8AC3E}">
        <p14:creationId xmlns:p14="http://schemas.microsoft.com/office/powerpoint/2010/main" val="2843050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Diapositive de contenu (non gras - avec sous-titre)">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C766C264-C853-BCFD-20DE-06B410B46236}"/>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chemeClr val="tx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96960156-69A1-6F43-BF93-25F436924630}"/>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
        <p:nvSpPr>
          <p:cNvPr id="6" name="Espace réservé du contenu 2">
            <a:extLst>
              <a:ext uri="{FF2B5EF4-FFF2-40B4-BE49-F238E27FC236}">
                <a16:creationId xmlns:a16="http://schemas.microsoft.com/office/drawing/2014/main" id="{2974786A-A909-9D64-2E87-16A610BA8108}"/>
              </a:ext>
            </a:extLst>
          </p:cNvPr>
          <p:cNvSpPr>
            <a:spLocks noGrp="1"/>
          </p:cNvSpPr>
          <p:nvPr>
            <p:ph idx="1" hasCustomPrompt="1"/>
          </p:nvPr>
        </p:nvSpPr>
        <p:spPr>
          <a:xfrm>
            <a:off x="700653" y="1628981"/>
            <a:ext cx="10790694" cy="3240036"/>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Tree>
    <p:extLst>
      <p:ext uri="{BB962C8B-B14F-4D97-AF65-F5344CB8AC3E}">
        <p14:creationId xmlns:p14="http://schemas.microsoft.com/office/powerpoint/2010/main" val="3199458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3"/>
            <a:ext cx="11256891" cy="4814637"/>
          </a:xfrm>
          <a:prstGeom prst="rect">
            <a:avLst/>
          </a:prstGeom>
          <a:noFill/>
        </p:spPr>
        <p:txBody>
          <a:bodyPr vert="horz" lIns="180000" tIns="144000" rIns="180000" bIns="144000" rtlCol="0">
            <a:normAutofit/>
          </a:bodyPr>
          <a:lstStyle>
            <a:lvl1pPr marL="0" indent="0" defTabSz="179388">
              <a:buFontTx/>
              <a:buNone/>
              <a:tabLst>
                <a:tab pos="10672763" algn="l"/>
              </a:tabLst>
              <a:defRPr sz="1600" b="1">
                <a:solidFill>
                  <a:schemeClr val="accent1"/>
                </a:solidFill>
              </a:defRPr>
            </a:lvl1pPr>
            <a:lvl2pPr>
              <a:defRPr sz="1400">
                <a:solidFill>
                  <a:schemeClr val="tx1">
                    <a:lumMod val="75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2546562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1">
    <p:bg>
      <p:bgPr>
        <a:blipFill>
          <a:blip r:embed="rId5"/>
          <a:stretch>
            <a:fillRect/>
          </a:stretch>
        </a:blipFill>
        <a:effectLst/>
      </p:bgPr>
    </p:bg>
    <p:spTree>
      <p:nvGrpSpPr>
        <p:cNvPr id="1" name=""/>
        <p:cNvGrpSpPr/>
        <p:nvPr/>
      </p:nvGrpSpPr>
      <p:grpSpPr>
        <a:xfrm>
          <a:off x="0" y="0"/>
          <a:ext cx="0" cy="0"/>
          <a:chOff x="0" y="0"/>
          <a:chExt cx="0" cy="0"/>
        </a:xfrm>
      </p:grpSpPr>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chemeClr val="tx1"/>
                </a:solidFill>
                <a:uFillTx/>
                <a:latin typeface="微软雅黑 (标题)"/>
              </a:defRPr>
            </a:lvl1pPr>
          </a:lstStyle>
          <a:p>
            <a:pPr lvl="0"/>
            <a:r>
              <a:rPr lang="zh-CN" altLang="en-US" dirty="0"/>
              <a:t>Add your words here，according to your need to draw the text box size.Please read the instructions and more work at the end of the manual template.</a:t>
            </a:r>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endParaRPr lang="zh-CN" altLang="en-US" dirty="0"/>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 </a:t>
            </a:r>
            <a:endParaRPr lang="zh-CN" altLang="en-US" dirty="0"/>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dirty="0"/>
          </a:p>
        </p:txBody>
      </p:sp>
    </p:spTree>
    <p:extLst>
      <p:ext uri="{BB962C8B-B14F-4D97-AF65-F5344CB8AC3E}">
        <p14:creationId xmlns:p14="http://schemas.microsoft.com/office/powerpoint/2010/main" val="123505934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438" y="365126"/>
            <a:ext cx="10515600" cy="1325563"/>
          </a:xfrm>
        </p:spPr>
        <p:txBody>
          <a:bodyPr/>
          <a:lstStyle>
            <a:lvl1pPr>
              <a:defRPr>
                <a:solidFill>
                  <a:srgbClr val="43B2AC"/>
                </a:solidFill>
              </a:defRPr>
            </a:lvl1pPr>
          </a:lstStyle>
          <a:p>
            <a:r>
              <a:rPr lang="en-GB"/>
              <a:t>Click to edit Master title style</a:t>
            </a:r>
            <a:endParaRPr lang="en-US"/>
          </a:p>
        </p:txBody>
      </p:sp>
      <p:sp>
        <p:nvSpPr>
          <p:cNvPr id="3" name="Content Placeholder 2"/>
          <p:cNvSpPr>
            <a:spLocks noGrp="1"/>
          </p:cNvSpPr>
          <p:nvPr>
            <p:ph idx="1"/>
          </p:nvPr>
        </p:nvSpPr>
        <p:spPr>
          <a:xfrm>
            <a:off x="523438" y="1825625"/>
            <a:ext cx="10515600" cy="4351338"/>
          </a:xfrm>
        </p:spPr>
        <p:txBody>
          <a:bodyPr/>
          <a:lstStyle>
            <a:lvl1pPr>
              <a:buClr>
                <a:srgbClr val="43B2AC"/>
              </a:buClr>
              <a:defRPr/>
            </a:lvl1pPr>
            <a:lvl2pPr>
              <a:buClr>
                <a:srgbClr val="43B2AC"/>
              </a:buClr>
              <a:defRPr/>
            </a:lvl2pPr>
            <a:lvl3pPr>
              <a:buClr>
                <a:srgbClr val="43B2AC"/>
              </a:buClr>
              <a:defRPr/>
            </a:lvl3pPr>
            <a:lvl4pPr>
              <a:buClr>
                <a:srgbClr val="43B2AC"/>
              </a:buClr>
              <a:defRPr/>
            </a:lvl4pPr>
            <a:lvl5pPr>
              <a:buClr>
                <a:srgbClr val="43B2AC"/>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B10991CB-267D-D647-A438-5DAC0A021104}"/>
              </a:ext>
            </a:extLst>
          </p:cNvPr>
          <p:cNvCxnSpPr>
            <a:cxnSpLocks/>
          </p:cNvCxnSpPr>
          <p:nvPr userDrawn="1"/>
        </p:nvCxnSpPr>
        <p:spPr>
          <a:xfrm>
            <a:off x="-106016" y="958854"/>
            <a:ext cx="406709" cy="0"/>
          </a:xfrm>
          <a:prstGeom prst="line">
            <a:avLst/>
          </a:prstGeom>
          <a:ln w="38100">
            <a:solidFill>
              <a:srgbClr val="002060">
                <a:alpha val="2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404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asic slide - GIE">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437" y="1825625"/>
            <a:ext cx="11062623" cy="4351338"/>
          </a:xfrm>
        </p:spPr>
        <p:txBody>
          <a:bodyPr/>
          <a:lstStyle>
            <a:lvl1pPr marL="0" indent="0">
              <a:buClr>
                <a:srgbClr val="43B2AC"/>
              </a:buClr>
              <a:buNone/>
              <a:defRPr>
                <a:solidFill>
                  <a:srgbClr val="43B2AC"/>
                </a:solidFill>
                <a:latin typeface="Segoe UI" panose="020B0502040204020203" pitchFamily="34" charset="0"/>
                <a:cs typeface="Segoe UI" panose="020B0502040204020203" pitchFamily="34" charset="0"/>
              </a:defRPr>
            </a:lvl1pPr>
            <a:lvl2pPr>
              <a:buClr>
                <a:srgbClr val="43B2AC"/>
              </a:buClr>
              <a:defRPr>
                <a:latin typeface="Segoe UI" panose="020B0502040204020203" pitchFamily="34" charset="0"/>
                <a:cs typeface="Segoe UI" panose="020B0502040204020203" pitchFamily="34" charset="0"/>
              </a:defRPr>
            </a:lvl2pPr>
            <a:lvl3pPr>
              <a:buClr>
                <a:srgbClr val="43B2AC"/>
              </a:buClr>
              <a:defRPr>
                <a:latin typeface="Segoe UI" panose="020B0502040204020203" pitchFamily="34" charset="0"/>
                <a:cs typeface="Segoe UI" panose="020B0502040204020203" pitchFamily="34" charset="0"/>
              </a:defRPr>
            </a:lvl3pPr>
            <a:lvl4pPr>
              <a:buClr>
                <a:srgbClr val="43B2AC"/>
              </a:buClr>
              <a:defRPr>
                <a:latin typeface="Segoe UI" panose="020B0502040204020203" pitchFamily="34" charset="0"/>
                <a:cs typeface="Segoe UI" panose="020B0502040204020203" pitchFamily="34" charset="0"/>
              </a:defRPr>
            </a:lvl4pPr>
            <a:lvl5pPr>
              <a:buClr>
                <a:srgbClr val="43B2AC"/>
              </a:buClr>
              <a:defRPr>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18E3BEAB-741A-40D4-AA54-A1FDB3A0FE45}"/>
              </a:ext>
            </a:extLst>
          </p:cNvPr>
          <p:cNvSpPr>
            <a:spLocks noGrp="1"/>
          </p:cNvSpPr>
          <p:nvPr>
            <p:ph type="body" sz="quarter" idx="10" hasCustomPrompt="1"/>
          </p:nvPr>
        </p:nvSpPr>
        <p:spPr>
          <a:xfrm>
            <a:off x="504000" y="228600"/>
            <a:ext cx="11162828" cy="561975"/>
          </a:xfrm>
        </p:spPr>
        <p:txBody>
          <a:bodyPr lIns="0" tIns="0" rIns="0"/>
          <a:lstStyle>
            <a:lvl1pPr marL="0" indent="0">
              <a:buNone/>
              <a:defRPr sz="2800" b="1">
                <a:solidFill>
                  <a:srgbClr val="43B2AC"/>
                </a:solidFill>
                <a:latin typeface="Segoe UI" panose="020B0502040204020203" pitchFamily="34" charset="0"/>
                <a:cs typeface="Segoe UI" panose="020B0502040204020203" pitchFamily="34" charset="0"/>
              </a:defRPr>
            </a:lvl1pPr>
            <a:lvl2pPr marL="452807" indent="0">
              <a:buNone/>
              <a:defRPr sz="3700" b="1">
                <a:solidFill>
                  <a:srgbClr val="43B2AC"/>
                </a:solidFill>
                <a:latin typeface="Segoe UI" panose="020B0502040204020203" pitchFamily="34" charset="0"/>
                <a:cs typeface="Segoe UI" panose="020B0502040204020203" pitchFamily="34" charset="0"/>
              </a:defRPr>
            </a:lvl2pPr>
            <a:lvl3pPr marL="905614" indent="0">
              <a:buNone/>
              <a:defRPr sz="3700" b="1">
                <a:solidFill>
                  <a:srgbClr val="43B2AC"/>
                </a:solidFill>
                <a:latin typeface="Segoe UI" panose="020B0502040204020203" pitchFamily="34" charset="0"/>
                <a:cs typeface="Segoe UI" panose="020B0502040204020203" pitchFamily="34" charset="0"/>
              </a:defRPr>
            </a:lvl3pPr>
            <a:lvl4pPr marL="1358420" indent="0">
              <a:buNone/>
              <a:defRPr sz="3700" b="1">
                <a:solidFill>
                  <a:srgbClr val="43B2AC"/>
                </a:solidFill>
                <a:latin typeface="Segoe UI" panose="020B0502040204020203" pitchFamily="34" charset="0"/>
                <a:cs typeface="Segoe UI" panose="020B0502040204020203" pitchFamily="34" charset="0"/>
              </a:defRPr>
            </a:lvl4pPr>
            <a:lvl5pPr marL="1811226" indent="0">
              <a:buNone/>
              <a:defRPr sz="3700" b="1">
                <a:solidFill>
                  <a:srgbClr val="43B2AC"/>
                </a:solidFill>
                <a:latin typeface="Segoe UI" panose="020B0502040204020203" pitchFamily="34" charset="0"/>
                <a:cs typeface="Segoe UI" panose="020B0502040204020203" pitchFamily="34" charset="0"/>
              </a:defRPr>
            </a:lvl5pPr>
          </a:lstStyle>
          <a:p>
            <a:pPr lvl="0"/>
            <a:r>
              <a:rPr lang="en-US" dirty="0"/>
              <a:t>Click to edit Master text</a:t>
            </a:r>
            <a:endParaRPr lang="nl-BE" dirty="0"/>
          </a:p>
        </p:txBody>
      </p:sp>
      <p:sp>
        <p:nvSpPr>
          <p:cNvPr id="14" name="Text Placeholder 13">
            <a:extLst>
              <a:ext uri="{FF2B5EF4-FFF2-40B4-BE49-F238E27FC236}">
                <a16:creationId xmlns:a16="http://schemas.microsoft.com/office/drawing/2014/main" id="{2A69A2C8-09C5-42B6-9051-3F08BD7371D8}"/>
              </a:ext>
            </a:extLst>
          </p:cNvPr>
          <p:cNvSpPr>
            <a:spLocks noGrp="1"/>
          </p:cNvSpPr>
          <p:nvPr>
            <p:ph type="body" sz="quarter" idx="11" hasCustomPrompt="1"/>
          </p:nvPr>
        </p:nvSpPr>
        <p:spPr>
          <a:xfrm>
            <a:off x="504000" y="790575"/>
            <a:ext cx="11162828" cy="452437"/>
          </a:xfrm>
        </p:spPr>
        <p:txBody>
          <a:bodyPr lIns="0" tIns="0" rIns="0" bIns="72000"/>
          <a:lstStyle>
            <a:lvl1pPr marL="0" indent="0">
              <a:buNone/>
              <a:defRPr sz="1800">
                <a:solidFill>
                  <a:srgbClr val="43B2AC"/>
                </a:solidFill>
                <a:latin typeface="Segoe UI" panose="020B0502040204020203" pitchFamily="34" charset="0"/>
                <a:cs typeface="Segoe UI" panose="020B0502040204020203" pitchFamily="34" charset="0"/>
              </a:defRPr>
            </a:lvl1pPr>
            <a:lvl2pPr marL="452807" indent="0">
              <a:buNone/>
              <a:defRPr sz="2800">
                <a:solidFill>
                  <a:srgbClr val="43B2AC"/>
                </a:solidFill>
                <a:latin typeface="Segoe UI" panose="020B0502040204020203" pitchFamily="34" charset="0"/>
                <a:cs typeface="Segoe UI" panose="020B0502040204020203" pitchFamily="34" charset="0"/>
              </a:defRPr>
            </a:lvl2pPr>
            <a:lvl3pPr marL="905614" indent="0">
              <a:buNone/>
              <a:defRPr sz="2800">
                <a:solidFill>
                  <a:srgbClr val="43B2AC"/>
                </a:solidFill>
                <a:latin typeface="Segoe UI" panose="020B0502040204020203" pitchFamily="34" charset="0"/>
                <a:cs typeface="Segoe UI" panose="020B0502040204020203" pitchFamily="34" charset="0"/>
              </a:defRPr>
            </a:lvl3pPr>
            <a:lvl4pPr marL="1358420" indent="0">
              <a:buNone/>
              <a:defRPr sz="2800">
                <a:solidFill>
                  <a:srgbClr val="43B2AC"/>
                </a:solidFill>
                <a:latin typeface="Segoe UI" panose="020B0502040204020203" pitchFamily="34" charset="0"/>
                <a:cs typeface="Segoe UI" panose="020B0502040204020203" pitchFamily="34" charset="0"/>
              </a:defRPr>
            </a:lvl4pPr>
            <a:lvl5pPr marL="1811226" indent="0">
              <a:buNone/>
              <a:defRPr sz="2800">
                <a:solidFill>
                  <a:srgbClr val="43B2AC"/>
                </a:solidFill>
                <a:latin typeface="Segoe UI" panose="020B0502040204020203" pitchFamily="34" charset="0"/>
                <a:cs typeface="Segoe UI" panose="020B0502040204020203" pitchFamily="34" charset="0"/>
              </a:defRPr>
            </a:lvl5pPr>
          </a:lstStyle>
          <a:p>
            <a:pPr lvl="0"/>
            <a:r>
              <a:rPr lang="en-US" dirty="0"/>
              <a:t>Click to edit Master text styles</a:t>
            </a:r>
            <a:endParaRPr lang="nl-BE" dirty="0"/>
          </a:p>
        </p:txBody>
      </p:sp>
      <p:sp>
        <p:nvSpPr>
          <p:cNvPr id="8" name="Slide Number Placeholder 1">
            <a:extLst>
              <a:ext uri="{FF2B5EF4-FFF2-40B4-BE49-F238E27FC236}">
                <a16:creationId xmlns:a16="http://schemas.microsoft.com/office/drawing/2014/main" id="{94966326-546B-441B-BA1F-168FCCA83CFB}"/>
              </a:ext>
            </a:extLst>
          </p:cNvPr>
          <p:cNvSpPr>
            <a:spLocks noGrp="1"/>
          </p:cNvSpPr>
          <p:nvPr>
            <p:ph type="sldNum" sz="quarter" idx="12"/>
          </p:nvPr>
        </p:nvSpPr>
        <p:spPr>
          <a:xfrm>
            <a:off x="8610600" y="6470651"/>
            <a:ext cx="2975459"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22376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asic slide - GI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E3BEAB-741A-40D4-AA54-A1FDB3A0FE45}"/>
              </a:ext>
            </a:extLst>
          </p:cNvPr>
          <p:cNvSpPr>
            <a:spLocks noGrp="1"/>
          </p:cNvSpPr>
          <p:nvPr>
            <p:ph type="body" sz="quarter" idx="10" hasCustomPrompt="1"/>
          </p:nvPr>
        </p:nvSpPr>
        <p:spPr>
          <a:xfrm>
            <a:off x="504000" y="228600"/>
            <a:ext cx="11172062" cy="561975"/>
          </a:xfrm>
        </p:spPr>
        <p:txBody>
          <a:bodyPr lIns="0" tIns="0" rIns="0"/>
          <a:lstStyle>
            <a:lvl1pPr marL="0" indent="0">
              <a:buNone/>
              <a:defRPr sz="2800" b="1">
                <a:solidFill>
                  <a:srgbClr val="43B2AC"/>
                </a:solidFill>
                <a:latin typeface="Segoe UI" panose="020B0502040204020203" pitchFamily="34" charset="0"/>
                <a:cs typeface="Segoe UI" panose="020B0502040204020203" pitchFamily="34" charset="0"/>
              </a:defRPr>
            </a:lvl1pPr>
            <a:lvl2pPr marL="452807" indent="0">
              <a:buNone/>
              <a:defRPr sz="3700" b="1">
                <a:solidFill>
                  <a:srgbClr val="43B2AC"/>
                </a:solidFill>
                <a:latin typeface="Segoe UI" panose="020B0502040204020203" pitchFamily="34" charset="0"/>
                <a:cs typeface="Segoe UI" panose="020B0502040204020203" pitchFamily="34" charset="0"/>
              </a:defRPr>
            </a:lvl2pPr>
            <a:lvl3pPr marL="905614" indent="0">
              <a:buNone/>
              <a:defRPr sz="3700" b="1">
                <a:solidFill>
                  <a:srgbClr val="43B2AC"/>
                </a:solidFill>
                <a:latin typeface="Segoe UI" panose="020B0502040204020203" pitchFamily="34" charset="0"/>
                <a:cs typeface="Segoe UI" panose="020B0502040204020203" pitchFamily="34" charset="0"/>
              </a:defRPr>
            </a:lvl3pPr>
            <a:lvl4pPr marL="1358420" indent="0">
              <a:buNone/>
              <a:defRPr sz="3700" b="1">
                <a:solidFill>
                  <a:srgbClr val="43B2AC"/>
                </a:solidFill>
                <a:latin typeface="Segoe UI" panose="020B0502040204020203" pitchFamily="34" charset="0"/>
                <a:cs typeface="Segoe UI" panose="020B0502040204020203" pitchFamily="34" charset="0"/>
              </a:defRPr>
            </a:lvl4pPr>
            <a:lvl5pPr marL="1811226" indent="0">
              <a:buNone/>
              <a:defRPr sz="3700" b="1">
                <a:solidFill>
                  <a:srgbClr val="43B2AC"/>
                </a:solidFill>
                <a:latin typeface="Segoe UI" panose="020B0502040204020203" pitchFamily="34" charset="0"/>
                <a:cs typeface="Segoe UI" panose="020B0502040204020203" pitchFamily="34" charset="0"/>
              </a:defRPr>
            </a:lvl5pPr>
          </a:lstStyle>
          <a:p>
            <a:pPr lvl="0"/>
            <a:r>
              <a:rPr lang="en-US" dirty="0"/>
              <a:t>Click to edit Master text</a:t>
            </a:r>
            <a:endParaRPr lang="nl-BE" dirty="0"/>
          </a:p>
        </p:txBody>
      </p:sp>
      <p:sp>
        <p:nvSpPr>
          <p:cNvPr id="14" name="Text Placeholder 13">
            <a:extLst>
              <a:ext uri="{FF2B5EF4-FFF2-40B4-BE49-F238E27FC236}">
                <a16:creationId xmlns:a16="http://schemas.microsoft.com/office/drawing/2014/main" id="{2A69A2C8-09C5-42B6-9051-3F08BD7371D8}"/>
              </a:ext>
            </a:extLst>
          </p:cNvPr>
          <p:cNvSpPr>
            <a:spLocks noGrp="1"/>
          </p:cNvSpPr>
          <p:nvPr>
            <p:ph type="body" sz="quarter" idx="11" hasCustomPrompt="1"/>
          </p:nvPr>
        </p:nvSpPr>
        <p:spPr>
          <a:xfrm>
            <a:off x="504000" y="790575"/>
            <a:ext cx="11172062" cy="452437"/>
          </a:xfrm>
        </p:spPr>
        <p:txBody>
          <a:bodyPr lIns="0" tIns="0" rIns="0" bIns="72000"/>
          <a:lstStyle>
            <a:lvl1pPr marL="0" indent="0">
              <a:buNone/>
              <a:defRPr sz="1800">
                <a:solidFill>
                  <a:srgbClr val="43B2AC"/>
                </a:solidFill>
                <a:latin typeface="Segoe UI" panose="020B0502040204020203" pitchFamily="34" charset="0"/>
                <a:cs typeface="Segoe UI" panose="020B0502040204020203" pitchFamily="34" charset="0"/>
              </a:defRPr>
            </a:lvl1pPr>
            <a:lvl2pPr marL="452807" indent="0">
              <a:buNone/>
              <a:defRPr sz="2800">
                <a:solidFill>
                  <a:srgbClr val="43B2AC"/>
                </a:solidFill>
                <a:latin typeface="Segoe UI" panose="020B0502040204020203" pitchFamily="34" charset="0"/>
                <a:cs typeface="Segoe UI" panose="020B0502040204020203" pitchFamily="34" charset="0"/>
              </a:defRPr>
            </a:lvl2pPr>
            <a:lvl3pPr marL="905614" indent="0">
              <a:buNone/>
              <a:defRPr sz="2800">
                <a:solidFill>
                  <a:srgbClr val="43B2AC"/>
                </a:solidFill>
                <a:latin typeface="Segoe UI" panose="020B0502040204020203" pitchFamily="34" charset="0"/>
                <a:cs typeface="Segoe UI" panose="020B0502040204020203" pitchFamily="34" charset="0"/>
              </a:defRPr>
            </a:lvl3pPr>
            <a:lvl4pPr marL="1358420" indent="0">
              <a:buNone/>
              <a:defRPr sz="2800">
                <a:solidFill>
                  <a:srgbClr val="43B2AC"/>
                </a:solidFill>
                <a:latin typeface="Segoe UI" panose="020B0502040204020203" pitchFamily="34" charset="0"/>
                <a:cs typeface="Segoe UI" panose="020B0502040204020203" pitchFamily="34" charset="0"/>
              </a:defRPr>
            </a:lvl4pPr>
            <a:lvl5pPr marL="1811226" indent="0">
              <a:buNone/>
              <a:defRPr sz="2800">
                <a:solidFill>
                  <a:srgbClr val="43B2AC"/>
                </a:solidFill>
                <a:latin typeface="Segoe UI" panose="020B0502040204020203" pitchFamily="34" charset="0"/>
                <a:cs typeface="Segoe UI" panose="020B0502040204020203" pitchFamily="34" charset="0"/>
              </a:defRPr>
            </a:lvl5pPr>
          </a:lstStyle>
          <a:p>
            <a:pPr lvl="0"/>
            <a:r>
              <a:rPr lang="en-US" dirty="0"/>
              <a:t>Click to edit Master text styles</a:t>
            </a:r>
            <a:endParaRPr lang="nl-BE" dirty="0"/>
          </a:p>
        </p:txBody>
      </p:sp>
      <p:sp>
        <p:nvSpPr>
          <p:cNvPr id="8" name="Slide Number Placeholder 1">
            <a:extLst>
              <a:ext uri="{FF2B5EF4-FFF2-40B4-BE49-F238E27FC236}">
                <a16:creationId xmlns:a16="http://schemas.microsoft.com/office/drawing/2014/main" id="{94966326-546B-441B-BA1F-168FCCA83CFB}"/>
              </a:ext>
            </a:extLst>
          </p:cNvPr>
          <p:cNvSpPr>
            <a:spLocks noGrp="1"/>
          </p:cNvSpPr>
          <p:nvPr>
            <p:ph type="sldNum" sz="quarter" idx="12"/>
          </p:nvPr>
        </p:nvSpPr>
        <p:spPr>
          <a:xfrm>
            <a:off x="8610601" y="6470651"/>
            <a:ext cx="2743200" cy="365125"/>
          </a:xfrm>
        </p:spPr>
        <p:txBody>
          <a:bodyPr/>
          <a:lstStyle>
            <a:lvl1pPr>
              <a:defRPr>
                <a:latin typeface="Segoe UI" panose="020B0502040204020203" pitchFamily="34" charset="0"/>
                <a:cs typeface="Segoe UI" panose="020B0502040204020203" pitchFamily="34" charset="0"/>
              </a:defRPr>
            </a:lvl1pPr>
          </a:lstStyle>
          <a:p>
            <a:fld id="{48F63A3B-78C7-47BE-AE5E-E10140E04643}" type="slidenum">
              <a:rPr lang="en-US" smtClean="0"/>
              <a:pPr/>
              <a:t>‹#›</a:t>
            </a:fld>
            <a:endParaRPr lang="en-US" dirty="0"/>
          </a:p>
        </p:txBody>
      </p:sp>
      <p:sp>
        <p:nvSpPr>
          <p:cNvPr id="2" name="内容占位符 2">
            <a:extLst>
              <a:ext uri="{FF2B5EF4-FFF2-40B4-BE49-F238E27FC236}">
                <a16:creationId xmlns:a16="http://schemas.microsoft.com/office/drawing/2014/main" id="{7B2334B0-CCEC-5B04-02F1-437F5D12780D}"/>
              </a:ext>
            </a:extLst>
          </p:cNvPr>
          <p:cNvSpPr>
            <a:spLocks noGrp="1"/>
          </p:cNvSpPr>
          <p:nvPr>
            <p:ph idx="1" hasCustomPrompt="1"/>
            <p:custDataLst>
              <p:tags r:id="rId1"/>
            </p:custDataLst>
          </p:nvPr>
        </p:nvSpPr>
        <p:spPr>
          <a:xfrm>
            <a:off x="479317" y="2166499"/>
            <a:ext cx="5578104" cy="2743200"/>
          </a:xfrm>
        </p:spPr>
        <p:txBody>
          <a:bodyPr vert="horz" lIns="90000" tIns="46800" rIns="90000" bIns="46800" rtlCol="0">
            <a:normAutofit/>
          </a:bodyPr>
          <a:lstStyle>
            <a:lvl1pPr eaLnBrk="1" fontAlgn="auto" latinLnBrk="0" hangingPunct="1">
              <a:spcAft>
                <a:spcPts val="1200"/>
              </a:spcAft>
              <a:defRPr sz="1800" b="0" u="none" strike="noStrike" kern="1200" cap="none" spc="50" normalizeH="0">
                <a:solidFill>
                  <a:schemeClr val="tx1"/>
                </a:solidFill>
                <a:uFillTx/>
                <a:latin typeface="Segoe UI" panose="020B0502040204020203" pitchFamily="34" charset="0"/>
                <a:cs typeface="Segoe UI" panose="020B0502040204020203" pitchFamily="34" charset="0"/>
              </a:defRPr>
            </a:lvl1pPr>
            <a:lvl2pPr marL="457200" indent="0" eaLnBrk="1" fontAlgn="auto" latinLnBrk="0" hangingPunct="1">
              <a:lnSpc>
                <a:spcPct val="150000"/>
              </a:lnSpc>
              <a:spcAft>
                <a:spcPts val="1200"/>
              </a:spcAft>
              <a:buNone/>
              <a:defRPr sz="2000" u="none" strike="noStrike" kern="1200" cap="none" spc="50" normalizeH="0">
                <a:solidFill>
                  <a:srgbClr val="445469"/>
                </a:solidFill>
                <a:uFillTx/>
              </a:defRPr>
            </a:lvl2pPr>
            <a:lvl3pPr eaLnBrk="1" fontAlgn="auto" latinLnBrk="0" hangingPunct="1">
              <a:lnSpc>
                <a:spcPct val="150000"/>
              </a:lnSpc>
              <a:spcAft>
                <a:spcPts val="1200"/>
              </a:spcAft>
              <a:defRPr sz="2000">
                <a:solidFill>
                  <a:srgbClr val="445469"/>
                </a:solidFill>
              </a:defRPr>
            </a:lvl3pPr>
            <a:lvl4pPr eaLnBrk="1" fontAlgn="auto" latinLnBrk="0" hangingPunct="1">
              <a:lnSpc>
                <a:spcPct val="150000"/>
              </a:lnSpc>
              <a:spcAft>
                <a:spcPts val="1200"/>
              </a:spcAft>
              <a:defRPr sz="2000">
                <a:solidFill>
                  <a:srgbClr val="445469"/>
                </a:solidFill>
              </a:defRPr>
            </a:lvl4pPr>
            <a:lvl5pPr eaLnBrk="1" fontAlgn="auto" latinLnBrk="0" hangingPunct="1">
              <a:lnSpc>
                <a:spcPct val="150000"/>
              </a:lnSpc>
              <a:spcAft>
                <a:spcPts val="1200"/>
              </a:spcAft>
              <a:defRPr sz="2000">
                <a:solidFill>
                  <a:srgbClr val="445469"/>
                </a:solidFill>
              </a:defRPr>
            </a:lvl5pPr>
          </a:lstStyle>
          <a:p>
            <a:pPr lvl="0"/>
            <a:r>
              <a:rPr lang="zh-CN" altLang="en-US" dirty="0"/>
              <a:t>Add your words here，according to your need to draw the text box size.</a:t>
            </a:r>
          </a:p>
        </p:txBody>
      </p:sp>
      <p:sp>
        <p:nvSpPr>
          <p:cNvPr id="4" name="内容占位符 2">
            <a:extLst>
              <a:ext uri="{FF2B5EF4-FFF2-40B4-BE49-F238E27FC236}">
                <a16:creationId xmlns:a16="http://schemas.microsoft.com/office/drawing/2014/main" id="{CAA5CBE2-476D-F271-E516-170D479A1E69}"/>
              </a:ext>
            </a:extLst>
          </p:cNvPr>
          <p:cNvSpPr>
            <a:spLocks noGrp="1"/>
          </p:cNvSpPr>
          <p:nvPr>
            <p:ph idx="13" hasCustomPrompt="1"/>
            <p:custDataLst>
              <p:tags r:id="rId2"/>
            </p:custDataLst>
          </p:nvPr>
        </p:nvSpPr>
        <p:spPr>
          <a:xfrm>
            <a:off x="6218446" y="2166499"/>
            <a:ext cx="5457616" cy="2743200"/>
          </a:xfrm>
        </p:spPr>
        <p:txBody>
          <a:bodyPr vert="horz" lIns="90000" tIns="46800" rIns="90000" bIns="46800" rtlCol="0">
            <a:normAutofit/>
          </a:bodyPr>
          <a:lstStyle>
            <a:lvl1pPr eaLnBrk="1" fontAlgn="auto" latinLnBrk="0" hangingPunct="1">
              <a:spcAft>
                <a:spcPts val="1200"/>
              </a:spcAft>
              <a:defRPr sz="1800" b="0" u="none" strike="noStrike" kern="1200" cap="none" spc="50" normalizeH="0">
                <a:solidFill>
                  <a:schemeClr val="tx1"/>
                </a:solidFill>
                <a:uFillTx/>
                <a:latin typeface="Segoe UI" panose="020B0502040204020203" pitchFamily="34" charset="0"/>
                <a:cs typeface="Segoe UI" panose="020B0502040204020203" pitchFamily="34" charset="0"/>
              </a:defRPr>
            </a:lvl1pPr>
            <a:lvl2pPr marL="457200" indent="0" eaLnBrk="1" fontAlgn="auto" latinLnBrk="0" hangingPunct="1">
              <a:lnSpc>
                <a:spcPct val="150000"/>
              </a:lnSpc>
              <a:spcAft>
                <a:spcPts val="1200"/>
              </a:spcAft>
              <a:buNone/>
              <a:defRPr sz="2000" u="none" strike="noStrike" kern="1200" cap="none" spc="50" normalizeH="0">
                <a:solidFill>
                  <a:srgbClr val="445469"/>
                </a:solidFill>
                <a:uFillTx/>
              </a:defRPr>
            </a:lvl2pPr>
            <a:lvl3pPr eaLnBrk="1" fontAlgn="auto" latinLnBrk="0" hangingPunct="1">
              <a:lnSpc>
                <a:spcPct val="150000"/>
              </a:lnSpc>
              <a:spcAft>
                <a:spcPts val="1200"/>
              </a:spcAft>
              <a:defRPr sz="2000">
                <a:solidFill>
                  <a:srgbClr val="445469"/>
                </a:solidFill>
              </a:defRPr>
            </a:lvl3pPr>
            <a:lvl4pPr eaLnBrk="1" fontAlgn="auto" latinLnBrk="0" hangingPunct="1">
              <a:lnSpc>
                <a:spcPct val="150000"/>
              </a:lnSpc>
              <a:spcAft>
                <a:spcPts val="1200"/>
              </a:spcAft>
              <a:defRPr sz="2000">
                <a:solidFill>
                  <a:srgbClr val="445469"/>
                </a:solidFill>
              </a:defRPr>
            </a:lvl4pPr>
            <a:lvl5pPr eaLnBrk="1" fontAlgn="auto" latinLnBrk="0" hangingPunct="1">
              <a:lnSpc>
                <a:spcPct val="150000"/>
              </a:lnSpc>
              <a:spcAft>
                <a:spcPts val="1200"/>
              </a:spcAft>
              <a:defRPr sz="2000">
                <a:solidFill>
                  <a:srgbClr val="445469"/>
                </a:solidFill>
              </a:defRPr>
            </a:lvl5pPr>
          </a:lstStyle>
          <a:p>
            <a:pPr lvl="0"/>
            <a:r>
              <a:rPr lang="zh-CN" altLang="en-US" dirty="0"/>
              <a:t>Add your words here，according to your need to draw the text box size.</a:t>
            </a:r>
          </a:p>
        </p:txBody>
      </p:sp>
      <p:sp>
        <p:nvSpPr>
          <p:cNvPr id="12" name="Espace réservé du contenu 2">
            <a:extLst>
              <a:ext uri="{FF2B5EF4-FFF2-40B4-BE49-F238E27FC236}">
                <a16:creationId xmlns:a16="http://schemas.microsoft.com/office/drawing/2014/main" id="{6647D1B1-D5C1-270E-EC6B-3DA1EC30C970}"/>
              </a:ext>
            </a:extLst>
          </p:cNvPr>
          <p:cNvSpPr>
            <a:spLocks noGrp="1"/>
          </p:cNvSpPr>
          <p:nvPr>
            <p:ph idx="18" hasCustomPrompt="1"/>
          </p:nvPr>
        </p:nvSpPr>
        <p:spPr>
          <a:xfrm>
            <a:off x="6218446" y="5049017"/>
            <a:ext cx="5494237" cy="1170014"/>
          </a:xfrm>
          <a:prstGeom prst="rect">
            <a:avLst/>
          </a:prstGeom>
        </p:spPr>
        <p:txBody>
          <a:bodyPr lIns="36000" tIns="0">
            <a:noAutofit/>
          </a:bodyPr>
          <a:lstStyle>
            <a:lvl1pPr marL="0" indent="0" algn="l" defTabSz="914406" rtl="0" eaLnBrk="1" latinLnBrk="0" hangingPunct="1">
              <a:lnSpc>
                <a:spcPct val="90000"/>
              </a:lnSpc>
              <a:spcBef>
                <a:spcPct val="0"/>
              </a:spcBef>
              <a:buNone/>
              <a:defRPr lang="fr-FR" sz="1800" b="1" kern="1200" dirty="0">
                <a:solidFill>
                  <a:srgbClr val="54B4C2"/>
                </a:solidFill>
                <a:latin typeface="Segoe UI" panose="020B0502040204020203" pitchFamily="34" charset="0"/>
                <a:ea typeface="+mj-ea"/>
                <a:cs typeface="Segoe UI" panose="020B0502040204020203" pitchFamily="34" charset="0"/>
              </a:defRPr>
            </a:lvl1pPr>
            <a:lvl2pPr marL="358775" indent="-179388">
              <a:buFont typeface="Wingdings" panose="05000000000000000000" pitchFamily="2" charset="2"/>
              <a:buChar char="§"/>
              <a:defRPr sz="1600">
                <a:solidFill>
                  <a:schemeClr val="tx1">
                    <a:lumMod val="65000"/>
                    <a:lumOff val="35000"/>
                  </a:schemeClr>
                </a:solidFill>
                <a:latin typeface="Segoe UI" panose="020B0502040204020203" pitchFamily="34" charset="0"/>
                <a:cs typeface="Segoe UI" panose="020B0502040204020203" pitchFamily="34" charset="0"/>
              </a:defRPr>
            </a:lvl2pPr>
            <a:lvl3pPr marL="538163" indent="-179388">
              <a:buFont typeface="Courier New" panose="02070309020205020404" pitchFamily="49" charset="0"/>
              <a:buChar char="o"/>
              <a:defRPr sz="1400">
                <a:solidFill>
                  <a:schemeClr val="tx1">
                    <a:lumMod val="65000"/>
                    <a:lumOff val="35000"/>
                  </a:schemeClr>
                </a:solidFill>
                <a:latin typeface="Segoe UI" panose="020B0502040204020203" pitchFamily="34" charset="0"/>
                <a:cs typeface="Segoe UI" panose="020B0502040204020203" pitchFamily="34" charset="0"/>
              </a:defRPr>
            </a:lvl3pPr>
            <a:lvl4pPr marL="719138" indent="-180975">
              <a:defRPr sz="1200" i="1">
                <a:solidFill>
                  <a:schemeClr val="tx1">
                    <a:lumMod val="65000"/>
                    <a:lumOff val="35000"/>
                  </a:schemeClr>
                </a:solidFill>
                <a:latin typeface="Segoe UI" panose="020B0502040204020203" pitchFamily="34" charset="0"/>
                <a:cs typeface="Segoe UI" panose="020B0502040204020203" pitchFamily="34" charset="0"/>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13" name="Espace réservé du contenu 2">
            <a:extLst>
              <a:ext uri="{FF2B5EF4-FFF2-40B4-BE49-F238E27FC236}">
                <a16:creationId xmlns:a16="http://schemas.microsoft.com/office/drawing/2014/main" id="{9522F3C3-7986-76FA-F380-6C2E9374BC69}"/>
              </a:ext>
            </a:extLst>
          </p:cNvPr>
          <p:cNvSpPr>
            <a:spLocks noGrp="1"/>
          </p:cNvSpPr>
          <p:nvPr>
            <p:ph idx="19" hasCustomPrompt="1"/>
          </p:nvPr>
        </p:nvSpPr>
        <p:spPr>
          <a:xfrm>
            <a:off x="478046" y="5049017"/>
            <a:ext cx="5579375" cy="1170014"/>
          </a:xfrm>
          <a:prstGeom prst="rect">
            <a:avLst/>
          </a:prstGeom>
        </p:spPr>
        <p:txBody>
          <a:bodyPr lIns="36000" tIns="0">
            <a:noAutofit/>
          </a:bodyPr>
          <a:lstStyle>
            <a:lvl1pPr marL="0" indent="0" algn="l" defTabSz="914406" rtl="0" eaLnBrk="1" latinLnBrk="0" hangingPunct="1">
              <a:lnSpc>
                <a:spcPct val="90000"/>
              </a:lnSpc>
              <a:spcBef>
                <a:spcPct val="0"/>
              </a:spcBef>
              <a:buNone/>
              <a:defRPr lang="fr-FR" sz="1800" b="1" kern="1200" dirty="0">
                <a:solidFill>
                  <a:srgbClr val="54B4C2"/>
                </a:solidFill>
                <a:latin typeface="Segoe UI" panose="020B0502040204020203" pitchFamily="34" charset="0"/>
                <a:ea typeface="+mj-ea"/>
                <a:cs typeface="Segoe UI" panose="020B0502040204020203" pitchFamily="34" charset="0"/>
              </a:defRPr>
            </a:lvl1pPr>
            <a:lvl2pPr marL="358775" indent="-179388">
              <a:buFont typeface="Wingdings" panose="05000000000000000000" pitchFamily="2" charset="2"/>
              <a:buChar char="§"/>
              <a:defRPr sz="1600">
                <a:solidFill>
                  <a:schemeClr val="tx1">
                    <a:lumMod val="65000"/>
                    <a:lumOff val="35000"/>
                  </a:schemeClr>
                </a:solidFill>
                <a:latin typeface="Segoe UI" panose="020B0502040204020203" pitchFamily="34" charset="0"/>
                <a:cs typeface="Segoe UI" panose="020B0502040204020203" pitchFamily="34" charset="0"/>
              </a:defRPr>
            </a:lvl2pPr>
            <a:lvl3pPr marL="538163" indent="-179388">
              <a:buFont typeface="Courier New" panose="02070309020205020404" pitchFamily="49" charset="0"/>
              <a:buChar char="o"/>
              <a:defRPr sz="1400">
                <a:solidFill>
                  <a:schemeClr val="tx1">
                    <a:lumMod val="65000"/>
                    <a:lumOff val="35000"/>
                  </a:schemeClr>
                </a:solidFill>
                <a:latin typeface="Segoe UI" panose="020B0502040204020203" pitchFamily="34" charset="0"/>
                <a:cs typeface="Segoe UI" panose="020B0502040204020203" pitchFamily="34" charset="0"/>
              </a:defRPr>
            </a:lvl3pPr>
            <a:lvl4pPr marL="719138" indent="-180975">
              <a:defRPr sz="1200" i="1">
                <a:solidFill>
                  <a:schemeClr val="tx1">
                    <a:lumMod val="65000"/>
                    <a:lumOff val="35000"/>
                  </a:schemeClr>
                </a:solidFill>
                <a:latin typeface="Segoe UI" panose="020B0502040204020203" pitchFamily="34" charset="0"/>
                <a:cs typeface="Segoe UI" panose="020B0502040204020203" pitchFamily="34" charset="0"/>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15" name="Espace réservé du contenu 2">
            <a:extLst>
              <a:ext uri="{FF2B5EF4-FFF2-40B4-BE49-F238E27FC236}">
                <a16:creationId xmlns:a16="http://schemas.microsoft.com/office/drawing/2014/main" id="{3B33023A-9E9A-B582-A7C5-037A228D6602}"/>
              </a:ext>
            </a:extLst>
          </p:cNvPr>
          <p:cNvSpPr>
            <a:spLocks noGrp="1"/>
          </p:cNvSpPr>
          <p:nvPr>
            <p:ph idx="20" hasCustomPrompt="1"/>
          </p:nvPr>
        </p:nvSpPr>
        <p:spPr>
          <a:xfrm>
            <a:off x="478045" y="1448922"/>
            <a:ext cx="5579375" cy="717577"/>
          </a:xfrm>
          <a:prstGeom prst="rect">
            <a:avLst/>
          </a:prstGeom>
        </p:spPr>
        <p:txBody>
          <a:bodyPr lIns="36000" tIns="0">
            <a:noAutofit/>
          </a:bodyPr>
          <a:lstStyle>
            <a:lvl1pPr marL="0" indent="0" algn="l" defTabSz="914406" rtl="0" eaLnBrk="1" latinLnBrk="0" hangingPunct="1">
              <a:lnSpc>
                <a:spcPct val="90000"/>
              </a:lnSpc>
              <a:spcBef>
                <a:spcPct val="0"/>
              </a:spcBef>
              <a:buNone/>
              <a:defRPr lang="fr-FR" sz="1800" b="1" kern="1200" dirty="0">
                <a:solidFill>
                  <a:schemeClr val="tx1"/>
                </a:solidFill>
                <a:latin typeface="Segoe UI" panose="020B0502040204020203" pitchFamily="34" charset="0"/>
                <a:ea typeface="+mj-ea"/>
                <a:cs typeface="Segoe UI" panose="020B0502040204020203" pitchFamily="34" charset="0"/>
              </a:defRPr>
            </a:lvl1pPr>
            <a:lvl2pPr marL="358775" indent="-179388">
              <a:buFont typeface="Wingdings" panose="05000000000000000000" pitchFamily="2" charset="2"/>
              <a:buChar char="§"/>
              <a:defRPr sz="1600">
                <a:solidFill>
                  <a:schemeClr val="tx1">
                    <a:lumMod val="65000"/>
                    <a:lumOff val="35000"/>
                  </a:schemeClr>
                </a:solidFill>
                <a:latin typeface="Segoe UI" panose="020B0502040204020203" pitchFamily="34" charset="0"/>
                <a:cs typeface="Segoe UI" panose="020B0502040204020203" pitchFamily="34" charset="0"/>
              </a:defRPr>
            </a:lvl2pPr>
            <a:lvl3pPr marL="538163" indent="-179388">
              <a:buFont typeface="Courier New" panose="02070309020205020404" pitchFamily="49" charset="0"/>
              <a:buChar char="o"/>
              <a:defRPr sz="1400">
                <a:solidFill>
                  <a:schemeClr val="tx1">
                    <a:lumMod val="65000"/>
                    <a:lumOff val="35000"/>
                  </a:schemeClr>
                </a:solidFill>
                <a:latin typeface="Segoe UI" panose="020B0502040204020203" pitchFamily="34" charset="0"/>
                <a:cs typeface="Segoe UI" panose="020B0502040204020203" pitchFamily="34" charset="0"/>
              </a:defRPr>
            </a:lvl3pPr>
            <a:lvl4pPr marL="719138" indent="-180975">
              <a:defRPr sz="1200" i="1">
                <a:solidFill>
                  <a:schemeClr val="tx1">
                    <a:lumMod val="65000"/>
                    <a:lumOff val="35000"/>
                  </a:schemeClr>
                </a:solidFill>
                <a:latin typeface="Segoe UI" panose="020B0502040204020203" pitchFamily="34" charset="0"/>
                <a:cs typeface="Segoe UI" panose="020B0502040204020203" pitchFamily="34" charset="0"/>
              </a:defRPr>
            </a:lvl4pPr>
          </a:lstStyle>
          <a:p>
            <a:pPr lvl="0"/>
            <a:r>
              <a:rPr lang="fr-FR" dirty="0" err="1"/>
              <a:t>Your</a:t>
            </a:r>
            <a:r>
              <a:rPr lang="fr-FR" dirty="0"/>
              <a:t> </a:t>
            </a:r>
            <a:r>
              <a:rPr lang="fr-FR" dirty="0" err="1"/>
              <a:t>text</a:t>
            </a:r>
            <a:endParaRPr lang="fr-FR" dirty="0"/>
          </a:p>
        </p:txBody>
      </p:sp>
      <p:sp>
        <p:nvSpPr>
          <p:cNvPr id="16" name="Espace réservé du contenu 2">
            <a:extLst>
              <a:ext uri="{FF2B5EF4-FFF2-40B4-BE49-F238E27FC236}">
                <a16:creationId xmlns:a16="http://schemas.microsoft.com/office/drawing/2014/main" id="{71A42613-DBDE-0198-BF07-D6B75852B47F}"/>
              </a:ext>
            </a:extLst>
          </p:cNvPr>
          <p:cNvSpPr>
            <a:spLocks noGrp="1"/>
          </p:cNvSpPr>
          <p:nvPr>
            <p:ph idx="21" hasCustomPrompt="1"/>
          </p:nvPr>
        </p:nvSpPr>
        <p:spPr>
          <a:xfrm>
            <a:off x="6209820" y="1446198"/>
            <a:ext cx="5502863" cy="717577"/>
          </a:xfrm>
          <a:prstGeom prst="rect">
            <a:avLst/>
          </a:prstGeom>
        </p:spPr>
        <p:txBody>
          <a:bodyPr lIns="36000" tIns="0">
            <a:noAutofit/>
          </a:bodyPr>
          <a:lstStyle>
            <a:lvl1pPr marL="0" indent="0" algn="l" defTabSz="914406" rtl="0" eaLnBrk="1" latinLnBrk="0" hangingPunct="1">
              <a:lnSpc>
                <a:spcPct val="90000"/>
              </a:lnSpc>
              <a:spcBef>
                <a:spcPct val="0"/>
              </a:spcBef>
              <a:buNone/>
              <a:defRPr lang="fr-FR" sz="1800" b="1" kern="1200" dirty="0">
                <a:solidFill>
                  <a:schemeClr val="tx1"/>
                </a:solidFill>
                <a:latin typeface="Segoe UI" panose="020B0502040204020203" pitchFamily="34" charset="0"/>
                <a:ea typeface="+mj-ea"/>
                <a:cs typeface="Segoe UI" panose="020B0502040204020203" pitchFamily="34" charset="0"/>
              </a:defRPr>
            </a:lvl1pPr>
            <a:lvl2pPr marL="358775" indent="-179388">
              <a:buFont typeface="Wingdings" panose="05000000000000000000" pitchFamily="2" charset="2"/>
              <a:buChar char="§"/>
              <a:defRPr sz="1600">
                <a:solidFill>
                  <a:schemeClr val="tx1">
                    <a:lumMod val="65000"/>
                    <a:lumOff val="35000"/>
                  </a:schemeClr>
                </a:solidFill>
                <a:latin typeface="Segoe UI" panose="020B0502040204020203" pitchFamily="34" charset="0"/>
                <a:cs typeface="Segoe UI" panose="020B0502040204020203" pitchFamily="34" charset="0"/>
              </a:defRPr>
            </a:lvl2pPr>
            <a:lvl3pPr marL="538163" indent="-179388">
              <a:buFont typeface="Courier New" panose="02070309020205020404" pitchFamily="49" charset="0"/>
              <a:buChar char="o"/>
              <a:defRPr sz="1400">
                <a:solidFill>
                  <a:schemeClr val="tx1">
                    <a:lumMod val="65000"/>
                    <a:lumOff val="35000"/>
                  </a:schemeClr>
                </a:solidFill>
                <a:latin typeface="Segoe UI" panose="020B0502040204020203" pitchFamily="34" charset="0"/>
                <a:cs typeface="Segoe UI" panose="020B0502040204020203" pitchFamily="34" charset="0"/>
              </a:defRPr>
            </a:lvl3pPr>
            <a:lvl4pPr marL="719138" indent="-180975">
              <a:defRPr sz="1200" i="1">
                <a:solidFill>
                  <a:schemeClr val="tx1">
                    <a:lumMod val="65000"/>
                    <a:lumOff val="35000"/>
                  </a:schemeClr>
                </a:solidFill>
                <a:latin typeface="Segoe UI" panose="020B0502040204020203" pitchFamily="34" charset="0"/>
                <a:cs typeface="Segoe UI" panose="020B0502040204020203" pitchFamily="34" charset="0"/>
              </a:defRPr>
            </a:lvl4pPr>
          </a:lstStyle>
          <a:p>
            <a:pPr lvl="0"/>
            <a:r>
              <a:rPr lang="fr-FR" dirty="0" err="1"/>
              <a:t>Your</a:t>
            </a:r>
            <a:r>
              <a:rPr lang="fr-FR" dirty="0"/>
              <a:t> </a:t>
            </a:r>
            <a:r>
              <a:rPr lang="fr-FR" dirty="0" err="1"/>
              <a:t>text</a:t>
            </a:r>
            <a:endParaRPr lang="fr-FR" dirty="0"/>
          </a:p>
        </p:txBody>
      </p:sp>
    </p:spTree>
    <p:extLst>
      <p:ext uri="{BB962C8B-B14F-4D97-AF65-F5344CB8AC3E}">
        <p14:creationId xmlns:p14="http://schemas.microsoft.com/office/powerpoint/2010/main" val="687123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BE"/>
          </a:p>
        </p:txBody>
      </p:sp>
      <p:sp>
        <p:nvSpPr>
          <p:cNvPr id="4" name="Rectangle 4">
            <a:extLst>
              <a:ext uri="{FF2B5EF4-FFF2-40B4-BE49-F238E27FC236}">
                <a16:creationId xmlns:a16="http://schemas.microsoft.com/office/drawing/2014/main" id="{DE439335-CDC5-A08D-2703-973C33C27E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EE308-FE62-F663-943F-1BD6564545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9563DF-4F79-72B1-FEE1-6806F163E3F4}"/>
              </a:ext>
            </a:extLst>
          </p:cNvPr>
          <p:cNvSpPr>
            <a:spLocks noGrp="1" noChangeArrowheads="1"/>
          </p:cNvSpPr>
          <p:nvPr>
            <p:ph type="sldNum" sz="quarter" idx="12"/>
          </p:nvPr>
        </p:nvSpPr>
        <p:spPr>
          <a:ln/>
        </p:spPr>
        <p:txBody>
          <a:bodyPr/>
          <a:lstStyle>
            <a:lvl1pPr>
              <a:defRPr/>
            </a:lvl1pPr>
          </a:lstStyle>
          <a:p>
            <a:pPr>
              <a:defRPr/>
            </a:pPr>
            <a:fld id="{975D8179-02B9-4FE8-A53B-79D93624F837}" type="slidenum">
              <a:rPr lang="en-US" altLang="nl-BE"/>
              <a:pPr>
                <a:defRPr/>
              </a:pPr>
              <a:t>‹#›</a:t>
            </a:fld>
            <a:endParaRPr lang="en-US" altLang="nl-BE"/>
          </a:p>
        </p:txBody>
      </p:sp>
    </p:spTree>
    <p:extLst>
      <p:ext uri="{BB962C8B-B14F-4D97-AF65-F5344CB8AC3E}">
        <p14:creationId xmlns:p14="http://schemas.microsoft.com/office/powerpoint/2010/main" val="990607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2EC2A-FF51-42C1-9771-F518DE2EED18}"/>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rgbClr val="54B4C2"/>
                </a:solidFill>
                <a:latin typeface="+mn-lt"/>
              </a:defRPr>
            </a:lvl1pPr>
          </a:lstStyle>
          <a:p>
            <a:r>
              <a:rPr lang="fr-FR" dirty="0"/>
              <a:t>TITLE OF THE PRESENTATION</a:t>
            </a:r>
            <a:endParaRPr lang="en-US" dirty="0"/>
          </a:p>
        </p:txBody>
      </p:sp>
      <p:sp>
        <p:nvSpPr>
          <p:cNvPr id="3" name="Sous-titre 2">
            <a:extLst>
              <a:ext uri="{FF2B5EF4-FFF2-40B4-BE49-F238E27FC236}">
                <a16:creationId xmlns:a16="http://schemas.microsoft.com/office/drawing/2014/main" id="{F0DA0EA6-7173-4957-A20E-212B66FF9CA4}"/>
              </a:ext>
            </a:extLst>
          </p:cNvPr>
          <p:cNvSpPr>
            <a:spLocks noGrp="1"/>
          </p:cNvSpPr>
          <p:nvPr>
            <p:ph type="subTitle" idx="1" hasCustomPrompt="1"/>
          </p:nvPr>
        </p:nvSpPr>
        <p:spPr>
          <a:xfrm>
            <a:off x="1524000" y="3602039"/>
            <a:ext cx="9144000" cy="1655762"/>
          </a:xfrm>
          <a:prstGeom prst="rect">
            <a:avLst/>
          </a:prstGeom>
        </p:spPr>
        <p:txBody>
          <a:bodyPr>
            <a:normAutofit/>
          </a:bodyPr>
          <a:lstStyle>
            <a:lvl1pPr marL="0" indent="0" algn="l">
              <a:buNone/>
              <a:defRPr sz="2000" i="1">
                <a:solidFill>
                  <a:srgbClr val="54B4C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fr-FR" dirty="0"/>
              <a:t>More information</a:t>
            </a:r>
            <a:endParaRPr lang="en-US" dirty="0"/>
          </a:p>
        </p:txBody>
      </p:sp>
      <p:sp>
        <p:nvSpPr>
          <p:cNvPr id="4" name="Ellipse 3">
            <a:extLst>
              <a:ext uri="{FF2B5EF4-FFF2-40B4-BE49-F238E27FC236}">
                <a16:creationId xmlns:a16="http://schemas.microsoft.com/office/drawing/2014/main" id="{D51F02C4-74E3-278B-588B-6875B92CB510}"/>
              </a:ext>
            </a:extLst>
          </p:cNvPr>
          <p:cNvSpPr/>
          <p:nvPr userDrawn="1"/>
        </p:nvSpPr>
        <p:spPr>
          <a:xfrm>
            <a:off x="4460182" y="5339758"/>
            <a:ext cx="699271" cy="699271"/>
          </a:xfrm>
          <a:prstGeom prst="ellipse">
            <a:avLst/>
          </a:prstGeom>
          <a:solidFill>
            <a:srgbClr val="54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solidFill>
                <a:schemeClr val="bg1"/>
              </a:solidFill>
            </a:endParaRPr>
          </a:p>
        </p:txBody>
      </p:sp>
      <p:sp>
        <p:nvSpPr>
          <p:cNvPr id="5" name="Ellipse 4">
            <a:extLst>
              <a:ext uri="{FF2B5EF4-FFF2-40B4-BE49-F238E27FC236}">
                <a16:creationId xmlns:a16="http://schemas.microsoft.com/office/drawing/2014/main" id="{8A9AF7FC-D3B2-592A-D6B6-F10DEB3776B3}"/>
              </a:ext>
            </a:extLst>
          </p:cNvPr>
          <p:cNvSpPr/>
          <p:nvPr userDrawn="1"/>
        </p:nvSpPr>
        <p:spPr>
          <a:xfrm>
            <a:off x="5734982" y="5339758"/>
            <a:ext cx="699271" cy="699271"/>
          </a:xfrm>
          <a:prstGeom prst="ellipse">
            <a:avLst/>
          </a:prstGeom>
          <a:solidFill>
            <a:srgbClr val="54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a:solidFill>
                <a:schemeClr val="bg1"/>
              </a:solidFill>
            </a:endParaRPr>
          </a:p>
        </p:txBody>
      </p:sp>
      <p:sp>
        <p:nvSpPr>
          <p:cNvPr id="6" name="Ellipse 5">
            <a:extLst>
              <a:ext uri="{FF2B5EF4-FFF2-40B4-BE49-F238E27FC236}">
                <a16:creationId xmlns:a16="http://schemas.microsoft.com/office/drawing/2014/main" id="{D4891B65-E4D9-D5D3-5139-D93731EFB388}"/>
              </a:ext>
            </a:extLst>
          </p:cNvPr>
          <p:cNvSpPr/>
          <p:nvPr userDrawn="1"/>
        </p:nvSpPr>
        <p:spPr>
          <a:xfrm>
            <a:off x="7009782" y="5339758"/>
            <a:ext cx="699271" cy="699271"/>
          </a:xfrm>
          <a:prstGeom prst="ellipse">
            <a:avLst/>
          </a:prstGeom>
          <a:solidFill>
            <a:srgbClr val="54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a:solidFill>
                <a:schemeClr val="bg1"/>
              </a:solidFill>
            </a:endParaRPr>
          </a:p>
        </p:txBody>
      </p:sp>
      <p:sp>
        <p:nvSpPr>
          <p:cNvPr id="7" name="ZoneTexte 6">
            <a:extLst>
              <a:ext uri="{FF2B5EF4-FFF2-40B4-BE49-F238E27FC236}">
                <a16:creationId xmlns:a16="http://schemas.microsoft.com/office/drawing/2014/main" id="{1052692A-ABBA-05D7-7F7E-001BDB047E54}"/>
              </a:ext>
            </a:extLst>
          </p:cNvPr>
          <p:cNvSpPr txBox="1"/>
          <p:nvPr userDrawn="1"/>
        </p:nvSpPr>
        <p:spPr>
          <a:xfrm>
            <a:off x="4295980" y="5587965"/>
            <a:ext cx="1039091" cy="215444"/>
          </a:xfrm>
          <a:prstGeom prst="rect">
            <a:avLst/>
          </a:prstGeom>
          <a:noFill/>
        </p:spPr>
        <p:txBody>
          <a:bodyPr wrap="square" rtlCol="0">
            <a:spAutoFit/>
          </a:bodyPr>
          <a:lstStyle/>
          <a:p>
            <a:pPr algn="ctr"/>
            <a:r>
              <a:rPr lang="fr-FR" sz="800" b="1" i="0" spc="0" dirty="0">
                <a:solidFill>
                  <a:schemeClr val="bg1"/>
                </a:solidFill>
                <a:latin typeface="Arial" panose="020B0604020202020204" pitchFamily="34" charset="0"/>
                <a:cs typeface="Arial" panose="020B0604020202020204" pitchFamily="34" charset="0"/>
              </a:rPr>
              <a:t>RESTREINT</a:t>
            </a:r>
          </a:p>
        </p:txBody>
      </p:sp>
      <p:sp>
        <p:nvSpPr>
          <p:cNvPr id="8" name="ZoneTexte 7">
            <a:extLst>
              <a:ext uri="{FF2B5EF4-FFF2-40B4-BE49-F238E27FC236}">
                <a16:creationId xmlns:a16="http://schemas.microsoft.com/office/drawing/2014/main" id="{5B1ACD38-1ECF-6830-5589-D3CFF9BBB572}"/>
              </a:ext>
            </a:extLst>
          </p:cNvPr>
          <p:cNvSpPr txBox="1"/>
          <p:nvPr userDrawn="1"/>
        </p:nvSpPr>
        <p:spPr>
          <a:xfrm>
            <a:off x="5582986" y="5581667"/>
            <a:ext cx="1039091" cy="215444"/>
          </a:xfrm>
          <a:prstGeom prst="rect">
            <a:avLst/>
          </a:prstGeom>
          <a:noFill/>
        </p:spPr>
        <p:txBody>
          <a:bodyPr wrap="square" rtlCol="0">
            <a:spAutoFit/>
          </a:bodyPr>
          <a:lstStyle/>
          <a:p>
            <a:pPr algn="ctr"/>
            <a:r>
              <a:rPr lang="fr-FR" sz="800" b="1" i="0" spc="0" dirty="0">
                <a:solidFill>
                  <a:schemeClr val="bg1"/>
                </a:solidFill>
                <a:latin typeface="Arial" panose="020B0604020202020204" pitchFamily="34" charset="0"/>
                <a:cs typeface="Arial" panose="020B0604020202020204" pitchFamily="34" charset="0"/>
              </a:rPr>
              <a:t>INTERNE</a:t>
            </a:r>
          </a:p>
        </p:txBody>
      </p:sp>
      <p:sp>
        <p:nvSpPr>
          <p:cNvPr id="9" name="ZoneTexte 8">
            <a:extLst>
              <a:ext uri="{FF2B5EF4-FFF2-40B4-BE49-F238E27FC236}">
                <a16:creationId xmlns:a16="http://schemas.microsoft.com/office/drawing/2014/main" id="{B5401606-B1D8-8075-771C-F2892E5BBB17}"/>
              </a:ext>
            </a:extLst>
          </p:cNvPr>
          <p:cNvSpPr txBox="1"/>
          <p:nvPr userDrawn="1"/>
        </p:nvSpPr>
        <p:spPr>
          <a:xfrm>
            <a:off x="6852005" y="5581667"/>
            <a:ext cx="1039091" cy="215444"/>
          </a:xfrm>
          <a:prstGeom prst="rect">
            <a:avLst/>
          </a:prstGeom>
          <a:noFill/>
        </p:spPr>
        <p:txBody>
          <a:bodyPr wrap="square" rtlCol="0">
            <a:spAutoFit/>
          </a:bodyPr>
          <a:lstStyle/>
          <a:p>
            <a:pPr algn="ctr"/>
            <a:r>
              <a:rPr lang="fr-FR" sz="800" b="1" i="0" spc="0" dirty="0">
                <a:solidFill>
                  <a:schemeClr val="bg1"/>
                </a:solidFill>
                <a:latin typeface="Arial" panose="020B0604020202020204" pitchFamily="34" charset="0"/>
                <a:cs typeface="Arial" panose="020B0604020202020204" pitchFamily="34" charset="0"/>
              </a:rPr>
              <a:t>SECRET</a:t>
            </a:r>
          </a:p>
        </p:txBody>
      </p:sp>
    </p:spTree>
    <p:extLst>
      <p:ext uri="{BB962C8B-B14F-4D97-AF65-F5344CB8AC3E}">
        <p14:creationId xmlns:p14="http://schemas.microsoft.com/office/powerpoint/2010/main" val="1910756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3" name="Rounded Rectangle 44">
            <a:extLst>
              <a:ext uri="{FF2B5EF4-FFF2-40B4-BE49-F238E27FC236}">
                <a16:creationId xmlns:a16="http://schemas.microsoft.com/office/drawing/2014/main" id="{9A908EA2-FFCE-4C30-9291-811E55FAA446}"/>
              </a:ext>
            </a:extLst>
          </p:cNvPr>
          <p:cNvSpPr>
            <a:spLocks/>
          </p:cNvSpPr>
          <p:nvPr/>
        </p:nvSpPr>
        <p:spPr>
          <a:xfrm>
            <a:off x="4140711" y="4402622"/>
            <a:ext cx="6368143" cy="685895"/>
          </a:xfrm>
          <a:prstGeom prst="rect">
            <a:avLst/>
          </a:prstGeom>
          <a:noFill/>
        </p:spPr>
        <p:txBody>
          <a:bodyPr wrap="square" lIns="0" tIns="0" rIns="0" bIns="0" rtlCol="0" anchor="t" anchorCtr="0">
            <a:no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nSpc>
                <a:spcPct val="90000"/>
              </a:lnSpc>
              <a:spcBef>
                <a:spcPts val="600"/>
              </a:spcBef>
            </a:pPr>
            <a:r>
              <a:rPr lang="fr-FR" sz="1600" b="1" dirty="0" err="1">
                <a:solidFill>
                  <a:schemeClr val="bg2">
                    <a:lumMod val="50000"/>
                  </a:schemeClr>
                </a:solidFill>
                <a:latin typeface="Calibri"/>
                <a:ea typeface="MS PGothic"/>
                <a:cs typeface="Calibri"/>
              </a:rPr>
              <a:t>Vestibulum</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volutpat</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nisi</a:t>
            </a:r>
            <a:r>
              <a:rPr lang="fr-FR" sz="1600" b="1" dirty="0">
                <a:solidFill>
                  <a:schemeClr val="bg2">
                    <a:lumMod val="50000"/>
                  </a:schemeClr>
                </a:solidFill>
                <a:latin typeface="Calibri"/>
                <a:ea typeface="MS PGothic"/>
                <a:cs typeface="Calibri"/>
              </a:rPr>
              <a:t> tristique libero </a:t>
            </a:r>
            <a:r>
              <a:rPr lang="fr-FR" sz="1600" b="1" dirty="0" err="1">
                <a:solidFill>
                  <a:schemeClr val="bg2">
                    <a:lumMod val="50000"/>
                  </a:schemeClr>
                </a:solidFill>
                <a:latin typeface="Calibri"/>
                <a:ea typeface="MS PGothic"/>
                <a:cs typeface="Calibri"/>
              </a:rPr>
              <a:t>scelerisque</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lobortis</a:t>
            </a:r>
            <a:r>
              <a:rPr lang="fr-FR" sz="1600" b="1" dirty="0">
                <a:solidFill>
                  <a:schemeClr val="bg2">
                    <a:lumMod val="50000"/>
                  </a:schemeClr>
                </a:solidFill>
                <a:latin typeface="Calibri"/>
                <a:ea typeface="MS PGothic"/>
                <a:cs typeface="Calibri"/>
              </a:rPr>
              <a:t>. Integer </a:t>
            </a:r>
            <a:r>
              <a:rPr lang="fr-FR" sz="1600" b="1" dirty="0" err="1">
                <a:solidFill>
                  <a:schemeClr val="bg2">
                    <a:lumMod val="50000"/>
                  </a:schemeClr>
                </a:solidFill>
                <a:latin typeface="Calibri"/>
                <a:ea typeface="MS PGothic"/>
                <a:cs typeface="Calibri"/>
              </a:rPr>
              <a:t>sapien</a:t>
            </a:r>
            <a:r>
              <a:rPr lang="fr-FR" sz="1600" b="1" dirty="0">
                <a:solidFill>
                  <a:schemeClr val="bg2">
                    <a:lumMod val="50000"/>
                  </a:schemeClr>
                </a:solidFill>
                <a:latin typeface="Calibri"/>
                <a:ea typeface="MS PGothic"/>
                <a:cs typeface="Calibri"/>
              </a:rPr>
              <a:t> mi, </a:t>
            </a:r>
            <a:r>
              <a:rPr lang="fr-FR" sz="1600" b="1" dirty="0" err="1">
                <a:solidFill>
                  <a:schemeClr val="bg2">
                    <a:lumMod val="50000"/>
                  </a:schemeClr>
                </a:solidFill>
                <a:latin typeface="Calibri"/>
                <a:ea typeface="MS PGothic"/>
                <a:cs typeface="Calibri"/>
              </a:rPr>
              <a:t>euismod</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ac</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rutrum</a:t>
            </a:r>
            <a:r>
              <a:rPr lang="fr-FR" sz="1600" b="1" dirty="0">
                <a:solidFill>
                  <a:schemeClr val="bg2">
                    <a:lumMod val="50000"/>
                  </a:schemeClr>
                </a:solidFill>
                <a:latin typeface="Calibri"/>
                <a:ea typeface="MS PGothic"/>
                <a:cs typeface="Calibri"/>
              </a:rPr>
              <a:t> at, </a:t>
            </a:r>
            <a:r>
              <a:rPr lang="fr-FR" sz="1600" b="1" dirty="0" err="1">
                <a:solidFill>
                  <a:schemeClr val="bg2">
                    <a:lumMod val="50000"/>
                  </a:schemeClr>
                </a:solidFill>
                <a:latin typeface="Calibri"/>
                <a:ea typeface="MS PGothic"/>
                <a:cs typeface="Calibri"/>
              </a:rPr>
              <a:t>porttitor</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ac</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odio</a:t>
            </a:r>
            <a:r>
              <a:rPr lang="fr-FR" sz="1600" b="1" dirty="0">
                <a:solidFill>
                  <a:schemeClr val="bg2">
                    <a:lumMod val="50000"/>
                  </a:schemeClr>
                </a:solidFill>
                <a:latin typeface="Calibri"/>
                <a:ea typeface="MS PGothic"/>
                <a:cs typeface="Calibri"/>
              </a:rPr>
              <a:t>. Ut in erat </a:t>
            </a:r>
            <a:r>
              <a:rPr lang="fr-FR" sz="1600" b="1" dirty="0" err="1">
                <a:solidFill>
                  <a:schemeClr val="bg2">
                    <a:lumMod val="50000"/>
                  </a:schemeClr>
                </a:solidFill>
                <a:latin typeface="Calibri"/>
                <a:ea typeface="MS PGothic"/>
                <a:cs typeface="Calibri"/>
              </a:rPr>
              <a:t>eget</a:t>
            </a:r>
            <a:r>
              <a:rPr lang="fr-FR" sz="1600" b="1" dirty="0">
                <a:solidFill>
                  <a:schemeClr val="bg2">
                    <a:lumMod val="50000"/>
                  </a:schemeClr>
                </a:solidFill>
                <a:latin typeface="Calibri"/>
                <a:ea typeface="MS PGothic"/>
                <a:cs typeface="Calibri"/>
              </a:rPr>
              <a:t> ipsum </a:t>
            </a:r>
            <a:r>
              <a:rPr lang="fr-FR" sz="1600" b="1" dirty="0" err="1">
                <a:solidFill>
                  <a:schemeClr val="bg2">
                    <a:lumMod val="50000"/>
                  </a:schemeClr>
                </a:solidFill>
                <a:latin typeface="Calibri"/>
                <a:ea typeface="MS PGothic"/>
                <a:cs typeface="Calibri"/>
              </a:rPr>
              <a:t>varius</a:t>
            </a:r>
            <a:r>
              <a:rPr lang="fr-FR" sz="1600" b="1" dirty="0">
                <a:solidFill>
                  <a:schemeClr val="bg2">
                    <a:lumMod val="50000"/>
                  </a:schemeClr>
                </a:solidFill>
                <a:latin typeface="Calibri"/>
                <a:ea typeface="MS PGothic"/>
                <a:cs typeface="Calibri"/>
              </a:rPr>
              <a:t> pretium a eu </a:t>
            </a:r>
            <a:r>
              <a:rPr lang="fr-FR" sz="1600" b="1" dirty="0" err="1">
                <a:solidFill>
                  <a:schemeClr val="bg2">
                    <a:lumMod val="50000"/>
                  </a:schemeClr>
                </a:solidFill>
                <a:latin typeface="Calibri"/>
                <a:ea typeface="MS PGothic"/>
                <a:cs typeface="Calibri"/>
              </a:rPr>
              <a:t>felis</a:t>
            </a:r>
            <a:r>
              <a:rPr lang="fr-FR" sz="1600" b="1" dirty="0">
                <a:solidFill>
                  <a:schemeClr val="bg2">
                    <a:lumMod val="50000"/>
                  </a:schemeClr>
                </a:solidFill>
                <a:latin typeface="Calibri"/>
                <a:ea typeface="MS PGothic"/>
                <a:cs typeface="Calibri"/>
              </a:rPr>
              <a:t>. </a:t>
            </a:r>
          </a:p>
        </p:txBody>
      </p:sp>
      <p:sp>
        <p:nvSpPr>
          <p:cNvPr id="4" name="Rounded Rectangle 42">
            <a:extLst>
              <a:ext uri="{FF2B5EF4-FFF2-40B4-BE49-F238E27FC236}">
                <a16:creationId xmlns:a16="http://schemas.microsoft.com/office/drawing/2014/main" id="{1B42E7DD-3C4A-491C-A7BE-17CA80BDB6DC}"/>
              </a:ext>
            </a:extLst>
          </p:cNvPr>
          <p:cNvSpPr>
            <a:spLocks/>
          </p:cNvSpPr>
          <p:nvPr/>
        </p:nvSpPr>
        <p:spPr>
          <a:xfrm>
            <a:off x="1660706" y="4483518"/>
            <a:ext cx="1904594" cy="710310"/>
          </a:xfrm>
          <a:prstGeom prst="rect">
            <a:avLst/>
          </a:prstGeom>
          <a:noFill/>
        </p:spPr>
        <p:txBody>
          <a:bodyPr wrap="square" lIns="0" tIns="0" rIns="0" bIns="0" rtlCol="0" anchor="t" anchorCtr="0">
            <a:no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lnSpc>
                <a:spcPct val="90000"/>
              </a:lnSpc>
            </a:pPr>
            <a:r>
              <a:rPr lang="fr-FR" sz="1400" b="1" dirty="0" err="1">
                <a:solidFill>
                  <a:srgbClr val="F78A31"/>
                </a:solidFill>
                <a:latin typeface="+mn-lt"/>
                <a:ea typeface="MS PGothic"/>
              </a:rPr>
              <a:t>Geothermal</a:t>
            </a:r>
            <a:endParaRPr lang="fr-FR" sz="1400" b="1" dirty="0">
              <a:solidFill>
                <a:srgbClr val="F78A31"/>
              </a:solidFill>
              <a:latin typeface="+mn-lt"/>
              <a:ea typeface="MS PGothic"/>
            </a:endParaRPr>
          </a:p>
          <a:p>
            <a:pPr algn="ctr">
              <a:lnSpc>
                <a:spcPct val="90000"/>
              </a:lnSpc>
            </a:pPr>
            <a:r>
              <a:rPr lang="fr-FR" sz="1400" b="1" dirty="0" err="1">
                <a:solidFill>
                  <a:srgbClr val="F78A31"/>
                </a:solidFill>
                <a:latin typeface="+mn-lt"/>
                <a:ea typeface="MS PGothic"/>
                <a:cs typeface="Calibri"/>
              </a:rPr>
              <a:t>energy</a:t>
            </a:r>
            <a:endParaRPr lang="fr-FR" sz="1400" b="1" dirty="0">
              <a:solidFill>
                <a:srgbClr val="F78A31"/>
              </a:solidFill>
              <a:latin typeface="+mn-lt"/>
              <a:cs typeface="Calibri"/>
            </a:endParaRPr>
          </a:p>
        </p:txBody>
      </p:sp>
      <p:sp>
        <p:nvSpPr>
          <p:cNvPr id="5" name="Rectangle 4">
            <a:extLst>
              <a:ext uri="{FF2B5EF4-FFF2-40B4-BE49-F238E27FC236}">
                <a16:creationId xmlns:a16="http://schemas.microsoft.com/office/drawing/2014/main" id="{EF7CFFF6-3977-4BE3-8229-09595B676CC2}"/>
              </a:ext>
            </a:extLst>
          </p:cNvPr>
          <p:cNvSpPr/>
          <p:nvPr/>
        </p:nvSpPr>
        <p:spPr>
          <a:xfrm>
            <a:off x="1108403" y="2297894"/>
            <a:ext cx="3009203" cy="684801"/>
          </a:xfrm>
          <a:prstGeom prst="rect">
            <a:avLst/>
          </a:prstGeom>
          <a:noFill/>
        </p:spPr>
        <p:txBody>
          <a:bodyPr wrap="square" lIns="91438" tIns="45719" rIns="91438" bIns="45719" anchor="t">
            <a:sp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lnSpc>
                <a:spcPct val="90000"/>
              </a:lnSpc>
              <a:spcBef>
                <a:spcPts val="300"/>
              </a:spcBef>
            </a:pPr>
            <a:r>
              <a:rPr lang="fr-FR" sz="2000" b="1" dirty="0">
                <a:solidFill>
                  <a:srgbClr val="59B3C3"/>
                </a:solidFill>
                <a:latin typeface="+mn-lt"/>
                <a:ea typeface="MS PGothic"/>
                <a:cs typeface="Calibri"/>
              </a:rPr>
              <a:t>Natural </a:t>
            </a:r>
            <a:r>
              <a:rPr lang="fr-FR" sz="2000" b="1" dirty="0" err="1">
                <a:solidFill>
                  <a:srgbClr val="59B3C3"/>
                </a:solidFill>
                <a:latin typeface="+mn-lt"/>
                <a:ea typeface="MS PGothic"/>
                <a:cs typeface="Calibri"/>
              </a:rPr>
              <a:t>gas</a:t>
            </a:r>
            <a:r>
              <a:rPr lang="fr-FR" sz="2000" b="1" dirty="0">
                <a:solidFill>
                  <a:srgbClr val="59B3C3"/>
                </a:solidFill>
                <a:latin typeface="+mn-lt"/>
                <a:ea typeface="MS PGothic"/>
                <a:cs typeface="Calibri"/>
              </a:rPr>
              <a:t> </a:t>
            </a:r>
          </a:p>
          <a:p>
            <a:pPr algn="ctr">
              <a:lnSpc>
                <a:spcPct val="90000"/>
              </a:lnSpc>
              <a:spcBef>
                <a:spcPts val="300"/>
              </a:spcBef>
            </a:pPr>
            <a:r>
              <a:rPr lang="fr-FR" sz="2000" b="1" dirty="0" err="1">
                <a:solidFill>
                  <a:srgbClr val="59B3C3"/>
                </a:solidFill>
                <a:latin typeface="+mn-lt"/>
                <a:ea typeface="MS PGothic"/>
                <a:cs typeface="Calibri"/>
              </a:rPr>
              <a:t>storage</a:t>
            </a:r>
            <a:endParaRPr lang="fr-FR" sz="2000" dirty="0">
              <a:solidFill>
                <a:srgbClr val="59B3C3"/>
              </a:solidFill>
              <a:latin typeface="+mn-lt"/>
              <a:cs typeface="Calibri" panose="020F0502020204030204" pitchFamily="34" charset="0"/>
            </a:endParaRPr>
          </a:p>
        </p:txBody>
      </p:sp>
      <p:sp>
        <p:nvSpPr>
          <p:cNvPr id="6" name="Rounded Rectangle 42">
            <a:extLst>
              <a:ext uri="{FF2B5EF4-FFF2-40B4-BE49-F238E27FC236}">
                <a16:creationId xmlns:a16="http://schemas.microsoft.com/office/drawing/2014/main" id="{1F43564A-16AC-4E12-A160-4D82D66742E6}"/>
              </a:ext>
            </a:extLst>
          </p:cNvPr>
          <p:cNvSpPr>
            <a:spLocks/>
          </p:cNvSpPr>
          <p:nvPr/>
        </p:nvSpPr>
        <p:spPr>
          <a:xfrm>
            <a:off x="4152332" y="2413307"/>
            <a:ext cx="6368143" cy="666313"/>
          </a:xfrm>
          <a:prstGeom prst="rect">
            <a:avLst/>
          </a:prstGeom>
          <a:noFill/>
        </p:spPr>
        <p:txBody>
          <a:bodyPr wrap="square" lIns="0" tIns="0" rIns="0" bIns="0" rtlCol="0" anchor="t" anchorCtr="0">
            <a:no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nSpc>
                <a:spcPct val="90000"/>
              </a:lnSpc>
              <a:spcBef>
                <a:spcPts val="600"/>
              </a:spcBef>
            </a:pPr>
            <a:r>
              <a:rPr lang="fr-FR" sz="1600" b="1" dirty="0" err="1">
                <a:solidFill>
                  <a:schemeClr val="bg2">
                    <a:lumMod val="50000"/>
                  </a:schemeClr>
                </a:solidFill>
                <a:latin typeface="Calibri"/>
                <a:ea typeface="MS PGothic"/>
                <a:cs typeface="Calibri"/>
              </a:rPr>
              <a:t>Vivamus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venenatis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convallis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orci</a:t>
            </a:r>
            <a:r>
              <a:rPr lang="fr-FR" sz="1600" b="1" dirty="0">
                <a:solidFill>
                  <a:schemeClr val="bg2">
                    <a:lumMod val="50000"/>
                  </a:schemeClr>
                </a:solidFill>
                <a:latin typeface="Calibri"/>
                <a:ea typeface="MS PGothic"/>
                <a:cs typeface="Calibri"/>
              </a:rPr>
              <a:t>. Suspendisse mollis </a:t>
            </a:r>
            <a:r>
              <a:rPr lang="fr-FR" sz="1600" b="1" dirty="0" err="1">
                <a:solidFill>
                  <a:schemeClr val="bg2">
                    <a:lumMod val="50000"/>
                  </a:schemeClr>
                </a:solidFill>
                <a:latin typeface="Calibri"/>
                <a:ea typeface="MS PGothic"/>
                <a:cs typeface="Calibri"/>
              </a:rPr>
              <a:t>aliquam</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eros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ac</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pharetra</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ligula</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molestie</a:t>
            </a:r>
            <a:r>
              <a:rPr lang="fr-FR" sz="1600" b="1" dirty="0">
                <a:solidFill>
                  <a:schemeClr val="bg2">
                    <a:lumMod val="50000"/>
                  </a:schemeClr>
                </a:solidFill>
                <a:latin typeface="Calibri"/>
                <a:ea typeface="MS PGothic"/>
                <a:cs typeface="Calibri"/>
              </a:rPr>
              <a:t> in.</a:t>
            </a:r>
          </a:p>
        </p:txBody>
      </p:sp>
      <p:sp>
        <p:nvSpPr>
          <p:cNvPr id="7" name="Rounded Rectangle 42">
            <a:extLst>
              <a:ext uri="{FF2B5EF4-FFF2-40B4-BE49-F238E27FC236}">
                <a16:creationId xmlns:a16="http://schemas.microsoft.com/office/drawing/2014/main" id="{9F16926D-A2C3-4E66-9498-99EA8C1679FF}"/>
              </a:ext>
            </a:extLst>
          </p:cNvPr>
          <p:cNvSpPr>
            <a:spLocks/>
          </p:cNvSpPr>
          <p:nvPr/>
        </p:nvSpPr>
        <p:spPr>
          <a:xfrm>
            <a:off x="1250609" y="3304587"/>
            <a:ext cx="2558414" cy="248827"/>
          </a:xfrm>
          <a:prstGeom prst="rect">
            <a:avLst/>
          </a:prstGeom>
          <a:noFill/>
        </p:spPr>
        <p:txBody>
          <a:bodyPr wrap="square" lIns="0" tIns="0" rIns="0" bIns="0" rtlCol="0" anchor="t" anchorCtr="0">
            <a:no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lnSpc>
                <a:spcPct val="90000"/>
              </a:lnSpc>
            </a:pPr>
            <a:r>
              <a:rPr lang="fr-FR" sz="2000" b="1" dirty="0" err="1">
                <a:solidFill>
                  <a:srgbClr val="55B893"/>
                </a:solidFill>
                <a:latin typeface="+mn-lt"/>
                <a:ea typeface="MS PGothic"/>
              </a:rPr>
              <a:t>Renewable</a:t>
            </a:r>
            <a:endParaRPr lang="fr-FR" sz="2000" b="1" dirty="0">
              <a:solidFill>
                <a:srgbClr val="55B893"/>
              </a:solidFill>
              <a:latin typeface="+mn-lt"/>
              <a:ea typeface="MS PGothic"/>
            </a:endParaRPr>
          </a:p>
          <a:p>
            <a:pPr algn="ctr">
              <a:lnSpc>
                <a:spcPct val="90000"/>
              </a:lnSpc>
            </a:pPr>
            <a:r>
              <a:rPr lang="fr-FR" sz="2000" b="1" dirty="0" err="1">
                <a:solidFill>
                  <a:srgbClr val="55B893"/>
                </a:solidFill>
                <a:latin typeface="+mn-lt"/>
                <a:ea typeface="MS PGothic"/>
                <a:cs typeface="Calibri"/>
              </a:rPr>
              <a:t>gas</a:t>
            </a:r>
            <a:endParaRPr lang="fr-FR" sz="2000" b="1" dirty="0">
              <a:solidFill>
                <a:srgbClr val="55B893"/>
              </a:solidFill>
              <a:latin typeface="+mn-lt"/>
              <a:cs typeface="Calibri"/>
            </a:endParaRPr>
          </a:p>
        </p:txBody>
      </p:sp>
      <p:sp>
        <p:nvSpPr>
          <p:cNvPr id="8" name="Rounded Rectangle 40">
            <a:extLst>
              <a:ext uri="{FF2B5EF4-FFF2-40B4-BE49-F238E27FC236}">
                <a16:creationId xmlns:a16="http://schemas.microsoft.com/office/drawing/2014/main" id="{553CAE04-2303-4513-BEAC-E1E8D090EB38}"/>
              </a:ext>
            </a:extLst>
          </p:cNvPr>
          <p:cNvSpPr>
            <a:spLocks/>
          </p:cNvSpPr>
          <p:nvPr/>
        </p:nvSpPr>
        <p:spPr>
          <a:xfrm>
            <a:off x="4152331" y="3397852"/>
            <a:ext cx="6096001" cy="468086"/>
          </a:xfrm>
          <a:prstGeom prst="rect">
            <a:avLst/>
          </a:prstGeom>
          <a:noFill/>
        </p:spPr>
        <p:txBody>
          <a:bodyPr wrap="square" lIns="0" tIns="0" rIns="0" bIns="0" rtlCol="0" anchor="t" anchorCtr="0">
            <a:noAutofit/>
          </a:bodyPr>
          <a:ls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nSpc>
                <a:spcPct val="90000"/>
              </a:lnSpc>
              <a:spcBef>
                <a:spcPts val="600"/>
              </a:spcBef>
            </a:pPr>
            <a:r>
              <a:rPr lang="fr-FR" sz="1600" b="1" dirty="0">
                <a:solidFill>
                  <a:schemeClr val="bg2">
                    <a:lumMod val="50000"/>
                  </a:schemeClr>
                </a:solidFill>
                <a:latin typeface="Calibri"/>
                <a:ea typeface="MS PGothic"/>
                <a:cs typeface="Calibri"/>
              </a:rPr>
              <a:t>Cras dictum, </a:t>
            </a:r>
            <a:r>
              <a:rPr lang="fr-FR" sz="1600" b="1" dirty="0" err="1">
                <a:solidFill>
                  <a:schemeClr val="bg2">
                    <a:lumMod val="50000"/>
                  </a:schemeClr>
                </a:solidFill>
                <a:latin typeface="Calibri"/>
                <a:ea typeface="MS PGothic"/>
                <a:cs typeface="Calibri"/>
              </a:rPr>
              <a:t>lacus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sed</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convallis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venenatis</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neque</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velit</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suscipit</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lorem</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sit</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amet</a:t>
            </a:r>
            <a:r>
              <a:rPr lang="fr-FR" sz="1600" b="1" dirty="0">
                <a:solidFill>
                  <a:schemeClr val="bg2">
                    <a:lumMod val="50000"/>
                  </a:schemeClr>
                </a:solidFill>
                <a:latin typeface="Calibri"/>
                <a:ea typeface="MS PGothic"/>
                <a:cs typeface="Calibri"/>
              </a:rPr>
              <a:t> </a:t>
            </a:r>
            <a:r>
              <a:rPr lang="fr-FR" sz="1600" b="1" dirty="0" err="1">
                <a:solidFill>
                  <a:schemeClr val="bg2">
                    <a:lumMod val="50000"/>
                  </a:schemeClr>
                </a:solidFill>
                <a:latin typeface="Calibri"/>
                <a:ea typeface="MS PGothic"/>
                <a:cs typeface="Calibri"/>
              </a:rPr>
              <a:t>euismod</a:t>
            </a:r>
            <a:r>
              <a:rPr lang="fr-FR" sz="1600" b="1" dirty="0">
                <a:solidFill>
                  <a:schemeClr val="bg2">
                    <a:lumMod val="50000"/>
                  </a:schemeClr>
                </a:solidFill>
                <a:latin typeface="Calibri"/>
                <a:ea typeface="MS PGothic"/>
                <a:cs typeface="Calibri"/>
              </a:rPr>
              <a:t> ipsum magna </a:t>
            </a:r>
            <a:r>
              <a:rPr lang="fr-FR" sz="1600" b="1" dirty="0" err="1">
                <a:solidFill>
                  <a:schemeClr val="bg2">
                    <a:lumMod val="50000"/>
                  </a:schemeClr>
                </a:solidFill>
                <a:latin typeface="Calibri"/>
                <a:ea typeface="MS PGothic"/>
                <a:cs typeface="Calibri"/>
              </a:rPr>
              <a:t>vel</a:t>
            </a:r>
            <a:r>
              <a:rPr lang="fr-FR" sz="1600" b="1" dirty="0">
                <a:solidFill>
                  <a:schemeClr val="bg2">
                    <a:lumMod val="50000"/>
                  </a:schemeClr>
                </a:solidFill>
                <a:latin typeface="Calibri"/>
                <a:ea typeface="MS PGothic"/>
                <a:cs typeface="Calibri"/>
              </a:rPr>
              <a:t> est.</a:t>
            </a:r>
          </a:p>
        </p:txBody>
      </p:sp>
      <p:sp>
        <p:nvSpPr>
          <p:cNvPr id="9" name="Espace réservé du texte 3">
            <a:extLst>
              <a:ext uri="{FF2B5EF4-FFF2-40B4-BE49-F238E27FC236}">
                <a16:creationId xmlns:a16="http://schemas.microsoft.com/office/drawing/2014/main" id="{73148A8D-A4CB-495F-AC1D-7880672A7F42}"/>
              </a:ext>
            </a:extLst>
          </p:cNvPr>
          <p:cNvSpPr txBox="1">
            <a:spLocks/>
          </p:cNvSpPr>
          <p:nvPr/>
        </p:nvSpPr>
        <p:spPr>
          <a:xfrm>
            <a:off x="1064722" y="807239"/>
            <a:ext cx="10058496" cy="755535"/>
          </a:xfrm>
          <a:prstGeom prst="rect">
            <a:avLst/>
          </a:prstGeom>
          <a:effectLst/>
        </p:spPr>
        <p:txBody>
          <a:bodyPr vert="horz" lIns="91438" tIns="45719" rIns="91438" bIns="45719"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1323" kern="1200">
                <a:solidFill>
                  <a:schemeClr val="tx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157"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992" kern="1200">
                <a:solidFill>
                  <a:schemeClr val="tx1"/>
                </a:solidFill>
                <a:latin typeface="+mn-lt"/>
                <a:ea typeface="+mn-ea"/>
                <a:cs typeface="+mn-cs"/>
              </a:defRPr>
            </a:lvl3pPr>
            <a:lvl4pPr marL="1133902"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5pPr>
            <a:lvl6pPr marL="1889836"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6pPr>
            <a:lvl7pPr marL="2267803"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7pPr>
            <a:lvl8pPr marL="2645771"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8pPr>
            <a:lvl9pPr marL="3023738" indent="0" algn="l" defTabSz="755934" rtl="0" eaLnBrk="1" latinLnBrk="0" hangingPunct="1">
              <a:lnSpc>
                <a:spcPct val="90000"/>
              </a:lnSpc>
              <a:spcBef>
                <a:spcPts val="413"/>
              </a:spcBef>
              <a:buFont typeface="Arial" panose="020B0604020202020204" pitchFamily="34" charset="0"/>
              <a:buNone/>
              <a:defRPr sz="827" kern="1200">
                <a:solidFill>
                  <a:schemeClr val="tx1"/>
                </a:solidFill>
                <a:latin typeface="+mn-lt"/>
                <a:ea typeface="+mn-ea"/>
                <a:cs typeface="+mn-cs"/>
              </a:defRPr>
            </a:lvl9pPr>
          </a:lstStyle>
          <a:p>
            <a:pPr algn="ctr"/>
            <a:r>
              <a:rPr lang="fr-FR" sz="4000" b="1" dirty="0">
                <a:solidFill>
                  <a:srgbClr val="59B3C3"/>
                </a:solidFill>
                <a:latin typeface="+mn-lt"/>
              </a:rPr>
              <a:t>SUMMARY</a:t>
            </a:r>
          </a:p>
        </p:txBody>
      </p:sp>
    </p:spTree>
    <p:extLst>
      <p:ext uri="{BB962C8B-B14F-4D97-AF65-F5344CB8AC3E}">
        <p14:creationId xmlns:p14="http://schemas.microsoft.com/office/powerpoint/2010/main" val="4234527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2EC2A-FF51-42C1-9771-F518DE2EED18}"/>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rgbClr val="54B4C2"/>
                </a:solidFill>
                <a:latin typeface="+mn-lt"/>
              </a:defRPr>
            </a:lvl1pPr>
          </a:lstStyle>
          <a:p>
            <a:r>
              <a:rPr lang="fr-FR" dirty="0"/>
              <a:t>TITLE /CHAPTER</a:t>
            </a:r>
            <a:endParaRPr lang="en-US" dirty="0"/>
          </a:p>
        </p:txBody>
      </p:sp>
      <p:sp>
        <p:nvSpPr>
          <p:cNvPr id="3" name="Sous-titre 2">
            <a:extLst>
              <a:ext uri="{FF2B5EF4-FFF2-40B4-BE49-F238E27FC236}">
                <a16:creationId xmlns:a16="http://schemas.microsoft.com/office/drawing/2014/main" id="{F0DA0EA6-7173-4957-A20E-212B66FF9CA4}"/>
              </a:ext>
            </a:extLst>
          </p:cNvPr>
          <p:cNvSpPr>
            <a:spLocks noGrp="1"/>
          </p:cNvSpPr>
          <p:nvPr>
            <p:ph type="subTitle" idx="1" hasCustomPrompt="1"/>
          </p:nvPr>
        </p:nvSpPr>
        <p:spPr>
          <a:xfrm>
            <a:off x="1524000" y="3602039"/>
            <a:ext cx="9144000" cy="1655762"/>
          </a:xfrm>
          <a:prstGeom prst="rect">
            <a:avLst/>
          </a:prstGeom>
        </p:spPr>
        <p:txBody>
          <a:bodyPr>
            <a:normAutofit/>
          </a:bodyPr>
          <a:lstStyle>
            <a:lvl1pPr marL="0" indent="0" algn="ctr">
              <a:buNone/>
              <a:defRPr sz="4000">
                <a:solidFill>
                  <a:schemeClr val="tx1"/>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fr-FR" dirty="0" err="1"/>
              <a:t>Subtitle</a:t>
            </a:r>
            <a:endParaRPr lang="en-US" dirty="0"/>
          </a:p>
        </p:txBody>
      </p:sp>
    </p:spTree>
    <p:extLst>
      <p:ext uri="{BB962C8B-B14F-4D97-AF65-F5344CB8AC3E}">
        <p14:creationId xmlns:p14="http://schemas.microsoft.com/office/powerpoint/2010/main" val="3564085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B8336BC0-47C3-4FD9-871F-6EE8DBB69323}"/>
              </a:ext>
            </a:extLst>
          </p:cNvPr>
          <p:cNvSpPr>
            <a:spLocks noGrp="1"/>
          </p:cNvSpPr>
          <p:nvPr>
            <p:ph idx="1" hasCustomPrompt="1"/>
          </p:nvPr>
        </p:nvSpPr>
        <p:spPr>
          <a:xfrm>
            <a:off x="700653" y="1628980"/>
            <a:ext cx="10790694" cy="4547983"/>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7" name="Espace réservé du titre 1">
            <a:extLst>
              <a:ext uri="{FF2B5EF4-FFF2-40B4-BE49-F238E27FC236}">
                <a16:creationId xmlns:a16="http://schemas.microsoft.com/office/drawing/2014/main" id="{EDB729D6-2FE8-5967-6438-49C582F2600E}"/>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37E3D217-3A40-D609-475F-BA7158A387F9}"/>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Tree>
    <p:extLst>
      <p:ext uri="{BB962C8B-B14F-4D97-AF65-F5344CB8AC3E}">
        <p14:creationId xmlns:p14="http://schemas.microsoft.com/office/powerpoint/2010/main" val="395222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7C2D60-F662-4ED9-95FB-A6E69187FE83}"/>
              </a:ext>
            </a:extLst>
          </p:cNvPr>
          <p:cNvSpPr>
            <a:spLocks noGrp="1"/>
          </p:cNvSpPr>
          <p:nvPr>
            <p:ph sz="half" idx="1" hasCustomPrompt="1"/>
          </p:nvPr>
        </p:nvSpPr>
        <p:spPr>
          <a:xfrm>
            <a:off x="705368" y="1628980"/>
            <a:ext cx="5314432" cy="4547983"/>
          </a:xfrm>
          <a:prstGeom prst="rect">
            <a:avLst/>
          </a:prstGeom>
        </p:spPr>
        <p:txBody>
          <a:bodyPr>
            <a:normAutofit/>
          </a:bodyPr>
          <a:lstStyle>
            <a:lvl1pPr marL="0" indent="0">
              <a:buNone/>
              <a:defRPr lang="fr-FR" sz="1800" b="1" kern="1200" dirty="0" smtClean="0">
                <a:solidFill>
                  <a:srgbClr val="59B3C3"/>
                </a:solidFill>
                <a:latin typeface="+mn-lt"/>
                <a:ea typeface="+mj-ea"/>
                <a:cs typeface="+mj-cs"/>
              </a:defRPr>
            </a:lvl1pPr>
            <a:lvl2pPr marL="360363" indent="-180975">
              <a:defRPr sz="1600"/>
            </a:lvl2pPr>
            <a:lvl3pPr marL="539750" indent="-180975">
              <a:defRPr sz="1600"/>
            </a:lvl3pPr>
            <a:lvl4pPr marL="900113" indent="-179388">
              <a:defRPr sz="1400" i="1"/>
            </a:lvl4pPr>
          </a:lstStyle>
          <a:p>
            <a:pPr lvl="0"/>
            <a:r>
              <a:rPr lang="fr-FR" dirty="0"/>
              <a:t>Your text</a:t>
            </a:r>
          </a:p>
          <a:p>
            <a:pPr lvl="1"/>
            <a:r>
              <a:rPr lang="fr-FR" dirty="0"/>
              <a:t>Second level</a:t>
            </a:r>
          </a:p>
          <a:p>
            <a:pPr lvl="2"/>
            <a:r>
              <a:rPr lang="fr-FR" dirty="0"/>
              <a:t>Third level</a:t>
            </a:r>
          </a:p>
          <a:p>
            <a:pPr lvl="3"/>
            <a:r>
              <a:rPr lang="fr-FR" dirty="0" err="1"/>
              <a:t>Fourth</a:t>
            </a:r>
            <a:r>
              <a:rPr lang="fr-FR" dirty="0"/>
              <a:t> level</a:t>
            </a:r>
          </a:p>
        </p:txBody>
      </p:sp>
      <p:sp>
        <p:nvSpPr>
          <p:cNvPr id="4" name="Espace réservé du contenu 3">
            <a:extLst>
              <a:ext uri="{FF2B5EF4-FFF2-40B4-BE49-F238E27FC236}">
                <a16:creationId xmlns:a16="http://schemas.microsoft.com/office/drawing/2014/main" id="{2B52D968-009E-4660-8BA6-70EF17A058C2}"/>
              </a:ext>
            </a:extLst>
          </p:cNvPr>
          <p:cNvSpPr>
            <a:spLocks noGrp="1"/>
          </p:cNvSpPr>
          <p:nvPr>
            <p:ph sz="half" idx="2" hasCustomPrompt="1"/>
          </p:nvPr>
        </p:nvSpPr>
        <p:spPr>
          <a:xfrm>
            <a:off x="6172199" y="1628980"/>
            <a:ext cx="5319147" cy="4547983"/>
          </a:xfrm>
          <a:prstGeom prst="rect">
            <a:avLst/>
          </a:prstGeom>
        </p:spPr>
        <p:txBody>
          <a:bodyPr>
            <a:normAutofit/>
          </a:bodyPr>
          <a:lstStyle>
            <a:lvl1pPr>
              <a:defRPr lang="fr-FR" sz="1800" b="1" kern="1200" dirty="0" smtClean="0">
                <a:solidFill>
                  <a:srgbClr val="59B3C3"/>
                </a:solidFill>
                <a:latin typeface="+mn-lt"/>
                <a:ea typeface="+mj-ea"/>
                <a:cs typeface="+mj-cs"/>
              </a:defRPr>
            </a:lvl1pPr>
            <a:lvl2pPr marL="522288" indent="-342900">
              <a:defRPr lang="fr-FR" sz="1600" kern="1200" dirty="0" smtClean="0">
                <a:solidFill>
                  <a:schemeClr val="tx1"/>
                </a:solidFill>
                <a:latin typeface="+mn-lt"/>
                <a:ea typeface="+mn-ea"/>
                <a:cs typeface="+mn-cs"/>
              </a:defRPr>
            </a:lvl2pPr>
            <a:lvl3pPr marL="701675" indent="-342900">
              <a:defRPr lang="fr-FR" sz="1600" kern="1200" dirty="0" smtClean="0">
                <a:solidFill>
                  <a:schemeClr val="tx1"/>
                </a:solidFill>
                <a:latin typeface="+mn-lt"/>
                <a:ea typeface="+mn-ea"/>
                <a:cs typeface="+mn-cs"/>
              </a:defRPr>
            </a:lvl3pPr>
            <a:lvl4pPr marL="1006475" indent="-285750">
              <a:defRPr lang="fr-FR" sz="1400" i="1" kern="1200" dirty="0">
                <a:solidFill>
                  <a:schemeClr val="tx1"/>
                </a:solidFill>
                <a:latin typeface="+mn-lt"/>
                <a:ea typeface="+mn-ea"/>
                <a:cs typeface="+mn-cs"/>
              </a:defRPr>
            </a:lvl4pPr>
          </a:lstStyle>
          <a:p>
            <a:pPr marL="0" lvl="0" indent="0" algn="l" defTabSz="914406" rtl="0" eaLnBrk="1" latinLnBrk="0" hangingPunct="1">
              <a:lnSpc>
                <a:spcPct val="90000"/>
              </a:lnSpc>
              <a:spcBef>
                <a:spcPts val="1000"/>
              </a:spcBef>
              <a:buFont typeface="Arial" panose="020B0604020202020204" pitchFamily="34" charset="0"/>
              <a:buNone/>
            </a:pPr>
            <a:r>
              <a:rPr lang="fr-FR" dirty="0"/>
              <a:t>Your text</a:t>
            </a:r>
          </a:p>
          <a:p>
            <a:pPr marL="360363" lvl="1" indent="-180975" algn="l" defTabSz="914406" rtl="0" eaLnBrk="1" latinLnBrk="0" hangingPunct="1">
              <a:lnSpc>
                <a:spcPct val="90000"/>
              </a:lnSpc>
              <a:spcBef>
                <a:spcPts val="500"/>
              </a:spcBef>
              <a:buFont typeface="Arial" panose="020B0604020202020204" pitchFamily="34" charset="0"/>
              <a:buChar char="•"/>
            </a:pPr>
            <a:r>
              <a:rPr lang="fr-FR" dirty="0"/>
              <a:t>Second level</a:t>
            </a:r>
          </a:p>
          <a:p>
            <a:pPr marL="539750" lvl="2" indent="-180975" algn="l" defTabSz="914406" rtl="0" eaLnBrk="1" latinLnBrk="0" hangingPunct="1">
              <a:lnSpc>
                <a:spcPct val="90000"/>
              </a:lnSpc>
              <a:spcBef>
                <a:spcPts val="500"/>
              </a:spcBef>
              <a:buFont typeface="Arial" panose="020B0604020202020204" pitchFamily="34" charset="0"/>
              <a:buChar char="•"/>
            </a:pPr>
            <a:r>
              <a:rPr lang="fr-FR" dirty="0"/>
              <a:t>Third level</a:t>
            </a:r>
          </a:p>
          <a:p>
            <a:pPr marL="900113" lvl="3" indent="-179388" algn="l" defTabSz="914406" rtl="0" eaLnBrk="1" latinLnBrk="0" hangingPunct="1">
              <a:lnSpc>
                <a:spcPct val="90000"/>
              </a:lnSpc>
              <a:spcBef>
                <a:spcPts val="500"/>
              </a:spcBef>
              <a:buFont typeface="Arial" panose="020B0604020202020204" pitchFamily="34" charset="0"/>
              <a:buChar char="•"/>
            </a:pPr>
            <a:r>
              <a:rPr lang="fr-FR" dirty="0" err="1"/>
              <a:t>Fourth</a:t>
            </a:r>
            <a:r>
              <a:rPr lang="fr-FR" dirty="0"/>
              <a:t> level</a:t>
            </a:r>
          </a:p>
        </p:txBody>
      </p:sp>
      <p:cxnSp>
        <p:nvCxnSpPr>
          <p:cNvPr id="6" name="Connecteur droit 5">
            <a:extLst>
              <a:ext uri="{FF2B5EF4-FFF2-40B4-BE49-F238E27FC236}">
                <a16:creationId xmlns:a16="http://schemas.microsoft.com/office/drawing/2014/main" id="{DC27A07B-A258-4B54-BEC5-55CC878EBEA9}"/>
              </a:ext>
            </a:extLst>
          </p:cNvPr>
          <p:cNvCxnSpPr>
            <a:cxnSpLocks/>
          </p:cNvCxnSpPr>
          <p:nvPr/>
        </p:nvCxnSpPr>
        <p:spPr>
          <a:xfrm>
            <a:off x="6093971" y="2508154"/>
            <a:ext cx="1" cy="2441893"/>
          </a:xfrm>
          <a:prstGeom prst="line">
            <a:avLst/>
          </a:prstGeom>
          <a:ln w="155575">
            <a:gradFill flip="none" rotWithShape="1">
              <a:gsLst>
                <a:gs pos="0">
                  <a:srgbClr val="54B4C2"/>
                </a:gs>
                <a:gs pos="100000">
                  <a:srgbClr val="56B79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7" name="Espace réservé du texte 5">
            <a:extLst>
              <a:ext uri="{FF2B5EF4-FFF2-40B4-BE49-F238E27FC236}">
                <a16:creationId xmlns:a16="http://schemas.microsoft.com/office/drawing/2014/main" id="{6617BA37-51EB-DEBB-27C4-B92E32CEB5EA}"/>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
        <p:nvSpPr>
          <p:cNvPr id="8" name="Espace réservé du titre 1">
            <a:extLst>
              <a:ext uri="{FF2B5EF4-FFF2-40B4-BE49-F238E27FC236}">
                <a16:creationId xmlns:a16="http://schemas.microsoft.com/office/drawing/2014/main" id="{3BBB6A22-D168-4205-AC3F-8EAF41BEE903}"/>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Tree>
    <p:extLst>
      <p:ext uri="{BB962C8B-B14F-4D97-AF65-F5344CB8AC3E}">
        <p14:creationId xmlns:p14="http://schemas.microsoft.com/office/powerpoint/2010/main" val="2033753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484563"/>
            <a:ext cx="8107282" cy="4814637"/>
          </a:xfrm>
          <a:prstGeom prst="rect">
            <a:avLst/>
          </a:prstGeom>
          <a:noFill/>
        </p:spPr>
        <p:txBody>
          <a:bodyPr vert="horz" lIns="180000" tIns="144000" rIns="180000" bIns="144000" rtlCol="0">
            <a:normAutofit/>
          </a:bodyPr>
          <a:lstStyle>
            <a:lvl1pPr marL="0" indent="0" algn="just" defTabSz="179388">
              <a:buFontTx/>
              <a:buNone/>
              <a:tabLst>
                <a:tab pos="10672763" algn="l"/>
              </a:tabLst>
              <a:defRPr sz="1600" b="1">
                <a:solidFill>
                  <a:schemeClr val="accent1"/>
                </a:solidFill>
              </a:defRPr>
            </a:lvl1pPr>
            <a:lvl2pPr algn="just">
              <a:defRPr sz="1400">
                <a:solidFill>
                  <a:schemeClr val="bg2">
                    <a:lumMod val="50000"/>
                  </a:schemeClr>
                </a:solidFill>
              </a:defRPr>
            </a:lvl2pPr>
            <a:lvl3pPr algn="just">
              <a:defRPr sz="1200">
                <a:solidFill>
                  <a:schemeClr val="bg2">
                    <a:lumMod val="50000"/>
                  </a:schemeClr>
                </a:solidFill>
              </a:defRPr>
            </a:lvl3pPr>
            <a:lvl4pPr marL="449263" indent="0" algn="just">
              <a:buNone/>
              <a:defRPr sz="12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5EE5AACD-108B-DE0D-5B2A-5A3129ED44B0}"/>
              </a:ext>
            </a:extLst>
          </p:cNvPr>
          <p:cNvSpPr>
            <a:spLocks noGrp="1"/>
          </p:cNvSpPr>
          <p:nvPr>
            <p:ph idx="16"/>
          </p:nvPr>
        </p:nvSpPr>
        <p:spPr>
          <a:xfrm>
            <a:off x="8526026" y="1509537"/>
            <a:ext cx="3059607" cy="4814637"/>
          </a:xfrm>
          <a:prstGeom prst="rect">
            <a:avLst/>
          </a:prstGeom>
          <a:noFill/>
        </p:spPr>
        <p:txBody>
          <a:bodyPr vert="horz" lIns="180000" tIns="144000" rIns="180000" bIns="144000" rtlCol="0">
            <a:norm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77757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iapositive de contenu (non gras - avec sous-titre)">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C766C264-C853-BCFD-20DE-06B410B46236}"/>
              </a:ext>
            </a:extLst>
          </p:cNvPr>
          <p:cNvSpPr>
            <a:spLocks noGrp="1"/>
          </p:cNvSpPr>
          <p:nvPr>
            <p:ph type="title" hasCustomPrompt="1"/>
          </p:nvPr>
        </p:nvSpPr>
        <p:spPr>
          <a:xfrm>
            <a:off x="705368" y="547108"/>
            <a:ext cx="10785979" cy="472902"/>
          </a:xfrm>
          <a:prstGeom prst="rect">
            <a:avLst/>
          </a:prstGeom>
        </p:spPr>
        <p:txBody>
          <a:bodyPr vert="horz" lIns="91440" tIns="45720" rIns="91440" bIns="45720" rtlCol="0" anchor="ctr">
            <a:noAutofit/>
          </a:bodyPr>
          <a:lstStyle>
            <a:lvl1pPr>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8" name="Espace réservé du texte 5">
            <a:extLst>
              <a:ext uri="{FF2B5EF4-FFF2-40B4-BE49-F238E27FC236}">
                <a16:creationId xmlns:a16="http://schemas.microsoft.com/office/drawing/2014/main" id="{96960156-69A1-6F43-BF93-25F436924630}"/>
              </a:ext>
            </a:extLst>
          </p:cNvPr>
          <p:cNvSpPr>
            <a:spLocks noGrp="1"/>
          </p:cNvSpPr>
          <p:nvPr>
            <p:ph type="body" sz="quarter" idx="10" hasCustomPrompt="1"/>
          </p:nvPr>
        </p:nvSpPr>
        <p:spPr>
          <a:xfrm>
            <a:off x="705368" y="1020010"/>
            <a:ext cx="10785979" cy="359722"/>
          </a:xfrm>
        </p:spPr>
        <p:txBody>
          <a:bodyPr>
            <a:normAutofit/>
          </a:bodyPr>
          <a:lstStyle>
            <a:lvl1pPr marL="0" indent="0">
              <a:buNone/>
              <a:defRPr sz="1600" b="0" i="1">
                <a:solidFill>
                  <a:schemeClr val="bg2">
                    <a:lumMod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fr-FR" dirty="0"/>
              <a:t>Sous-titre</a:t>
            </a:r>
          </a:p>
        </p:txBody>
      </p:sp>
      <p:sp>
        <p:nvSpPr>
          <p:cNvPr id="6" name="Espace réservé du contenu 2">
            <a:extLst>
              <a:ext uri="{FF2B5EF4-FFF2-40B4-BE49-F238E27FC236}">
                <a16:creationId xmlns:a16="http://schemas.microsoft.com/office/drawing/2014/main" id="{2974786A-A909-9D64-2E87-16A610BA8108}"/>
              </a:ext>
            </a:extLst>
          </p:cNvPr>
          <p:cNvSpPr>
            <a:spLocks noGrp="1"/>
          </p:cNvSpPr>
          <p:nvPr>
            <p:ph idx="1" hasCustomPrompt="1"/>
          </p:nvPr>
        </p:nvSpPr>
        <p:spPr>
          <a:xfrm>
            <a:off x="700653" y="1628981"/>
            <a:ext cx="10790694" cy="3240036"/>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7" name="Espace réservé du contenu 2">
            <a:extLst>
              <a:ext uri="{FF2B5EF4-FFF2-40B4-BE49-F238E27FC236}">
                <a16:creationId xmlns:a16="http://schemas.microsoft.com/office/drawing/2014/main" id="{CD7B9B42-C25E-965E-C021-174D3D311AAE}"/>
              </a:ext>
            </a:extLst>
          </p:cNvPr>
          <p:cNvSpPr>
            <a:spLocks noGrp="1"/>
          </p:cNvSpPr>
          <p:nvPr>
            <p:ph idx="11" hasCustomPrompt="1"/>
          </p:nvPr>
        </p:nvSpPr>
        <p:spPr>
          <a:xfrm>
            <a:off x="705368" y="5049018"/>
            <a:ext cx="10790694" cy="1080012"/>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3183692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0_Diapositive de contenu (non gras - avec sous-titre)">
    <p:spTree>
      <p:nvGrpSpPr>
        <p:cNvPr id="1" name=""/>
        <p:cNvGrpSpPr/>
        <p:nvPr/>
      </p:nvGrpSpPr>
      <p:grpSpPr>
        <a:xfrm>
          <a:off x="0" y="0"/>
          <a:ext cx="0" cy="0"/>
          <a:chOff x="0" y="0"/>
          <a:chExt cx="0" cy="0"/>
        </a:xfrm>
      </p:grpSpPr>
      <p:sp>
        <p:nvSpPr>
          <p:cNvPr id="8" name="Espace réservé du titre 1">
            <a:extLst>
              <a:ext uri="{FF2B5EF4-FFF2-40B4-BE49-F238E27FC236}">
                <a16:creationId xmlns:a16="http://schemas.microsoft.com/office/drawing/2014/main" id="{CCC4ECD5-A72F-4DD4-9D87-A75C6C9AFC74}"/>
              </a:ext>
            </a:extLst>
          </p:cNvPr>
          <p:cNvSpPr>
            <a:spLocks noGrp="1"/>
          </p:cNvSpPr>
          <p:nvPr>
            <p:ph type="title" hasCustomPrompt="1"/>
          </p:nvPr>
        </p:nvSpPr>
        <p:spPr>
          <a:xfrm>
            <a:off x="705369" y="547108"/>
            <a:ext cx="10790692" cy="472902"/>
          </a:xfrm>
          <a:prstGeom prst="rect">
            <a:avLst/>
          </a:prstGeom>
        </p:spPr>
        <p:txBody>
          <a:bodyPr vert="horz" lIns="91440" tIns="45720" rIns="91440" bIns="45720" rtlCol="0" anchor="ctr">
            <a:noAutofit/>
          </a:bodyPr>
          <a:lstStyle>
            <a:lvl1pPr algn="l" defTabSz="914415" rtl="0" eaLnBrk="1" latinLnBrk="0" hangingPunct="1">
              <a:lnSpc>
                <a:spcPct val="100000"/>
              </a:lnSpc>
              <a:spcBef>
                <a:spcPct val="0"/>
              </a:spcBef>
              <a:buNone/>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9" name="Espace réservé du texte 5">
            <a:extLst>
              <a:ext uri="{FF2B5EF4-FFF2-40B4-BE49-F238E27FC236}">
                <a16:creationId xmlns:a16="http://schemas.microsoft.com/office/drawing/2014/main" id="{DCC16707-EBF1-40B7-AFC6-394CFB4BA205}"/>
              </a:ext>
            </a:extLst>
          </p:cNvPr>
          <p:cNvSpPr>
            <a:spLocks noGrp="1"/>
          </p:cNvSpPr>
          <p:nvPr>
            <p:ph type="body" sz="quarter" idx="10" hasCustomPrompt="1"/>
          </p:nvPr>
        </p:nvSpPr>
        <p:spPr>
          <a:xfrm>
            <a:off x="705369" y="1020010"/>
            <a:ext cx="10790692" cy="359722"/>
          </a:xfrm>
        </p:spPr>
        <p:txBody>
          <a:bodyPr>
            <a:normAutofit/>
          </a:bodyPr>
          <a:lstStyle>
            <a:lvl1pPr marL="0" indent="0">
              <a:buNone/>
              <a:defRPr sz="1600" i="1">
                <a:solidFill>
                  <a:schemeClr val="bg2">
                    <a:lumMod val="50000"/>
                  </a:schemeClr>
                </a:solidFill>
              </a:defRPr>
            </a:lvl1pPr>
          </a:lstStyle>
          <a:p>
            <a:pPr lvl="0"/>
            <a:r>
              <a:rPr lang="fr-FR" dirty="0"/>
              <a:t>Sous-titre</a:t>
            </a:r>
          </a:p>
        </p:txBody>
      </p:sp>
      <p:sp>
        <p:nvSpPr>
          <p:cNvPr id="6" name="Espace réservé du contenu 2">
            <a:extLst>
              <a:ext uri="{FF2B5EF4-FFF2-40B4-BE49-F238E27FC236}">
                <a16:creationId xmlns:a16="http://schemas.microsoft.com/office/drawing/2014/main" id="{AA31324D-E415-DAE9-56F5-1C7D5A936D58}"/>
              </a:ext>
            </a:extLst>
          </p:cNvPr>
          <p:cNvSpPr>
            <a:spLocks noGrp="1"/>
          </p:cNvSpPr>
          <p:nvPr>
            <p:ph idx="1" hasCustomPrompt="1"/>
          </p:nvPr>
        </p:nvSpPr>
        <p:spPr>
          <a:xfrm>
            <a:off x="700653" y="1628980"/>
            <a:ext cx="5215345" cy="4209009"/>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11" name="Espace réservé du contenu 2">
            <a:extLst>
              <a:ext uri="{FF2B5EF4-FFF2-40B4-BE49-F238E27FC236}">
                <a16:creationId xmlns:a16="http://schemas.microsoft.com/office/drawing/2014/main" id="{85CB4EE6-B965-71CC-99C7-BE2194C48A27}"/>
              </a:ext>
            </a:extLst>
          </p:cNvPr>
          <p:cNvSpPr>
            <a:spLocks noGrp="1"/>
          </p:cNvSpPr>
          <p:nvPr>
            <p:ph idx="11" hasCustomPrompt="1"/>
          </p:nvPr>
        </p:nvSpPr>
        <p:spPr>
          <a:xfrm>
            <a:off x="6276002" y="1628980"/>
            <a:ext cx="5215345" cy="4209009"/>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Tree>
    <p:extLst>
      <p:ext uri="{BB962C8B-B14F-4D97-AF65-F5344CB8AC3E}">
        <p14:creationId xmlns:p14="http://schemas.microsoft.com/office/powerpoint/2010/main" val="250435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Diapositive de contenu (non gras - avec sous-titre)">
    <p:spTree>
      <p:nvGrpSpPr>
        <p:cNvPr id="1" name=""/>
        <p:cNvGrpSpPr/>
        <p:nvPr/>
      </p:nvGrpSpPr>
      <p:grpSpPr>
        <a:xfrm>
          <a:off x="0" y="0"/>
          <a:ext cx="0" cy="0"/>
          <a:chOff x="0" y="0"/>
          <a:chExt cx="0" cy="0"/>
        </a:xfrm>
      </p:grpSpPr>
      <p:sp>
        <p:nvSpPr>
          <p:cNvPr id="8" name="Espace réservé du titre 1">
            <a:extLst>
              <a:ext uri="{FF2B5EF4-FFF2-40B4-BE49-F238E27FC236}">
                <a16:creationId xmlns:a16="http://schemas.microsoft.com/office/drawing/2014/main" id="{CCC4ECD5-A72F-4DD4-9D87-A75C6C9AFC74}"/>
              </a:ext>
            </a:extLst>
          </p:cNvPr>
          <p:cNvSpPr>
            <a:spLocks noGrp="1"/>
          </p:cNvSpPr>
          <p:nvPr>
            <p:ph type="title" hasCustomPrompt="1"/>
          </p:nvPr>
        </p:nvSpPr>
        <p:spPr>
          <a:xfrm>
            <a:off x="705369" y="547108"/>
            <a:ext cx="10790692" cy="472902"/>
          </a:xfrm>
          <a:prstGeom prst="rect">
            <a:avLst/>
          </a:prstGeom>
        </p:spPr>
        <p:txBody>
          <a:bodyPr vert="horz" lIns="91440" tIns="45720" rIns="91440" bIns="45720" rtlCol="0" anchor="ctr">
            <a:noAutofit/>
          </a:bodyPr>
          <a:lstStyle>
            <a:lvl1pPr algn="l" defTabSz="914415" rtl="0" eaLnBrk="1" latinLnBrk="0" hangingPunct="1">
              <a:lnSpc>
                <a:spcPct val="100000"/>
              </a:lnSpc>
              <a:spcBef>
                <a:spcPct val="0"/>
              </a:spcBef>
              <a:buNone/>
              <a:defRPr lang="fr-FR" sz="2800" b="1" i="0" kern="1200" dirty="0">
                <a:solidFill>
                  <a:srgbClr val="54B4C2"/>
                </a:solidFill>
                <a:latin typeface="Arial" panose="020B0604020202020204" pitchFamily="34" charset="0"/>
                <a:ea typeface="+mj-ea"/>
                <a:cs typeface="Arial" panose="020B0604020202020204" pitchFamily="34" charset="0"/>
              </a:defRPr>
            </a:lvl1pPr>
          </a:lstStyle>
          <a:p>
            <a:r>
              <a:rPr lang="fr-FR" dirty="0"/>
              <a:t>Titre de Page</a:t>
            </a:r>
          </a:p>
        </p:txBody>
      </p:sp>
      <p:sp>
        <p:nvSpPr>
          <p:cNvPr id="9" name="Espace réservé du texte 5">
            <a:extLst>
              <a:ext uri="{FF2B5EF4-FFF2-40B4-BE49-F238E27FC236}">
                <a16:creationId xmlns:a16="http://schemas.microsoft.com/office/drawing/2014/main" id="{DCC16707-EBF1-40B7-AFC6-394CFB4BA205}"/>
              </a:ext>
            </a:extLst>
          </p:cNvPr>
          <p:cNvSpPr>
            <a:spLocks noGrp="1"/>
          </p:cNvSpPr>
          <p:nvPr>
            <p:ph type="body" sz="quarter" idx="10" hasCustomPrompt="1"/>
          </p:nvPr>
        </p:nvSpPr>
        <p:spPr>
          <a:xfrm>
            <a:off x="705369" y="1020010"/>
            <a:ext cx="10790692" cy="359722"/>
          </a:xfrm>
        </p:spPr>
        <p:txBody>
          <a:bodyPr>
            <a:normAutofit/>
          </a:bodyPr>
          <a:lstStyle>
            <a:lvl1pPr marL="0" indent="0">
              <a:buNone/>
              <a:defRPr sz="1600" i="1">
                <a:solidFill>
                  <a:schemeClr val="bg2">
                    <a:lumMod val="50000"/>
                  </a:schemeClr>
                </a:solidFill>
              </a:defRPr>
            </a:lvl1pPr>
          </a:lstStyle>
          <a:p>
            <a:pPr lvl="0"/>
            <a:r>
              <a:rPr lang="fr-FR" dirty="0"/>
              <a:t>Sous-titre</a:t>
            </a:r>
          </a:p>
        </p:txBody>
      </p:sp>
      <p:sp>
        <p:nvSpPr>
          <p:cNvPr id="6" name="Espace réservé du contenu 2">
            <a:extLst>
              <a:ext uri="{FF2B5EF4-FFF2-40B4-BE49-F238E27FC236}">
                <a16:creationId xmlns:a16="http://schemas.microsoft.com/office/drawing/2014/main" id="{AA31324D-E415-DAE9-56F5-1C7D5A936D58}"/>
              </a:ext>
            </a:extLst>
          </p:cNvPr>
          <p:cNvSpPr>
            <a:spLocks noGrp="1"/>
          </p:cNvSpPr>
          <p:nvPr>
            <p:ph idx="1" hasCustomPrompt="1"/>
          </p:nvPr>
        </p:nvSpPr>
        <p:spPr>
          <a:xfrm>
            <a:off x="700653" y="1628981"/>
            <a:ext cx="5215345" cy="3420038"/>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11" name="Espace réservé du contenu 2">
            <a:extLst>
              <a:ext uri="{FF2B5EF4-FFF2-40B4-BE49-F238E27FC236}">
                <a16:creationId xmlns:a16="http://schemas.microsoft.com/office/drawing/2014/main" id="{85CB4EE6-B965-71CC-99C7-BE2194C48A27}"/>
              </a:ext>
            </a:extLst>
          </p:cNvPr>
          <p:cNvSpPr>
            <a:spLocks noGrp="1"/>
          </p:cNvSpPr>
          <p:nvPr>
            <p:ph idx="11" hasCustomPrompt="1"/>
          </p:nvPr>
        </p:nvSpPr>
        <p:spPr>
          <a:xfrm>
            <a:off x="6276002" y="1628981"/>
            <a:ext cx="5215345" cy="3420038"/>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p:txBody>
      </p:sp>
      <p:sp>
        <p:nvSpPr>
          <p:cNvPr id="7" name="Espace réservé du contenu 2">
            <a:extLst>
              <a:ext uri="{FF2B5EF4-FFF2-40B4-BE49-F238E27FC236}">
                <a16:creationId xmlns:a16="http://schemas.microsoft.com/office/drawing/2014/main" id="{C3A5C234-F370-3F9F-B98C-8008AA2CAC41}"/>
              </a:ext>
            </a:extLst>
          </p:cNvPr>
          <p:cNvSpPr>
            <a:spLocks noGrp="1"/>
          </p:cNvSpPr>
          <p:nvPr>
            <p:ph idx="12" hasCustomPrompt="1"/>
          </p:nvPr>
        </p:nvSpPr>
        <p:spPr>
          <a:xfrm>
            <a:off x="700653" y="5229019"/>
            <a:ext cx="5215345" cy="1059270"/>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10" name="Espace réservé du contenu 2">
            <a:extLst>
              <a:ext uri="{FF2B5EF4-FFF2-40B4-BE49-F238E27FC236}">
                <a16:creationId xmlns:a16="http://schemas.microsoft.com/office/drawing/2014/main" id="{BC4A6080-8DBE-1AE9-187F-34AA794C1DEF}"/>
              </a:ext>
            </a:extLst>
          </p:cNvPr>
          <p:cNvSpPr>
            <a:spLocks noGrp="1"/>
          </p:cNvSpPr>
          <p:nvPr>
            <p:ph idx="13" hasCustomPrompt="1"/>
          </p:nvPr>
        </p:nvSpPr>
        <p:spPr>
          <a:xfrm>
            <a:off x="6276002" y="5229019"/>
            <a:ext cx="5215345" cy="1059270"/>
          </a:xfrm>
          <a:prstGeom prst="rect">
            <a:avLst/>
          </a:prstGeom>
        </p:spPr>
        <p:txBody>
          <a:bodyPr>
            <a:normAutofit/>
          </a:bodyPr>
          <a:lstStyle>
            <a:lvl1pPr marL="0" indent="0" algn="l" defTabSz="914406" rtl="0" eaLnBrk="1" latinLnBrk="0" hangingPunct="1">
              <a:lnSpc>
                <a:spcPct val="90000"/>
              </a:lnSpc>
              <a:spcBef>
                <a:spcPct val="0"/>
              </a:spcBef>
              <a:buNone/>
              <a:defRPr lang="fr-FR" sz="2000" b="1" kern="1200" dirty="0">
                <a:solidFill>
                  <a:srgbClr val="54B4C2"/>
                </a:solidFill>
                <a:latin typeface="+mn-lt"/>
                <a:ea typeface="+mj-ea"/>
                <a:cs typeface="+mj-cs"/>
              </a:defRPr>
            </a:lvl1pPr>
            <a:lvl2pPr marL="358775" indent="-179388">
              <a:buFont typeface="Wingdings" panose="05000000000000000000" pitchFamily="2" charset="2"/>
              <a:buChar char="§"/>
              <a:defRPr sz="1800">
                <a:solidFill>
                  <a:schemeClr val="tx1">
                    <a:lumMod val="65000"/>
                    <a:lumOff val="35000"/>
                  </a:schemeClr>
                </a:solidFill>
              </a:defRPr>
            </a:lvl2pPr>
            <a:lvl3pPr marL="538163" indent="-179388">
              <a:buFont typeface="Courier New" panose="02070309020205020404" pitchFamily="49" charset="0"/>
              <a:buChar char="o"/>
              <a:defRPr sz="1600">
                <a:solidFill>
                  <a:schemeClr val="tx1">
                    <a:lumMod val="65000"/>
                    <a:lumOff val="35000"/>
                  </a:schemeClr>
                </a:solidFill>
              </a:defRPr>
            </a:lvl3pPr>
            <a:lvl4pPr marL="719138" indent="-180975">
              <a:defRPr sz="1400" i="1">
                <a:solidFill>
                  <a:schemeClr val="tx1">
                    <a:lumMod val="65000"/>
                    <a:lumOff val="35000"/>
                  </a:schemeClr>
                </a:solidFill>
              </a:defRPr>
            </a:lvl4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3102990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34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uverture_photo">
    <p:spTree>
      <p:nvGrpSpPr>
        <p:cNvPr id="1" name=""/>
        <p:cNvGrpSpPr/>
        <p:nvPr/>
      </p:nvGrpSpPr>
      <p:grpSpPr>
        <a:xfrm>
          <a:off x="0" y="0"/>
          <a:ext cx="0" cy="0"/>
          <a:chOff x="0" y="0"/>
          <a:chExt cx="0" cy="0"/>
        </a:xfrm>
      </p:grpSpPr>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742950" y="2143368"/>
            <a:ext cx="7392308" cy="2571264"/>
          </a:xfrm>
        </p:spPr>
        <p:txBody>
          <a:bodyPr anchor="ctr" anchorCtr="0"/>
          <a:lstStyle>
            <a:lvl1pPr>
              <a:defRPr sz="4400">
                <a:solidFill>
                  <a:schemeClr val="accent1"/>
                </a:solidFill>
                <a:effectLst/>
              </a:defRPr>
            </a:lvl1pPr>
          </a:lstStyle>
          <a:p>
            <a:r>
              <a:rPr lang="fr-FR"/>
              <a:t>Modifiez </a:t>
            </a:r>
            <a:br>
              <a:rPr lang="fr-FR"/>
            </a:br>
            <a:r>
              <a:rPr lang="fr-FR"/>
              <a:t>le style </a:t>
            </a:r>
            <a:br>
              <a:rPr lang="fr-FR"/>
            </a:br>
            <a:r>
              <a:rPr lang="fr-FR"/>
              <a:t>du titre</a:t>
            </a:r>
            <a:endParaRPr lang="en-GB"/>
          </a:p>
        </p:txBody>
      </p:sp>
      <p:cxnSp>
        <p:nvCxnSpPr>
          <p:cNvPr id="6" name="Connecteur droit 5">
            <a:extLst>
              <a:ext uri="{FF2B5EF4-FFF2-40B4-BE49-F238E27FC236}">
                <a16:creationId xmlns:a16="http://schemas.microsoft.com/office/drawing/2014/main" id="{FE797DE8-96B6-E24C-8B6E-9DAD02668BAE}"/>
              </a:ext>
            </a:extLst>
          </p:cNvPr>
          <p:cNvCxnSpPr>
            <a:cxnSpLocks/>
          </p:cNvCxnSpPr>
          <p:nvPr userDrawn="1"/>
        </p:nvCxnSpPr>
        <p:spPr bwMode="ltGray">
          <a:xfrm>
            <a:off x="8464501" y="-1"/>
            <a:ext cx="0" cy="6858000"/>
          </a:xfrm>
          <a:prstGeom prst="line">
            <a:avLst/>
          </a:prstGeom>
          <a:ln w="127000">
            <a:gradFill>
              <a:gsLst>
                <a:gs pos="100000">
                  <a:schemeClr val="accent2"/>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Demi-cadre 11">
            <a:extLst>
              <a:ext uri="{FF2B5EF4-FFF2-40B4-BE49-F238E27FC236}">
                <a16:creationId xmlns:a16="http://schemas.microsoft.com/office/drawing/2014/main" id="{2B85FC35-6724-C5C6-5089-5FC377579A92}"/>
              </a:ext>
            </a:extLst>
          </p:cNvPr>
          <p:cNvSpPr/>
          <p:nvPr userDrawn="1"/>
        </p:nvSpPr>
        <p:spPr>
          <a:xfrm rot="10800000">
            <a:off x="11212286" y="5986463"/>
            <a:ext cx="979714" cy="871537"/>
          </a:xfrm>
          <a:prstGeom prst="halfFrame">
            <a:avLst>
              <a:gd name="adj1" fmla="val 18345"/>
              <a:gd name="adj2" fmla="val 17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Espace réservé du contenu 2">
            <a:extLst>
              <a:ext uri="{FF2B5EF4-FFF2-40B4-BE49-F238E27FC236}">
                <a16:creationId xmlns:a16="http://schemas.microsoft.com/office/drawing/2014/main" id="{F6BE41CA-9805-F8E0-8BD3-A63862B4B4BE}"/>
              </a:ext>
            </a:extLst>
          </p:cNvPr>
          <p:cNvSpPr>
            <a:spLocks noGrp="1"/>
          </p:cNvSpPr>
          <p:nvPr>
            <p:ph sz="quarter" idx="11"/>
          </p:nvPr>
        </p:nvSpPr>
        <p:spPr>
          <a:xfrm>
            <a:off x="8464501" y="-11968"/>
            <a:ext cx="3727499" cy="6858000"/>
          </a:xfrm>
          <a:solidFill>
            <a:srgbClr val="58B3C4">
              <a:alpha val="30196"/>
            </a:srgbClr>
          </a:solidFill>
        </p:spPr>
        <p:txBody>
          <a:bodyPr/>
          <a:lstStyle>
            <a:lvl1pPr marL="176213" indent="-176213">
              <a:defRPr sz="1200" b="1">
                <a:solidFill>
                  <a:schemeClr val="accent6">
                    <a:lumMod val="50000"/>
                  </a:schemeClr>
                </a:solidFill>
              </a:defRPr>
            </a:lvl1pPr>
            <a:lvl2pPr marL="176213" indent="-176213">
              <a:defRPr sz="1200">
                <a:solidFill>
                  <a:schemeClr val="tx1"/>
                </a:solidFill>
              </a:defRPr>
            </a:lvl2pPr>
            <a:lvl3pPr marL="363538" indent="-176213">
              <a:defRPr sz="1200">
                <a:solidFill>
                  <a:schemeClr val="tx1"/>
                </a:solidFill>
              </a:defRPr>
            </a:lvl3pPr>
            <a:lvl4pPr marL="539750" indent="-176213">
              <a:buFont typeface="Wingdings" panose="05000000000000000000" pitchFamily="2" charset="2"/>
              <a:buChar char="ü"/>
              <a:defRPr sz="1200">
                <a:solidFill>
                  <a:schemeClr val="tx1"/>
                </a:solidFill>
              </a:defRPr>
            </a:lvl4pPr>
            <a:lvl5pPr marL="539750" indent="-176213">
              <a:defRPr sz="1200" i="1">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54747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with Key Message)">
    <p:spTree>
      <p:nvGrpSpPr>
        <p:cNvPr id="1" name=""/>
        <p:cNvGrpSpPr/>
        <p:nvPr/>
      </p:nvGrpSpPr>
      <p:grpSpPr>
        <a:xfrm>
          <a:off x="0" y="0"/>
          <a:ext cx="0" cy="0"/>
          <a:chOff x="0" y="0"/>
          <a:chExt cx="0" cy="0"/>
        </a:xfrm>
      </p:grpSpPr>
      <p:sp>
        <p:nvSpPr>
          <p:cNvPr id="15" name="Title 14"/>
          <p:cNvSpPr>
            <a:spLocks noGrp="1"/>
          </p:cNvSpPr>
          <p:nvPr>
            <p:ph type="title"/>
          </p:nvPr>
        </p:nvSpPr>
        <p:spPr>
          <a:xfrm>
            <a:off x="515999" y="404813"/>
            <a:ext cx="11160001" cy="864000"/>
          </a:xfrm>
          <a:prstGeom prst="rect">
            <a:avLst/>
          </a:prstGeom>
        </p:spPr>
        <p:txBody>
          <a:bodyPr tIns="36000" bIns="36000"/>
          <a:lstStyle/>
          <a:p>
            <a:r>
              <a:rPr lang="en-US"/>
              <a:t>Click to edit Master title style</a:t>
            </a:r>
          </a:p>
        </p:txBody>
      </p:sp>
      <p:sp>
        <p:nvSpPr>
          <p:cNvPr id="18" name="Text Placeholder 17"/>
          <p:cNvSpPr>
            <a:spLocks noGrp="1"/>
          </p:cNvSpPr>
          <p:nvPr>
            <p:ph type="body" sz="quarter" idx="13"/>
          </p:nvPr>
        </p:nvSpPr>
        <p:spPr>
          <a:xfrm>
            <a:off x="515999" y="1323338"/>
            <a:ext cx="11160002" cy="468000"/>
          </a:xfrm>
        </p:spPr>
        <p:txBody>
          <a:bodyPr vert="horz" lIns="90000" tIns="36000" rIns="90000" bIns="36000" rtlCol="0" anchor="t" anchorCtr="0">
            <a:noAutofit/>
          </a:bodyPr>
          <a:lstStyle>
            <a:lvl1pPr marL="0" indent="0" algn="l" defTabSz="914400" rtl="0" eaLnBrk="1" latinLnBrk="0" hangingPunct="1">
              <a:lnSpc>
                <a:spcPct val="90000"/>
              </a:lnSpc>
              <a:spcBef>
                <a:spcPct val="0"/>
              </a:spcBef>
              <a:buNone/>
              <a:defRPr lang="en-US" sz="1600" b="0" i="0" kern="1200" noProof="0" dirty="0">
                <a:gradFill flip="none" rotWithShape="1">
                  <a:gsLst>
                    <a:gs pos="0">
                      <a:srgbClr val="23D2B5"/>
                    </a:gs>
                    <a:gs pos="100000">
                      <a:srgbClr val="00BCFD"/>
                    </a:gs>
                  </a:gsLst>
                  <a:path path="circle">
                    <a:fillToRect l="100000" t="100000"/>
                  </a:path>
                  <a:tileRect r="-100000" b="-100000"/>
                </a:gra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US"/>
          </a:p>
        </p:txBody>
      </p:sp>
      <p:sp>
        <p:nvSpPr>
          <p:cNvPr id="16" name="Date Placeholder 15">
            <a:extLst>
              <a:ext uri="{FF2B5EF4-FFF2-40B4-BE49-F238E27FC236}">
                <a16:creationId xmlns:a16="http://schemas.microsoft.com/office/drawing/2014/main" id="{3F868300-3FEB-42BA-A68C-5A42E03A139F}"/>
              </a:ext>
            </a:extLst>
          </p:cNvPr>
          <p:cNvSpPr>
            <a:spLocks noGrp="1"/>
          </p:cNvSpPr>
          <p:nvPr>
            <p:ph type="dt" sz="half" idx="14"/>
          </p:nvPr>
        </p:nvSpPr>
        <p:spPr/>
        <p:txBody>
          <a:bodyPr/>
          <a:lstStyle/>
          <a:p>
            <a:endParaRPr lang="fr-BE"/>
          </a:p>
        </p:txBody>
      </p:sp>
      <p:sp>
        <p:nvSpPr>
          <p:cNvPr id="17" name="Footer Placeholder 16">
            <a:extLst>
              <a:ext uri="{FF2B5EF4-FFF2-40B4-BE49-F238E27FC236}">
                <a16:creationId xmlns:a16="http://schemas.microsoft.com/office/drawing/2014/main" id="{54C4B651-1132-47A8-86C6-593041D61F8A}"/>
              </a:ext>
            </a:extLst>
          </p:cNvPr>
          <p:cNvSpPr>
            <a:spLocks noGrp="1"/>
          </p:cNvSpPr>
          <p:nvPr>
            <p:ph type="ftr" sz="quarter" idx="15"/>
          </p:nvPr>
        </p:nvSpPr>
        <p:spPr/>
        <p:txBody>
          <a:bodyPr/>
          <a:lstStyle/>
          <a:p>
            <a:pPr algn="ctr"/>
            <a:r>
              <a:rPr lang="en-US"/>
              <a:t>European Affairs | Storengy |</a:t>
            </a:r>
            <a:endParaRPr lang="fr-BE"/>
          </a:p>
        </p:txBody>
      </p:sp>
      <p:sp>
        <p:nvSpPr>
          <p:cNvPr id="19" name="Slide Number Placeholder 18">
            <a:extLst>
              <a:ext uri="{FF2B5EF4-FFF2-40B4-BE49-F238E27FC236}">
                <a16:creationId xmlns:a16="http://schemas.microsoft.com/office/drawing/2014/main" id="{C4ACBBA1-FC07-4186-A608-D9741206E089}"/>
              </a:ext>
            </a:extLst>
          </p:cNvPr>
          <p:cNvSpPr>
            <a:spLocks noGrp="1"/>
          </p:cNvSpPr>
          <p:nvPr>
            <p:ph type="sldNum" sz="quarter" idx="16"/>
          </p:nvPr>
        </p:nvSpPr>
        <p:spPr/>
        <p:txBody>
          <a:bodyPr/>
          <a:lstStyle/>
          <a:p>
            <a:pPr algn="r"/>
            <a:fld id="{3A987358-0CBB-4479-8B53-CC3A33388929}" type="slidenum">
              <a:rPr lang="fr-BE" smtClean="0"/>
              <a:pPr algn="r"/>
              <a:t>‹#›</a:t>
            </a:fld>
            <a:endParaRPr lang="fr-BE"/>
          </a:p>
        </p:txBody>
      </p:sp>
      <p:pic>
        <p:nvPicPr>
          <p:cNvPr id="7" name="Image 39">
            <a:extLst>
              <a:ext uri="{FF2B5EF4-FFF2-40B4-BE49-F238E27FC236}">
                <a16:creationId xmlns:a16="http://schemas.microsoft.com/office/drawing/2014/main" id="{75110012-879B-4B1C-AB57-32E0B097B7CB}"/>
              </a:ext>
            </a:extLst>
          </p:cNvPr>
          <p:cNvPicPr>
            <a:picLocks noChangeAspect="1"/>
          </p:cNvPicPr>
          <p:nvPr userDrawn="1"/>
        </p:nvPicPr>
        <p:blipFill>
          <a:blip r:embed="rId2"/>
          <a:stretch>
            <a:fillRect/>
          </a:stretch>
        </p:blipFill>
        <p:spPr>
          <a:xfrm>
            <a:off x="5542049" y="-136541"/>
            <a:ext cx="1116615" cy="670758"/>
          </a:xfrm>
          <a:prstGeom prst="rect">
            <a:avLst/>
          </a:prstGeom>
        </p:spPr>
      </p:pic>
    </p:spTree>
    <p:extLst>
      <p:ext uri="{BB962C8B-B14F-4D97-AF65-F5344CB8AC3E}">
        <p14:creationId xmlns:p14="http://schemas.microsoft.com/office/powerpoint/2010/main" val="3277437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4"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56C74F9A-8F0F-B0B6-BB60-85E2D515458C}"/>
              </a:ext>
            </a:extLst>
          </p:cNvPr>
          <p:cNvSpPr>
            <a:spLocks noGrp="1"/>
          </p:cNvSpPr>
          <p:nvPr>
            <p:ph idx="17"/>
          </p:nvPr>
        </p:nvSpPr>
        <p:spPr>
          <a:xfrm>
            <a:off x="328743"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8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2">
            <a:extLst>
              <a:ext uri="{FF2B5EF4-FFF2-40B4-BE49-F238E27FC236}">
                <a16:creationId xmlns:a16="http://schemas.microsoft.com/office/drawing/2014/main" id="{A6593599-05B5-5F2F-97B6-CB422864B7CA}"/>
              </a:ext>
            </a:extLst>
          </p:cNvPr>
          <p:cNvSpPr>
            <a:spLocks noGrp="1"/>
          </p:cNvSpPr>
          <p:nvPr>
            <p:ph idx="19"/>
          </p:nvPr>
        </p:nvSpPr>
        <p:spPr>
          <a:xfrm>
            <a:off x="5991797"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2">
            <a:extLst>
              <a:ext uri="{FF2B5EF4-FFF2-40B4-BE49-F238E27FC236}">
                <a16:creationId xmlns:a16="http://schemas.microsoft.com/office/drawing/2014/main" id="{78F41B0B-EAF7-D496-6128-96A86B9EEDCF}"/>
              </a:ext>
            </a:extLst>
          </p:cNvPr>
          <p:cNvSpPr>
            <a:spLocks noGrp="1"/>
          </p:cNvSpPr>
          <p:nvPr>
            <p:ph idx="20"/>
          </p:nvPr>
        </p:nvSpPr>
        <p:spPr>
          <a:xfrm>
            <a:off x="5991796"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8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Tree>
    <p:extLst>
      <p:ext uri="{BB962C8B-B14F-4D97-AF65-F5344CB8AC3E}">
        <p14:creationId xmlns:p14="http://schemas.microsoft.com/office/powerpoint/2010/main" val="235362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5" name="Espace réservé du numéro de diapositive 4">
            <a:extLst>
              <a:ext uri="{FF2B5EF4-FFF2-40B4-BE49-F238E27FC236}">
                <a16:creationId xmlns:a16="http://schemas.microsoft.com/office/drawing/2014/main" id="{7CC1E864-3B00-A34E-9F2E-68E5A2D4F6E2}"/>
              </a:ext>
            </a:extLst>
          </p:cNvPr>
          <p:cNvSpPr>
            <a:spLocks noGrp="1"/>
          </p:cNvSpPr>
          <p:nvPr>
            <p:ph type="sldNum" sz="quarter" idx="15"/>
          </p:nvPr>
        </p:nvSpPr>
        <p:spPr/>
        <p:txBody>
          <a:bodyPr/>
          <a:lstStyle/>
          <a:p>
            <a:fld id="{5B4A2616-67FD-244D-A9A6-1B1EB77FB7D4}" type="slidenum">
              <a:rPr lang="fr-FR" smtClean="0"/>
              <a:pPr/>
              <a:t>‹#›</a:t>
            </a:fld>
            <a:r>
              <a:rPr lang="fr-FR"/>
              <a:t> </a:t>
            </a:r>
          </a:p>
        </p:txBody>
      </p:sp>
      <p:sp>
        <p:nvSpPr>
          <p:cNvPr id="7" name="Espace réservé du texte 6">
            <a:extLst>
              <a:ext uri="{FF2B5EF4-FFF2-40B4-BE49-F238E27FC236}">
                <a16:creationId xmlns:a16="http://schemas.microsoft.com/office/drawing/2014/main" id="{8125963F-238A-7242-A573-638EA1D95186}"/>
              </a:ext>
            </a:extLst>
          </p:cNvPr>
          <p:cNvSpPr>
            <a:spLocks noGrp="1"/>
          </p:cNvSpPr>
          <p:nvPr>
            <p:ph type="body" sz="quarter" idx="16"/>
          </p:nvPr>
        </p:nvSpPr>
        <p:spPr>
          <a:xfrm>
            <a:off x="423863"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4" name="Espace réservé du texte 6">
            <a:extLst>
              <a:ext uri="{FF2B5EF4-FFF2-40B4-BE49-F238E27FC236}">
                <a16:creationId xmlns:a16="http://schemas.microsoft.com/office/drawing/2014/main" id="{70AD5568-BEB6-424D-8E47-62E677179AA1}"/>
              </a:ext>
            </a:extLst>
          </p:cNvPr>
          <p:cNvSpPr>
            <a:spLocks noGrp="1"/>
          </p:cNvSpPr>
          <p:nvPr>
            <p:ph type="body" sz="quarter" idx="17"/>
          </p:nvPr>
        </p:nvSpPr>
        <p:spPr>
          <a:xfrm>
            <a:off x="6311354"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ZoneTexte 10">
            <a:extLst>
              <a:ext uri="{FF2B5EF4-FFF2-40B4-BE49-F238E27FC236}">
                <a16:creationId xmlns:a16="http://schemas.microsoft.com/office/drawing/2014/main" id="{EA57829A-86A0-1023-8B80-0A43234AFA9E}"/>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Espace réservé du pied de page 2">
            <a:extLst>
              <a:ext uri="{FF2B5EF4-FFF2-40B4-BE49-F238E27FC236}">
                <a16:creationId xmlns:a16="http://schemas.microsoft.com/office/drawing/2014/main" id="{AC2ADCE7-6AA4-1B18-6D9A-2D81FC77F033}"/>
              </a:ext>
            </a:extLst>
          </p:cNvPr>
          <p:cNvSpPr>
            <a:spLocks noGrp="1"/>
          </p:cNvSpPr>
          <p:nvPr>
            <p:ph type="ftr" sz="quarter" idx="18"/>
          </p:nvPr>
        </p:nvSpPr>
        <p:spPr/>
        <p:txBody>
          <a:bodyPr/>
          <a:lstStyle/>
          <a:p>
            <a:r>
              <a:rPr lang="en-US"/>
              <a:t>European Affairs | Storengy |</a:t>
            </a:r>
            <a:endParaRPr lang="fr-FR"/>
          </a:p>
        </p:txBody>
      </p:sp>
      <p:sp>
        <p:nvSpPr>
          <p:cNvPr id="4" name="Espace réservé du texte 6">
            <a:extLst>
              <a:ext uri="{FF2B5EF4-FFF2-40B4-BE49-F238E27FC236}">
                <a16:creationId xmlns:a16="http://schemas.microsoft.com/office/drawing/2014/main" id="{1E2A206E-8DC4-5482-9F62-93F8B223D8E6}"/>
              </a:ext>
            </a:extLst>
          </p:cNvPr>
          <p:cNvSpPr>
            <a:spLocks noGrp="1"/>
          </p:cNvSpPr>
          <p:nvPr>
            <p:ph type="body" sz="quarter" idx="19"/>
          </p:nvPr>
        </p:nvSpPr>
        <p:spPr>
          <a:xfrm>
            <a:off x="423811" y="1442785"/>
            <a:ext cx="5450432" cy="443165"/>
          </a:xfrm>
        </p:spPr>
        <p:txBody>
          <a:bodyPr lIns="251999" anchor="ctr"/>
          <a:lstStyle>
            <a:lvl1pPr algn="ctr">
              <a:defRPr/>
            </a:lvl1pPr>
          </a:lstStyle>
          <a:p>
            <a:pPr lvl="0"/>
            <a:r>
              <a:rPr lang="fr-FR" dirty="0"/>
              <a:t>Cliquez pour modifier les styles du texte du masque</a:t>
            </a:r>
          </a:p>
        </p:txBody>
      </p:sp>
      <p:sp>
        <p:nvSpPr>
          <p:cNvPr id="6" name="Espace réservé du texte 6">
            <a:extLst>
              <a:ext uri="{FF2B5EF4-FFF2-40B4-BE49-F238E27FC236}">
                <a16:creationId xmlns:a16="http://schemas.microsoft.com/office/drawing/2014/main" id="{FA234C71-0FA2-D409-7145-C0E4763A2B46}"/>
              </a:ext>
            </a:extLst>
          </p:cNvPr>
          <p:cNvSpPr>
            <a:spLocks noGrp="1"/>
          </p:cNvSpPr>
          <p:nvPr>
            <p:ph type="body" sz="quarter" idx="20"/>
          </p:nvPr>
        </p:nvSpPr>
        <p:spPr>
          <a:xfrm>
            <a:off x="6311302" y="1442785"/>
            <a:ext cx="5450432" cy="443165"/>
          </a:xfrm>
        </p:spPr>
        <p:txBody>
          <a:bodyPr lIns="251999" anchor="ctr"/>
          <a:lstStyle>
            <a:lvl1pPr algn="ctr">
              <a:defRPr/>
            </a:lvl1pPr>
          </a:lstStyle>
          <a:p>
            <a:pPr lvl="0"/>
            <a:r>
              <a:rPr lang="fr-FR" dirty="0"/>
              <a:t>Cliquez pour modifier les styles du texte du masque</a:t>
            </a:r>
          </a:p>
        </p:txBody>
      </p:sp>
    </p:spTree>
    <p:extLst>
      <p:ext uri="{BB962C8B-B14F-4D97-AF65-F5344CB8AC3E}">
        <p14:creationId xmlns:p14="http://schemas.microsoft.com/office/powerpoint/2010/main" val="3876921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AD_Title_KeyMessage_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524687" y="1668762"/>
            <a:ext cx="11160001" cy="4572000"/>
          </a:xfrm>
        </p:spPr>
        <p:txBody>
          <a:bodyPr tIns="36000" bIns="36000"/>
          <a:lstStyle>
            <a:lvl1pPr>
              <a:spcBef>
                <a:spcPts val="600"/>
              </a:spcBef>
              <a:defRPr b="0"/>
            </a:lvl1pPr>
            <a:lvl2pPr>
              <a:spcBef>
                <a:spcPts val="600"/>
              </a:spcBef>
              <a:defRPr/>
            </a:lvl2pPr>
            <a:lvl3pPr>
              <a:spcBef>
                <a:spcPts val="600"/>
              </a:spcBef>
              <a:defRPr/>
            </a:lvl3pPr>
            <a:lvl4pPr>
              <a:spcBef>
                <a:spcPts val="600"/>
              </a:spcBef>
              <a:defRPr/>
            </a:lvl4pPr>
            <a:lvl5pPr>
              <a:spcBef>
                <a:spcPts val="600"/>
              </a:spcBef>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p:cNvSpPr>
            <a:spLocks noGrp="1"/>
          </p:cNvSpPr>
          <p:nvPr>
            <p:ph type="body" sz="quarter" idx="13"/>
          </p:nvPr>
        </p:nvSpPr>
        <p:spPr>
          <a:xfrm>
            <a:off x="524687" y="944563"/>
            <a:ext cx="11160002"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1" i="0" kern="1200" noProof="0" dirty="0">
                <a:solidFill>
                  <a:schemeClr val="accent2"/>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a:p>
        </p:txBody>
      </p:sp>
      <p:pic>
        <p:nvPicPr>
          <p:cNvPr id="8" name="Image 39">
            <a:extLst>
              <a:ext uri="{FF2B5EF4-FFF2-40B4-BE49-F238E27FC236}">
                <a16:creationId xmlns:a16="http://schemas.microsoft.com/office/drawing/2014/main" id="{C718D89B-35F8-4C68-929B-4D5E94BF0E50}"/>
              </a:ext>
            </a:extLst>
          </p:cNvPr>
          <p:cNvPicPr>
            <a:picLocks noChangeAspect="1"/>
          </p:cNvPicPr>
          <p:nvPr userDrawn="1"/>
        </p:nvPicPr>
        <p:blipFill>
          <a:blip r:embed="rId2"/>
          <a:stretch>
            <a:fillRect/>
          </a:stretch>
        </p:blipFill>
        <p:spPr>
          <a:xfrm>
            <a:off x="5542049" y="-136541"/>
            <a:ext cx="1116615" cy="670758"/>
          </a:xfrm>
          <a:prstGeom prst="rect">
            <a:avLst/>
          </a:prstGeom>
        </p:spPr>
      </p:pic>
      <p:sp>
        <p:nvSpPr>
          <p:cNvPr id="6" name="Date Placeholder 5">
            <a:extLst>
              <a:ext uri="{FF2B5EF4-FFF2-40B4-BE49-F238E27FC236}">
                <a16:creationId xmlns:a16="http://schemas.microsoft.com/office/drawing/2014/main" id="{04B542B6-86A6-87F4-7C1E-8E3E38691FBE}"/>
              </a:ext>
            </a:extLst>
          </p:cNvPr>
          <p:cNvSpPr>
            <a:spLocks noGrp="1"/>
          </p:cNvSpPr>
          <p:nvPr>
            <p:ph type="dt" sz="half" idx="14"/>
          </p:nvPr>
        </p:nvSpPr>
        <p:spPr/>
        <p:txBody>
          <a:bodyPr/>
          <a:lstStyle>
            <a:lvl1pPr algn="ctr">
              <a:defRPr/>
            </a:lvl1pPr>
          </a:lstStyle>
          <a:p>
            <a:endParaRPr lang="en-US"/>
          </a:p>
        </p:txBody>
      </p:sp>
      <p:sp>
        <p:nvSpPr>
          <p:cNvPr id="7" name="Footer Placeholder 6">
            <a:extLst>
              <a:ext uri="{FF2B5EF4-FFF2-40B4-BE49-F238E27FC236}">
                <a16:creationId xmlns:a16="http://schemas.microsoft.com/office/drawing/2014/main" id="{33928D45-A5CF-8F8D-64F4-39A8E92309D0}"/>
              </a:ext>
            </a:extLst>
          </p:cNvPr>
          <p:cNvSpPr>
            <a:spLocks noGrp="1"/>
          </p:cNvSpPr>
          <p:nvPr>
            <p:ph type="ftr" sz="quarter" idx="15"/>
          </p:nvPr>
        </p:nvSpPr>
        <p:spPr/>
        <p:txBody>
          <a:bodyPr/>
          <a:lstStyle/>
          <a:p>
            <a:r>
              <a:rPr lang="en-US" noProof="0"/>
              <a:t>European Affairs | Storengy |</a:t>
            </a:r>
          </a:p>
        </p:txBody>
      </p:sp>
      <p:sp>
        <p:nvSpPr>
          <p:cNvPr id="16" name="Slide Number Placeholder 15">
            <a:extLst>
              <a:ext uri="{FF2B5EF4-FFF2-40B4-BE49-F238E27FC236}">
                <a16:creationId xmlns:a16="http://schemas.microsoft.com/office/drawing/2014/main" id="{EDADE13F-3EDB-FB51-E211-54ABC8B70B16}"/>
              </a:ext>
            </a:extLst>
          </p:cNvPr>
          <p:cNvSpPr>
            <a:spLocks noGrp="1"/>
          </p:cNvSpPr>
          <p:nvPr>
            <p:ph type="sldNum" sz="quarter" idx="16"/>
          </p:nvPr>
        </p:nvSpPr>
        <p:spPr/>
        <p:txBody>
          <a:bodyPr/>
          <a:lstStyle/>
          <a:p>
            <a:fld id="{BC367B2E-B9DF-44EB-A21A-64C9723206C9}" type="slidenum">
              <a:rPr lang="en-US" noProof="0" smtClean="0"/>
              <a:pPr/>
              <a:t>‹#›</a:t>
            </a:fld>
            <a:endParaRPr lang="en-US" noProof="0"/>
          </a:p>
        </p:txBody>
      </p:sp>
      <p:sp>
        <p:nvSpPr>
          <p:cNvPr id="24" name="Title 1">
            <a:extLst>
              <a:ext uri="{FF2B5EF4-FFF2-40B4-BE49-F238E27FC236}">
                <a16:creationId xmlns:a16="http://schemas.microsoft.com/office/drawing/2014/main" id="{AB5C9317-642C-4BE7-6A93-4B5017098F6D}"/>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a:p>
        </p:txBody>
      </p:sp>
      <p:cxnSp>
        <p:nvCxnSpPr>
          <p:cNvPr id="11" name="Straight Connector 10">
            <a:extLst>
              <a:ext uri="{FF2B5EF4-FFF2-40B4-BE49-F238E27FC236}">
                <a16:creationId xmlns:a16="http://schemas.microsoft.com/office/drawing/2014/main" id="{EE2E5654-6B38-60EC-BE40-2043B355E75D}"/>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31985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164">
          <p15:clr>
            <a:srgbClr val="FBAE40"/>
          </p15:clr>
        </p15:guide>
        <p15:guide id="4" pos="325">
          <p15:clr>
            <a:srgbClr val="FBAE40"/>
          </p15:clr>
        </p15:guide>
        <p15:guide id="5" pos="7355">
          <p15:clr>
            <a:srgbClr val="FBAE40"/>
          </p15:clr>
        </p15:guide>
        <p15:guide id="6" orient="horz" pos="595">
          <p15:clr>
            <a:srgbClr val="FBAE40"/>
          </p15:clr>
        </p15:guide>
        <p15:guide id="7" orient="horz" pos="102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4"/>
            <a:ext cx="11256891" cy="3710626"/>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3" y="5195190"/>
            <a:ext cx="11256891" cy="1135719"/>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2117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4"/>
            <a:ext cx="11256891" cy="3710626"/>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8" name="Espace réservé du texte 2">
            <a:extLst>
              <a:ext uri="{FF2B5EF4-FFF2-40B4-BE49-F238E27FC236}">
                <a16:creationId xmlns:a16="http://schemas.microsoft.com/office/drawing/2014/main" id="{36727188-EEAC-BE12-00E6-A1922CDD0639}"/>
              </a:ext>
            </a:extLst>
          </p:cNvPr>
          <p:cNvSpPr>
            <a:spLocks noGrp="1"/>
          </p:cNvSpPr>
          <p:nvPr>
            <p:ph idx="16"/>
          </p:nvPr>
        </p:nvSpPr>
        <p:spPr>
          <a:xfrm>
            <a:off x="328745" y="5373436"/>
            <a:ext cx="11256891" cy="1006671"/>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123133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ntent 1 ">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3866277F-4296-466F-A0FE-7A1E5EE876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6837" y="6365685"/>
            <a:ext cx="613661" cy="220854"/>
          </a:xfrm>
          <a:prstGeom prst="rect">
            <a:avLst/>
          </a:prstGeom>
          <a:ln>
            <a:noFill/>
          </a:ln>
        </p:spPr>
      </p:pic>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273112" y="1688399"/>
            <a:ext cx="4930022" cy="323165"/>
          </a:xfrm>
          <a:prstGeom prst="rect">
            <a:avLst/>
          </a:prstGeom>
        </p:spPr>
        <p:txBody>
          <a:bodyPr/>
          <a:lstStyle>
            <a:lvl1pPr marL="180000" indent="-180000">
              <a:buSzPct val="50000"/>
              <a:buFontTx/>
              <a:buBlip>
                <a:blip r:embed="rId3"/>
              </a:buBlip>
              <a:defRPr sz="1500" spc="20" baseline="0"/>
            </a:lvl1pPr>
          </a:lstStyle>
          <a:p>
            <a:pPr lvl="0"/>
            <a:endParaRPr lang="en-US" noProof="0"/>
          </a:p>
        </p:txBody>
      </p:sp>
      <p:sp>
        <p:nvSpPr>
          <p:cNvPr id="24" name="Text Placeholder 13">
            <a:extLst>
              <a:ext uri="{FF2B5EF4-FFF2-40B4-BE49-F238E27FC236}">
                <a16:creationId xmlns:a16="http://schemas.microsoft.com/office/drawing/2014/main" id="{7021FC4C-3EF8-47A7-B0F9-8C0C9A27AA44}"/>
              </a:ext>
            </a:extLst>
          </p:cNvPr>
          <p:cNvSpPr>
            <a:spLocks noGrp="1"/>
          </p:cNvSpPr>
          <p:nvPr>
            <p:ph type="body" sz="quarter" idx="12"/>
          </p:nvPr>
        </p:nvSpPr>
        <p:spPr>
          <a:xfrm>
            <a:off x="587016" y="4730119"/>
            <a:ext cx="4001632" cy="333425"/>
          </a:xfrm>
          <a:prstGeom prst="rect">
            <a:avLst/>
          </a:prstGeom>
        </p:spPr>
        <p:txBody>
          <a:bodyPr>
            <a:spAutoFit/>
          </a:bodyPr>
          <a:lstStyle>
            <a:lvl1pPr marL="0" indent="0" algn="r">
              <a:lnSpc>
                <a:spcPct val="110000"/>
              </a:lnSpc>
              <a:buSzPct val="50000"/>
              <a:buFontTx/>
              <a:buNone/>
              <a:defRPr sz="1500" spc="20" baseline="0">
                <a:solidFill>
                  <a:schemeClr val="accent2"/>
                </a:solidFill>
                <a:latin typeface="+mj-lt"/>
              </a:defRPr>
            </a:lvl1pPr>
          </a:lstStyle>
          <a:p>
            <a:pPr lvl="0"/>
            <a:endParaRPr lang="en-US" noProof="0"/>
          </a:p>
        </p:txBody>
      </p:sp>
      <p:sp>
        <p:nvSpPr>
          <p:cNvPr id="15" name="Espace réservé du numéro de diapositive 6">
            <a:extLst>
              <a:ext uri="{FF2B5EF4-FFF2-40B4-BE49-F238E27FC236}">
                <a16:creationId xmlns:a16="http://schemas.microsoft.com/office/drawing/2014/main" id="{266F0082-75C7-43AB-A93C-FAC93872E23E}"/>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en-US" noProof="0" smtClean="0"/>
              <a:pPr/>
              <a:t>‹#›</a:t>
            </a:fld>
            <a:endParaRPr lang="en-US" noProof="0"/>
          </a:p>
        </p:txBody>
      </p:sp>
      <p:sp>
        <p:nvSpPr>
          <p:cNvPr id="16" name="Espace réservé du pied de page 4">
            <a:extLst>
              <a:ext uri="{FF2B5EF4-FFF2-40B4-BE49-F238E27FC236}">
                <a16:creationId xmlns:a16="http://schemas.microsoft.com/office/drawing/2014/main" id="{2AE5FA14-EDFA-4E6D-8622-5B6342EADF27}"/>
              </a:ext>
            </a:extLst>
          </p:cNvPr>
          <p:cNvSpPr>
            <a:spLocks noGrp="1"/>
          </p:cNvSpPr>
          <p:nvPr>
            <p:ph type="ftr" sz="quarter" idx="3"/>
          </p:nvPr>
        </p:nvSpPr>
        <p:spPr>
          <a:xfrm>
            <a:off x="8697468" y="6397471"/>
            <a:ext cx="3086101"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r>
              <a:rPr lang="en-US" noProof="0"/>
              <a:t>European Affairs | Storengy |</a:t>
            </a:r>
          </a:p>
        </p:txBody>
      </p:sp>
      <p:sp>
        <p:nvSpPr>
          <p:cNvPr id="11" name="Title 1">
            <a:extLst>
              <a:ext uri="{FF2B5EF4-FFF2-40B4-BE49-F238E27FC236}">
                <a16:creationId xmlns:a16="http://schemas.microsoft.com/office/drawing/2014/main" id="{8E2015A8-D1D7-D435-9311-AD713DA8DE87}"/>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en-US" noProof="0"/>
          </a:p>
        </p:txBody>
      </p:sp>
    </p:spTree>
    <p:extLst>
      <p:ext uri="{BB962C8B-B14F-4D97-AF65-F5344CB8AC3E}">
        <p14:creationId xmlns:p14="http://schemas.microsoft.com/office/powerpoint/2010/main" val="508397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3"/>
            <a:ext cx="11256891" cy="4814637"/>
          </a:xfrm>
          <a:prstGeom prst="rect">
            <a:avLst/>
          </a:prstGeom>
          <a:noFill/>
        </p:spPr>
        <p:txBody>
          <a:bodyPr vert="horz" lIns="180000" tIns="144000" rIns="180000" bIns="144000" rtlCol="0">
            <a:normAutofit/>
          </a:bodyPr>
          <a:lstStyle>
            <a:lvl1pPr marL="0" indent="0" defTabSz="179388">
              <a:buFontTx/>
              <a:buNone/>
              <a:tabLst>
                <a:tab pos="10672763" algn="l"/>
              </a:tabLst>
              <a:defRPr sz="1600" b="1">
                <a:solidFill>
                  <a:schemeClr val="accent1"/>
                </a:solidFill>
              </a:defRPr>
            </a:lvl1pPr>
            <a:lvl2pPr>
              <a:defRPr sz="1400">
                <a:solidFill>
                  <a:schemeClr val="tx1">
                    <a:lumMod val="75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8" name="ZoneTexte 7">
            <a:extLst>
              <a:ext uri="{FF2B5EF4-FFF2-40B4-BE49-F238E27FC236}">
                <a16:creationId xmlns:a16="http://schemas.microsoft.com/office/drawing/2014/main" id="{3514B71B-5CE0-5662-9048-4745B803BF86}"/>
              </a:ext>
            </a:extLst>
          </p:cNvPr>
          <p:cNvSpPr txBox="1"/>
          <p:nvPr userDrawn="1"/>
        </p:nvSpPr>
        <p:spPr>
          <a:xfrm>
            <a:off x="8976032" y="293154"/>
            <a:ext cx="2609603" cy="307777"/>
          </a:xfrm>
          <a:prstGeom prst="rect">
            <a:avLst/>
          </a:prstGeom>
          <a:noFill/>
        </p:spPr>
        <p:txBody>
          <a:bodyPr wrap="square">
            <a:spAutoFit/>
          </a:bodyPr>
          <a:lstStyle/>
          <a:p>
            <a:pPr algn="r"/>
            <a:r>
              <a:rPr lang="en-US" sz="1400" i="1" dirty="0">
                <a:solidFill>
                  <a:schemeClr val="accent4"/>
                </a:solidFill>
              </a:rPr>
              <a:t>Work in progress 03/2023</a:t>
            </a:r>
            <a:endParaRPr lang="fr-FR" sz="2400" b="1" i="1" dirty="0">
              <a:solidFill>
                <a:schemeClr val="accent4"/>
              </a:solidFill>
            </a:endParaRPr>
          </a:p>
        </p:txBody>
      </p:sp>
    </p:spTree>
    <p:extLst>
      <p:ext uri="{BB962C8B-B14F-4D97-AF65-F5344CB8AC3E}">
        <p14:creationId xmlns:p14="http://schemas.microsoft.com/office/powerpoint/2010/main" val="753319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1"/>
            <a:ext cx="5593836" cy="1983913"/>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6" name="Espace réservé du texte 2">
            <a:extLst>
              <a:ext uri="{FF2B5EF4-FFF2-40B4-BE49-F238E27FC236}">
                <a16:creationId xmlns:a16="http://schemas.microsoft.com/office/drawing/2014/main" id="{718961F8-7C55-E305-CD2F-E49B90A98932}"/>
              </a:ext>
            </a:extLst>
          </p:cNvPr>
          <p:cNvSpPr>
            <a:spLocks noGrp="1"/>
          </p:cNvSpPr>
          <p:nvPr>
            <p:ph idx="21"/>
          </p:nvPr>
        </p:nvSpPr>
        <p:spPr>
          <a:xfrm>
            <a:off x="328743" y="4325116"/>
            <a:ext cx="5593836" cy="1983916"/>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DF562686-2E37-7144-7F01-45DF3276291C}"/>
              </a:ext>
            </a:extLst>
          </p:cNvPr>
          <p:cNvSpPr>
            <a:spLocks noGrp="1"/>
          </p:cNvSpPr>
          <p:nvPr>
            <p:ph idx="22"/>
          </p:nvPr>
        </p:nvSpPr>
        <p:spPr>
          <a:xfrm>
            <a:off x="328741" y="3896797"/>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855747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166402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8B9FF-F1D1-4B9F-A9A6-BDE945CFD644}"/>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rgbClr val="59B3C3"/>
                </a:solidFill>
                <a:latin typeface="+mn-lt"/>
              </a:defRPr>
            </a:lvl1pPr>
          </a:lstStyle>
          <a:p>
            <a:r>
              <a:rPr lang="fr-FR" dirty="0" err="1"/>
              <a:t>Title</a:t>
            </a:r>
            <a:r>
              <a:rPr lang="fr-FR" dirty="0"/>
              <a:t> / </a:t>
            </a:r>
            <a:r>
              <a:rPr lang="fr-FR" dirty="0" err="1"/>
              <a:t>Chapter</a:t>
            </a:r>
            <a:endParaRPr lang="en-US" dirty="0"/>
          </a:p>
        </p:txBody>
      </p:sp>
      <p:sp>
        <p:nvSpPr>
          <p:cNvPr id="3" name="Sous-titre 2">
            <a:extLst>
              <a:ext uri="{FF2B5EF4-FFF2-40B4-BE49-F238E27FC236}">
                <a16:creationId xmlns:a16="http://schemas.microsoft.com/office/drawing/2014/main" id="{71150858-C5BF-42A4-8D6A-FDFCC2D6782D}"/>
              </a:ext>
            </a:extLst>
          </p:cNvPr>
          <p:cNvSpPr>
            <a:spLocks noGrp="1"/>
          </p:cNvSpPr>
          <p:nvPr>
            <p:ph type="subTitle" idx="1" hasCustomPrompt="1"/>
          </p:nvPr>
        </p:nvSpPr>
        <p:spPr>
          <a:xfrm>
            <a:off x="1524000" y="3602039"/>
            <a:ext cx="9144000" cy="1655762"/>
          </a:xfrm>
          <a:prstGeom prst="rect">
            <a:avLst/>
          </a:prstGeo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fr-FR" dirty="0" err="1"/>
              <a:t>Subtitle</a:t>
            </a:r>
            <a:endParaRPr lang="en-US" dirty="0"/>
          </a:p>
        </p:txBody>
      </p:sp>
    </p:spTree>
    <p:extLst>
      <p:ext uri="{BB962C8B-B14F-4D97-AF65-F5344CB8AC3E}">
        <p14:creationId xmlns:p14="http://schemas.microsoft.com/office/powerpoint/2010/main" val="1631324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A0AA5-4065-43CC-93AB-A98562B53FF1}"/>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sp>
        <p:nvSpPr>
          <p:cNvPr id="3" name="Espace réservé du contenu 2">
            <a:extLst>
              <a:ext uri="{FF2B5EF4-FFF2-40B4-BE49-F238E27FC236}">
                <a16:creationId xmlns:a16="http://schemas.microsoft.com/office/drawing/2014/main" id="{7D67DE69-DCA5-491F-9D7D-C1660A616556}"/>
              </a:ext>
            </a:extLst>
          </p:cNvPr>
          <p:cNvSpPr>
            <a:spLocks noGrp="1"/>
          </p:cNvSpPr>
          <p:nvPr>
            <p:ph idx="1" hasCustomPrompt="1"/>
          </p:nvPr>
        </p:nvSpPr>
        <p:spPr>
          <a:xfrm>
            <a:off x="838200" y="1825625"/>
            <a:ext cx="10515600" cy="4351338"/>
          </a:xfrm>
          <a:prstGeom prst="rect">
            <a:avLst/>
          </a:prstGeom>
        </p:spPr>
        <p:txBody>
          <a:bodyPr/>
          <a:lstStyle>
            <a:lvl1pPr>
              <a:defRPr sz="2400"/>
            </a:lvl1pPr>
            <a:lvl2pPr>
              <a:defRPr/>
            </a:lvl2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p:txBody>
      </p:sp>
    </p:spTree>
    <p:extLst>
      <p:ext uri="{BB962C8B-B14F-4D97-AF65-F5344CB8AC3E}">
        <p14:creationId xmlns:p14="http://schemas.microsoft.com/office/powerpoint/2010/main" val="1392268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A31748-F44F-4815-9185-8EB5CF2F9FC0}"/>
              </a:ext>
            </a:extLst>
          </p:cNvPr>
          <p:cNvSpPr>
            <a:spLocks noGrp="1"/>
          </p:cNvSpPr>
          <p:nvPr>
            <p:ph sz="half" idx="1" hasCustomPrompt="1"/>
          </p:nvPr>
        </p:nvSpPr>
        <p:spPr>
          <a:xfrm>
            <a:off x="838200" y="1825625"/>
            <a:ext cx="5181600" cy="4351338"/>
          </a:xfrm>
          <a:prstGeom prst="rect">
            <a:avLst/>
          </a:prstGeom>
        </p:spPr>
        <p:txBody>
          <a:bodyPr/>
          <a:lstStyle>
            <a:lvl1pPr marL="0" indent="0">
              <a:buNone/>
              <a:defRPr sz="2000"/>
            </a:lvl1pPr>
          </a:lstStyle>
          <a:p>
            <a:pPr lvl="0"/>
            <a:r>
              <a:rPr lang="fr-FR" dirty="0" err="1"/>
              <a:t>Your</a:t>
            </a:r>
            <a:r>
              <a:rPr lang="fr-FR" dirty="0"/>
              <a:t> </a:t>
            </a:r>
            <a:r>
              <a:rPr lang="fr-FR" dirty="0" err="1"/>
              <a:t>text</a:t>
            </a:r>
            <a:endParaRPr lang="en-US" dirty="0"/>
          </a:p>
        </p:txBody>
      </p:sp>
      <p:sp>
        <p:nvSpPr>
          <p:cNvPr id="4" name="Espace réservé du contenu 3">
            <a:extLst>
              <a:ext uri="{FF2B5EF4-FFF2-40B4-BE49-F238E27FC236}">
                <a16:creationId xmlns:a16="http://schemas.microsoft.com/office/drawing/2014/main" id="{1D132E9A-B096-4DDD-A31C-5AE2C6B19BDA}"/>
              </a:ext>
            </a:extLst>
          </p:cNvPr>
          <p:cNvSpPr>
            <a:spLocks noGrp="1"/>
          </p:cNvSpPr>
          <p:nvPr>
            <p:ph sz="half" idx="2" hasCustomPrompt="1"/>
          </p:nvPr>
        </p:nvSpPr>
        <p:spPr>
          <a:xfrm>
            <a:off x="6172200" y="1825625"/>
            <a:ext cx="5181600" cy="4351338"/>
          </a:xfrm>
          <a:prstGeom prst="rect">
            <a:avLst/>
          </a:prstGeom>
        </p:spPr>
        <p:txBody>
          <a:bodyPr/>
          <a:lstStyle>
            <a:lvl1pPr marL="0" indent="0">
              <a:buNone/>
              <a:defRPr lang="en-US" sz="2000" kern="1200" dirty="0">
                <a:solidFill>
                  <a:schemeClr val="tx1"/>
                </a:solidFill>
                <a:latin typeface="+mn-lt"/>
                <a:ea typeface="+mn-ea"/>
                <a:cs typeface="+mn-cs"/>
              </a:defRPr>
            </a:lvl1pPr>
          </a:lstStyle>
          <a:p>
            <a:pPr marL="0" lvl="0" indent="0" algn="l" defTabSz="914406" rtl="0" eaLnBrk="1" latinLnBrk="0" hangingPunct="1">
              <a:lnSpc>
                <a:spcPct val="90000"/>
              </a:lnSpc>
              <a:spcBef>
                <a:spcPts val="1000"/>
              </a:spcBef>
              <a:buFont typeface="Arial" panose="020B0604020202020204" pitchFamily="34" charset="0"/>
              <a:buNone/>
            </a:pPr>
            <a:r>
              <a:rPr lang="en-US" dirty="0"/>
              <a:t>Your photo / video</a:t>
            </a:r>
          </a:p>
        </p:txBody>
      </p:sp>
      <p:sp>
        <p:nvSpPr>
          <p:cNvPr id="8" name="Titre 1">
            <a:extLst>
              <a:ext uri="{FF2B5EF4-FFF2-40B4-BE49-F238E27FC236}">
                <a16:creationId xmlns:a16="http://schemas.microsoft.com/office/drawing/2014/main" id="{BCD94EFE-3C40-43E7-9602-9226571EBE9B}"/>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cxnSp>
        <p:nvCxnSpPr>
          <p:cNvPr id="9" name="Connecteur droit 8">
            <a:extLst>
              <a:ext uri="{FF2B5EF4-FFF2-40B4-BE49-F238E27FC236}">
                <a16:creationId xmlns:a16="http://schemas.microsoft.com/office/drawing/2014/main" id="{5139FAB0-A554-4EA6-B0F7-17A5037BE738}"/>
              </a:ext>
            </a:extLst>
          </p:cNvPr>
          <p:cNvCxnSpPr>
            <a:cxnSpLocks/>
          </p:cNvCxnSpPr>
          <p:nvPr/>
        </p:nvCxnSpPr>
        <p:spPr>
          <a:xfrm>
            <a:off x="6093971" y="2508154"/>
            <a:ext cx="1" cy="2441893"/>
          </a:xfrm>
          <a:prstGeom prst="line">
            <a:avLst/>
          </a:prstGeom>
          <a:ln w="155575">
            <a:solidFill>
              <a:srgbClr val="59B3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192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6B6B3-B751-4981-A77C-2203FBF9C4BA}"/>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rgbClr val="59B3C3"/>
                </a:solidFill>
                <a:latin typeface="+mn-lt"/>
              </a:defRPr>
            </a:lvl1pPr>
          </a:lstStyle>
          <a:p>
            <a:r>
              <a:rPr lang="fr-FR" dirty="0" err="1"/>
              <a:t>Title</a:t>
            </a:r>
            <a:endParaRPr lang="en-US" dirty="0"/>
          </a:p>
        </p:txBody>
      </p:sp>
      <p:sp>
        <p:nvSpPr>
          <p:cNvPr id="3" name="Sous-titre 2">
            <a:extLst>
              <a:ext uri="{FF2B5EF4-FFF2-40B4-BE49-F238E27FC236}">
                <a16:creationId xmlns:a16="http://schemas.microsoft.com/office/drawing/2014/main" id="{A55C59C1-5656-440F-93B0-0F20B0621EAC}"/>
              </a:ext>
            </a:extLst>
          </p:cNvPr>
          <p:cNvSpPr>
            <a:spLocks noGrp="1"/>
          </p:cNvSpPr>
          <p:nvPr>
            <p:ph type="subTitle" idx="1" hasCustomPrompt="1"/>
          </p:nvPr>
        </p:nvSpPr>
        <p:spPr>
          <a:xfrm>
            <a:off x="1524000" y="3602039"/>
            <a:ext cx="9144000" cy="1655762"/>
          </a:xfrm>
          <a:prstGeom prst="rect">
            <a:avLst/>
          </a:prstGeo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fr-FR" dirty="0" err="1"/>
              <a:t>Subtitle</a:t>
            </a:r>
            <a:endParaRPr lang="en-US" dirty="0"/>
          </a:p>
        </p:txBody>
      </p:sp>
    </p:spTree>
    <p:extLst>
      <p:ext uri="{BB962C8B-B14F-4D97-AF65-F5344CB8AC3E}">
        <p14:creationId xmlns:p14="http://schemas.microsoft.com/office/powerpoint/2010/main" val="2894928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9A05265-8162-4975-8813-62E9E2B54954}"/>
              </a:ext>
            </a:extLst>
          </p:cNvPr>
          <p:cNvSpPr>
            <a:spLocks noGrp="1"/>
          </p:cNvSpPr>
          <p:nvPr>
            <p:ph idx="1" hasCustomPrompt="1"/>
          </p:nvPr>
        </p:nvSpPr>
        <p:spPr>
          <a:xfrm>
            <a:off x="838200" y="1825625"/>
            <a:ext cx="10515600" cy="4351338"/>
          </a:xfrm>
          <a:prstGeom prst="rect">
            <a:avLst/>
          </a:prstGeom>
        </p:spPr>
        <p:txBody>
          <a:bodyPr/>
          <a:lstStyle>
            <a:lvl1pPr>
              <a:defRPr sz="2400"/>
            </a:lvl1pPr>
            <a:lvl2pPr>
              <a:defRPr sz="2000"/>
            </a:lvl2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p:txBody>
      </p:sp>
      <p:sp>
        <p:nvSpPr>
          <p:cNvPr id="7" name="Titre 1">
            <a:extLst>
              <a:ext uri="{FF2B5EF4-FFF2-40B4-BE49-F238E27FC236}">
                <a16:creationId xmlns:a16="http://schemas.microsoft.com/office/drawing/2014/main" id="{6C8AFD78-90B9-4205-9709-019DA8066463}"/>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spTree>
    <p:extLst>
      <p:ext uri="{BB962C8B-B14F-4D97-AF65-F5344CB8AC3E}">
        <p14:creationId xmlns:p14="http://schemas.microsoft.com/office/powerpoint/2010/main" val="3680304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E4DEFD5-3FAE-47AA-821D-456E3CB69DE5}"/>
              </a:ext>
            </a:extLst>
          </p:cNvPr>
          <p:cNvSpPr>
            <a:spLocks noGrp="1"/>
          </p:cNvSpPr>
          <p:nvPr>
            <p:ph sz="half" idx="1" hasCustomPrompt="1"/>
          </p:nvPr>
        </p:nvSpPr>
        <p:spPr>
          <a:xfrm>
            <a:off x="838200" y="1825625"/>
            <a:ext cx="5181600" cy="4351338"/>
          </a:xfrm>
          <a:prstGeom prst="rect">
            <a:avLst/>
          </a:prstGeom>
        </p:spPr>
        <p:txBody>
          <a:bodyPr/>
          <a:lstStyle>
            <a:lvl1pPr>
              <a:defRPr sz="2400"/>
            </a:lvl1pPr>
            <a:lvl2pPr>
              <a:defRPr sz="2000"/>
            </a:lvl2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p:txBody>
      </p:sp>
      <p:sp>
        <p:nvSpPr>
          <p:cNvPr id="4" name="Espace réservé du contenu 3">
            <a:extLst>
              <a:ext uri="{FF2B5EF4-FFF2-40B4-BE49-F238E27FC236}">
                <a16:creationId xmlns:a16="http://schemas.microsoft.com/office/drawing/2014/main" id="{913592E9-225F-4DE3-9710-9DAF6F6B9683}"/>
              </a:ext>
            </a:extLst>
          </p:cNvPr>
          <p:cNvSpPr>
            <a:spLocks noGrp="1"/>
          </p:cNvSpPr>
          <p:nvPr>
            <p:ph sz="half" idx="2" hasCustomPrompt="1"/>
          </p:nvPr>
        </p:nvSpPr>
        <p:spPr>
          <a:xfrm>
            <a:off x="6172200" y="1825625"/>
            <a:ext cx="5181600" cy="4351338"/>
          </a:xfrm>
          <a:prstGeom prst="rect">
            <a:avLst/>
          </a:prstGeom>
        </p:spPr>
        <p:txBody>
          <a:bodyPr/>
          <a:lstStyle>
            <a:lvl1pPr>
              <a:defRPr lang="en-US" sz="2400" kern="1200" dirty="0">
                <a:solidFill>
                  <a:schemeClr val="tx1"/>
                </a:solidFill>
                <a:latin typeface="+mn-lt"/>
                <a:ea typeface="+mn-ea"/>
                <a:cs typeface="+mn-cs"/>
              </a:defRPr>
            </a:lvl1pPr>
          </a:lstStyle>
          <a:p>
            <a:pPr lvl="0"/>
            <a:r>
              <a:rPr lang="fr-FR" dirty="0" err="1"/>
              <a:t>Your</a:t>
            </a:r>
            <a:r>
              <a:rPr lang="fr-FR" dirty="0"/>
              <a:t> photo / </a:t>
            </a:r>
            <a:r>
              <a:rPr lang="fr-FR" dirty="0" err="1"/>
              <a:t>video</a:t>
            </a:r>
            <a:endParaRPr lang="en-US" dirty="0"/>
          </a:p>
        </p:txBody>
      </p:sp>
      <p:sp>
        <p:nvSpPr>
          <p:cNvPr id="8" name="Titre 1">
            <a:extLst>
              <a:ext uri="{FF2B5EF4-FFF2-40B4-BE49-F238E27FC236}">
                <a16:creationId xmlns:a16="http://schemas.microsoft.com/office/drawing/2014/main" id="{076E8E4F-7621-4914-9DBC-809F1DCE8879}"/>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cxnSp>
        <p:nvCxnSpPr>
          <p:cNvPr id="6" name="Connecteur droit 5">
            <a:extLst>
              <a:ext uri="{FF2B5EF4-FFF2-40B4-BE49-F238E27FC236}">
                <a16:creationId xmlns:a16="http://schemas.microsoft.com/office/drawing/2014/main" id="{B1F5C37F-2B39-453B-AD83-D723900E1AB5}"/>
              </a:ext>
            </a:extLst>
          </p:cNvPr>
          <p:cNvCxnSpPr>
            <a:cxnSpLocks/>
          </p:cNvCxnSpPr>
          <p:nvPr/>
        </p:nvCxnSpPr>
        <p:spPr>
          <a:xfrm>
            <a:off x="6093971" y="2508154"/>
            <a:ext cx="1" cy="2441893"/>
          </a:xfrm>
          <a:prstGeom prst="line">
            <a:avLst/>
          </a:prstGeom>
          <a:ln w="155575">
            <a:solidFill>
              <a:srgbClr val="56B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6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912882"/>
            <a:ext cx="11256891" cy="3282307"/>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3" y="5195190"/>
            <a:ext cx="11256891" cy="1135719"/>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56C74F9A-8F0F-B0B6-BB60-85E2D515458C}"/>
              </a:ext>
            </a:extLst>
          </p:cNvPr>
          <p:cNvSpPr>
            <a:spLocks noGrp="1"/>
          </p:cNvSpPr>
          <p:nvPr>
            <p:ph idx="17"/>
          </p:nvPr>
        </p:nvSpPr>
        <p:spPr>
          <a:xfrm>
            <a:off x="328742" y="1500329"/>
            <a:ext cx="11256891" cy="412552"/>
          </a:xfrm>
          <a:prstGeom prst="rect">
            <a:avLst/>
          </a:prstGeom>
          <a:noFill/>
        </p:spPr>
        <p:txBody>
          <a:bodyPr vert="horz" lIns="251999" tIns="251999" rIns="251999" bIns="251999" rtlCol="0" anchor="ctr">
            <a:noAutofit/>
          </a:bodyPr>
          <a:lstStyle>
            <a:lvl1pPr marL="0" indent="0" defTabSz="179388">
              <a:buFontTx/>
              <a:buNone/>
              <a:tabLst>
                <a:tab pos="10672763" algn="l"/>
              </a:tabLst>
              <a:defRPr sz="18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Tree>
    <p:extLst>
      <p:ext uri="{BB962C8B-B14F-4D97-AF65-F5344CB8AC3E}">
        <p14:creationId xmlns:p14="http://schemas.microsoft.com/office/powerpoint/2010/main" val="3584875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07B171-4E20-4181-84C6-105E672844C3}"/>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1">
                <a:solidFill>
                  <a:srgbClr val="59B3C3"/>
                </a:solidFill>
                <a:latin typeface="+mn-lt"/>
              </a:defRPr>
            </a:lvl1pPr>
          </a:lstStyle>
          <a:p>
            <a:r>
              <a:rPr lang="fr-FR" dirty="0" err="1"/>
              <a:t>Title</a:t>
            </a:r>
            <a:endParaRPr lang="en-US" dirty="0"/>
          </a:p>
        </p:txBody>
      </p:sp>
      <p:sp>
        <p:nvSpPr>
          <p:cNvPr id="3" name="Sous-titre 2">
            <a:extLst>
              <a:ext uri="{FF2B5EF4-FFF2-40B4-BE49-F238E27FC236}">
                <a16:creationId xmlns:a16="http://schemas.microsoft.com/office/drawing/2014/main" id="{9EA8591D-5C0E-4F56-84FE-CB733265375C}"/>
              </a:ext>
            </a:extLst>
          </p:cNvPr>
          <p:cNvSpPr>
            <a:spLocks noGrp="1"/>
          </p:cNvSpPr>
          <p:nvPr>
            <p:ph type="subTitle" idx="1" hasCustomPrompt="1"/>
          </p:nvPr>
        </p:nvSpPr>
        <p:spPr>
          <a:xfrm>
            <a:off x="1524000" y="3602039"/>
            <a:ext cx="9144000" cy="1655762"/>
          </a:xfrm>
          <a:prstGeom prst="rect">
            <a:avLst/>
          </a:prstGeo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fr-FR" dirty="0" err="1"/>
              <a:t>Subtitle</a:t>
            </a:r>
            <a:endParaRPr lang="en-US" dirty="0"/>
          </a:p>
        </p:txBody>
      </p:sp>
    </p:spTree>
    <p:extLst>
      <p:ext uri="{BB962C8B-B14F-4D97-AF65-F5344CB8AC3E}">
        <p14:creationId xmlns:p14="http://schemas.microsoft.com/office/powerpoint/2010/main" val="3218534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357212-98CB-4B99-9925-F601AC4B023A}"/>
              </a:ext>
            </a:extLst>
          </p:cNvPr>
          <p:cNvSpPr>
            <a:spLocks noGrp="1"/>
          </p:cNvSpPr>
          <p:nvPr>
            <p:ph idx="1" hasCustomPrompt="1"/>
          </p:nvPr>
        </p:nvSpPr>
        <p:spPr>
          <a:xfrm>
            <a:off x="838200" y="1825625"/>
            <a:ext cx="10515600" cy="4351338"/>
          </a:xfrm>
          <a:prstGeom prst="rect">
            <a:avLst/>
          </a:prstGeom>
        </p:spPr>
        <p:txBody>
          <a:bodyPr/>
          <a:lstStyle>
            <a:lvl1pPr>
              <a:defRPr/>
            </a:lvl1pPr>
            <a:lvl2pPr>
              <a:defRPr/>
            </a:lvl2pPr>
          </a:lstStyle>
          <a:p>
            <a:pPr lvl="0"/>
            <a:r>
              <a:rPr lang="fr-FR" dirty="0" err="1"/>
              <a:t>Your</a:t>
            </a:r>
            <a:r>
              <a:rPr lang="fr-FR" dirty="0"/>
              <a:t> </a:t>
            </a:r>
            <a:r>
              <a:rPr lang="fr-FR" dirty="0" err="1"/>
              <a:t>text</a:t>
            </a:r>
            <a:endParaRPr lang="fr-FR" dirty="0"/>
          </a:p>
          <a:p>
            <a:pPr lvl="1"/>
            <a:r>
              <a:rPr lang="fr-FR" dirty="0"/>
              <a:t>Second </a:t>
            </a:r>
            <a:r>
              <a:rPr lang="fr-FR" dirty="0" err="1"/>
              <a:t>level</a:t>
            </a:r>
            <a:endParaRPr lang="fr-FR" dirty="0"/>
          </a:p>
        </p:txBody>
      </p:sp>
      <p:sp>
        <p:nvSpPr>
          <p:cNvPr id="7" name="Titre 1">
            <a:extLst>
              <a:ext uri="{FF2B5EF4-FFF2-40B4-BE49-F238E27FC236}">
                <a16:creationId xmlns:a16="http://schemas.microsoft.com/office/drawing/2014/main" id="{B69A8334-4A7B-4B7A-A362-56B56AFD3591}"/>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spTree>
    <p:extLst>
      <p:ext uri="{BB962C8B-B14F-4D97-AF65-F5344CB8AC3E}">
        <p14:creationId xmlns:p14="http://schemas.microsoft.com/office/powerpoint/2010/main" val="3904662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6645A1-EDA4-44C8-8262-3C141EDE4333}"/>
              </a:ext>
            </a:extLst>
          </p:cNvPr>
          <p:cNvSpPr>
            <a:spLocks noGrp="1"/>
          </p:cNvSpPr>
          <p:nvPr>
            <p:ph sz="half" idx="1" hasCustomPrompt="1"/>
          </p:nvPr>
        </p:nvSpPr>
        <p:spPr>
          <a:xfrm>
            <a:off x="838200" y="1825625"/>
            <a:ext cx="5181600" cy="4351338"/>
          </a:xfrm>
          <a:prstGeom prst="rect">
            <a:avLst/>
          </a:prstGeom>
        </p:spPr>
        <p:txBody>
          <a:bodyPr/>
          <a:lstStyle>
            <a:lvl1pPr>
              <a:defRPr/>
            </a:lvl1pPr>
          </a:lstStyle>
          <a:p>
            <a:pPr lvl="0"/>
            <a:r>
              <a:rPr lang="en-US" dirty="0"/>
              <a:t>Your text</a:t>
            </a:r>
          </a:p>
        </p:txBody>
      </p:sp>
      <p:sp>
        <p:nvSpPr>
          <p:cNvPr id="4" name="Espace réservé du contenu 3">
            <a:extLst>
              <a:ext uri="{FF2B5EF4-FFF2-40B4-BE49-F238E27FC236}">
                <a16:creationId xmlns:a16="http://schemas.microsoft.com/office/drawing/2014/main" id="{AB6BC563-1A42-4B04-8616-DB50F931946F}"/>
              </a:ext>
            </a:extLst>
          </p:cNvPr>
          <p:cNvSpPr>
            <a:spLocks noGrp="1"/>
          </p:cNvSpPr>
          <p:nvPr>
            <p:ph sz="half" idx="2" hasCustomPrompt="1"/>
          </p:nvPr>
        </p:nvSpPr>
        <p:spPr>
          <a:xfrm>
            <a:off x="6172200" y="1825625"/>
            <a:ext cx="5181600" cy="4351338"/>
          </a:xfrm>
          <a:prstGeom prst="rect">
            <a:avLst/>
          </a:prstGeom>
        </p:spPr>
        <p:txBody>
          <a:bodyPr/>
          <a:lstStyle>
            <a:lvl1pPr>
              <a:defRPr/>
            </a:lvl1pPr>
          </a:lstStyle>
          <a:p>
            <a:pPr lvl="0"/>
            <a:r>
              <a:rPr lang="fr-FR" dirty="0" err="1"/>
              <a:t>Your</a:t>
            </a:r>
            <a:r>
              <a:rPr lang="fr-FR" dirty="0"/>
              <a:t> photo / </a:t>
            </a:r>
            <a:r>
              <a:rPr lang="fr-FR" dirty="0" err="1"/>
              <a:t>video</a:t>
            </a:r>
            <a:endParaRPr lang="en-US" dirty="0"/>
          </a:p>
        </p:txBody>
      </p:sp>
      <p:sp>
        <p:nvSpPr>
          <p:cNvPr id="8" name="Titre 1">
            <a:extLst>
              <a:ext uri="{FF2B5EF4-FFF2-40B4-BE49-F238E27FC236}">
                <a16:creationId xmlns:a16="http://schemas.microsoft.com/office/drawing/2014/main" id="{72A77381-5799-4073-A244-A272C142C149}"/>
              </a:ext>
            </a:extLst>
          </p:cNvPr>
          <p:cNvSpPr>
            <a:spLocks noGrp="1"/>
          </p:cNvSpPr>
          <p:nvPr>
            <p:ph type="title" hasCustomPrompt="1"/>
          </p:nvPr>
        </p:nvSpPr>
        <p:spPr>
          <a:xfrm>
            <a:off x="838200" y="500063"/>
            <a:ext cx="10515600" cy="644340"/>
          </a:xfrm>
          <a:prstGeom prst="rect">
            <a:avLst/>
          </a:prstGeom>
        </p:spPr>
        <p:txBody>
          <a:bodyPr/>
          <a:lstStyle>
            <a:lvl1pPr>
              <a:defRPr sz="3200" b="1">
                <a:solidFill>
                  <a:srgbClr val="59B3C3"/>
                </a:solidFill>
                <a:latin typeface="+mn-lt"/>
              </a:defRPr>
            </a:lvl1pPr>
          </a:lstStyle>
          <a:p>
            <a:r>
              <a:rPr lang="fr-FR" dirty="0" err="1"/>
              <a:t>Title</a:t>
            </a:r>
            <a:endParaRPr lang="en-US" dirty="0"/>
          </a:p>
        </p:txBody>
      </p:sp>
      <p:cxnSp>
        <p:nvCxnSpPr>
          <p:cNvPr id="5" name="Connecteur droit 4">
            <a:extLst>
              <a:ext uri="{FF2B5EF4-FFF2-40B4-BE49-F238E27FC236}">
                <a16:creationId xmlns:a16="http://schemas.microsoft.com/office/drawing/2014/main" id="{A76FA9F3-7F49-470A-861A-6C0F155AA758}"/>
              </a:ext>
            </a:extLst>
          </p:cNvPr>
          <p:cNvCxnSpPr>
            <a:cxnSpLocks/>
          </p:cNvCxnSpPr>
          <p:nvPr/>
        </p:nvCxnSpPr>
        <p:spPr>
          <a:xfrm>
            <a:off x="6093971" y="2508154"/>
            <a:ext cx="1" cy="2441893"/>
          </a:xfrm>
          <a:prstGeom prst="line">
            <a:avLst/>
          </a:prstGeom>
          <a:ln w="155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360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 logo Storeng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5534A5-18CC-E62B-CD9D-16B42786888A}"/>
              </a:ext>
            </a:extLst>
          </p:cNvPr>
          <p:cNvSpPr/>
          <p:nvPr userDrawn="1"/>
        </p:nvSpPr>
        <p:spPr bwMode="white">
          <a:xfrm>
            <a:off x="-1" y="0"/>
            <a:ext cx="12192001" cy="6858000"/>
          </a:xfrm>
          <a:prstGeom prst="rect">
            <a:avLst/>
          </a:prstGeom>
          <a:gradFill>
            <a:gsLst>
              <a:gs pos="0">
                <a:schemeClr val="accent1"/>
              </a:gs>
              <a:gs pos="98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Arial" panose="020B0604020202020204" pitchFamily="34" charset="0"/>
            </a:endParaRPr>
          </a:p>
        </p:txBody>
      </p:sp>
      <p:sp>
        <p:nvSpPr>
          <p:cNvPr id="7" name="Demi-cadre 6">
            <a:extLst>
              <a:ext uri="{FF2B5EF4-FFF2-40B4-BE49-F238E27FC236}">
                <a16:creationId xmlns:a16="http://schemas.microsoft.com/office/drawing/2014/main" id="{7A1368CD-E573-4A53-6EDE-15DD94A23401}"/>
              </a:ext>
            </a:extLst>
          </p:cNvPr>
          <p:cNvSpPr/>
          <p:nvPr userDrawn="1"/>
        </p:nvSpPr>
        <p:spPr>
          <a:xfrm>
            <a:off x="0" y="0"/>
            <a:ext cx="979714" cy="871537"/>
          </a:xfrm>
          <a:prstGeom prst="halfFrame">
            <a:avLst>
              <a:gd name="adj1" fmla="val 18345"/>
              <a:gd name="adj2" fmla="val 17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Demi-cadre 7">
            <a:extLst>
              <a:ext uri="{FF2B5EF4-FFF2-40B4-BE49-F238E27FC236}">
                <a16:creationId xmlns:a16="http://schemas.microsoft.com/office/drawing/2014/main" id="{E1C29310-F52E-A022-6688-8193DB550E2A}"/>
              </a:ext>
            </a:extLst>
          </p:cNvPr>
          <p:cNvSpPr/>
          <p:nvPr userDrawn="1"/>
        </p:nvSpPr>
        <p:spPr>
          <a:xfrm rot="10800000">
            <a:off x="11212286" y="5986463"/>
            <a:ext cx="979714" cy="871537"/>
          </a:xfrm>
          <a:prstGeom prst="halfFrame">
            <a:avLst>
              <a:gd name="adj1" fmla="val 18345"/>
              <a:gd name="adj2" fmla="val 17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Image 2" descr="Une image contenant texte, vaisselle, assiette, clipart&#10;&#10;Description générée automatiquement">
            <a:extLst>
              <a:ext uri="{FF2B5EF4-FFF2-40B4-BE49-F238E27FC236}">
                <a16:creationId xmlns:a16="http://schemas.microsoft.com/office/drawing/2014/main" id="{F3E55D70-5038-BAEC-6185-71E77A3B95A4}"/>
              </a:ext>
            </a:extLst>
          </p:cNvPr>
          <p:cNvPicPr>
            <a:picLocks noChangeAspect="1"/>
          </p:cNvPicPr>
          <p:nvPr userDrawn="1"/>
        </p:nvPicPr>
        <p:blipFill>
          <a:blip r:embed="rId2"/>
          <a:stretch>
            <a:fillRect/>
          </a:stretch>
        </p:blipFill>
        <p:spPr>
          <a:xfrm>
            <a:off x="3959389" y="2618991"/>
            <a:ext cx="4296636" cy="1646915"/>
          </a:xfrm>
          <a:prstGeom prst="rect">
            <a:avLst/>
          </a:prstGeom>
        </p:spPr>
      </p:pic>
    </p:spTree>
    <p:extLst>
      <p:ext uri="{BB962C8B-B14F-4D97-AF65-F5344CB8AC3E}">
        <p14:creationId xmlns:p14="http://schemas.microsoft.com/office/powerpoint/2010/main" val="3087618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uverture_photo">
    <p:spTree>
      <p:nvGrpSpPr>
        <p:cNvPr id="1" name=""/>
        <p:cNvGrpSpPr/>
        <p:nvPr/>
      </p:nvGrpSpPr>
      <p:grpSpPr>
        <a:xfrm>
          <a:off x="0" y="0"/>
          <a:ext cx="0" cy="0"/>
          <a:chOff x="0" y="0"/>
          <a:chExt cx="0" cy="0"/>
        </a:xfrm>
      </p:grpSpPr>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742950" y="1358977"/>
            <a:ext cx="7392308" cy="2571264"/>
          </a:xfrm>
        </p:spPr>
        <p:txBody>
          <a:bodyPr anchor="ctr" anchorCtr="0"/>
          <a:lstStyle>
            <a:lvl1pPr>
              <a:defRPr sz="3600">
                <a:solidFill>
                  <a:schemeClr val="accent1"/>
                </a:solidFill>
                <a:effectLst/>
              </a:defRPr>
            </a:lvl1pPr>
          </a:lstStyle>
          <a:p>
            <a:r>
              <a:rPr lang="fr-FR"/>
              <a:t>Modifiez </a:t>
            </a:r>
            <a:br>
              <a:rPr lang="fr-FR"/>
            </a:br>
            <a:r>
              <a:rPr lang="fr-FR"/>
              <a:t>le style </a:t>
            </a:r>
            <a:br>
              <a:rPr lang="fr-FR"/>
            </a:br>
            <a:r>
              <a:rPr lang="fr-FR"/>
              <a:t>du titre</a:t>
            </a:r>
            <a:endParaRPr lang="en-GB"/>
          </a:p>
        </p:txBody>
      </p:sp>
      <p:cxnSp>
        <p:nvCxnSpPr>
          <p:cNvPr id="6" name="Connecteur droit 5">
            <a:extLst>
              <a:ext uri="{FF2B5EF4-FFF2-40B4-BE49-F238E27FC236}">
                <a16:creationId xmlns:a16="http://schemas.microsoft.com/office/drawing/2014/main" id="{FE797DE8-96B6-E24C-8B6E-9DAD02668BAE}"/>
              </a:ext>
            </a:extLst>
          </p:cNvPr>
          <p:cNvCxnSpPr>
            <a:cxnSpLocks/>
          </p:cNvCxnSpPr>
          <p:nvPr userDrawn="1"/>
        </p:nvCxnSpPr>
        <p:spPr bwMode="ltGray">
          <a:xfrm>
            <a:off x="8464501" y="-1"/>
            <a:ext cx="0" cy="6858000"/>
          </a:xfrm>
          <a:prstGeom prst="line">
            <a:avLst/>
          </a:prstGeom>
          <a:ln w="127000">
            <a:gradFill>
              <a:gsLst>
                <a:gs pos="100000">
                  <a:schemeClr val="accent2"/>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Demi-cadre 11">
            <a:extLst>
              <a:ext uri="{FF2B5EF4-FFF2-40B4-BE49-F238E27FC236}">
                <a16:creationId xmlns:a16="http://schemas.microsoft.com/office/drawing/2014/main" id="{2B85FC35-6724-C5C6-5089-5FC377579A92}"/>
              </a:ext>
            </a:extLst>
          </p:cNvPr>
          <p:cNvSpPr/>
          <p:nvPr userDrawn="1"/>
        </p:nvSpPr>
        <p:spPr>
          <a:xfrm rot="10800000">
            <a:off x="11212286" y="5986463"/>
            <a:ext cx="979714" cy="871537"/>
          </a:xfrm>
          <a:prstGeom prst="halfFrame">
            <a:avLst>
              <a:gd name="adj1" fmla="val 18345"/>
              <a:gd name="adj2" fmla="val 17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Espace réservé du contenu 2">
            <a:extLst>
              <a:ext uri="{FF2B5EF4-FFF2-40B4-BE49-F238E27FC236}">
                <a16:creationId xmlns:a16="http://schemas.microsoft.com/office/drawing/2014/main" id="{F6BE41CA-9805-F8E0-8BD3-A63862B4B4BE}"/>
              </a:ext>
            </a:extLst>
          </p:cNvPr>
          <p:cNvSpPr>
            <a:spLocks noGrp="1"/>
          </p:cNvSpPr>
          <p:nvPr>
            <p:ph sz="quarter" idx="11"/>
          </p:nvPr>
        </p:nvSpPr>
        <p:spPr>
          <a:xfrm>
            <a:off x="8464501" y="-11968"/>
            <a:ext cx="3727499" cy="6858000"/>
          </a:xfrm>
          <a:solidFill>
            <a:srgbClr val="58B3C4">
              <a:alpha val="30196"/>
            </a:srgbClr>
          </a:solidFill>
        </p:spPr>
        <p:txBody>
          <a:bodyPr/>
          <a:lstStyle>
            <a:lvl1pPr marL="176213" indent="-176213">
              <a:defRPr sz="1200" b="1">
                <a:solidFill>
                  <a:schemeClr val="accent6">
                    <a:lumMod val="50000"/>
                  </a:schemeClr>
                </a:solidFill>
              </a:defRPr>
            </a:lvl1pPr>
            <a:lvl2pPr marL="176213" indent="-176213">
              <a:defRPr sz="1200">
                <a:solidFill>
                  <a:schemeClr val="tx1"/>
                </a:solidFill>
              </a:defRPr>
            </a:lvl2pPr>
            <a:lvl3pPr marL="363538" indent="-176213">
              <a:defRPr sz="1200">
                <a:solidFill>
                  <a:schemeClr val="tx1"/>
                </a:solidFill>
              </a:defRPr>
            </a:lvl3pPr>
            <a:lvl4pPr marL="539750" indent="-176213">
              <a:buFont typeface="Wingdings" panose="05000000000000000000" pitchFamily="2" charset="2"/>
              <a:buChar char="ü"/>
              <a:defRPr sz="1200">
                <a:solidFill>
                  <a:schemeClr val="tx1"/>
                </a:solidFill>
              </a:defRPr>
            </a:lvl4pPr>
            <a:lvl5pPr marL="539750" indent="-176213">
              <a:defRPr sz="1200" i="1">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19411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uverture_texte">
    <p:spTree>
      <p:nvGrpSpPr>
        <p:cNvPr id="1" name=""/>
        <p:cNvGrpSpPr/>
        <p:nvPr/>
      </p:nvGrpSpPr>
      <p:grpSpPr>
        <a:xfrm>
          <a:off x="0" y="0"/>
          <a:ext cx="0" cy="0"/>
          <a:chOff x="0" y="0"/>
          <a:chExt cx="0" cy="0"/>
        </a:xfrm>
      </p:grpSpPr>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1328420" y="2143368"/>
            <a:ext cx="6877957" cy="2571264"/>
          </a:xfrm>
        </p:spPr>
        <p:txBody>
          <a:bodyPr anchor="ctr" anchorCtr="0"/>
          <a:lstStyle>
            <a:lvl1pPr>
              <a:defRPr sz="4800">
                <a:solidFill>
                  <a:schemeClr val="accent1"/>
                </a:solidFill>
                <a:effectLst/>
              </a:defRPr>
            </a:lvl1pPr>
          </a:lstStyle>
          <a:p>
            <a:r>
              <a:rPr lang="fr-FR"/>
              <a:t>Modifiez </a:t>
            </a:r>
            <a:br>
              <a:rPr lang="fr-FR"/>
            </a:br>
            <a:r>
              <a:rPr lang="fr-FR"/>
              <a:t>le style </a:t>
            </a:r>
            <a:br>
              <a:rPr lang="fr-FR"/>
            </a:br>
            <a:r>
              <a:rPr lang="fr-FR"/>
              <a:t>du titre</a:t>
            </a:r>
            <a:endParaRPr lang="en-GB"/>
          </a:p>
        </p:txBody>
      </p:sp>
      <p:cxnSp>
        <p:nvCxnSpPr>
          <p:cNvPr id="6" name="Connecteur droit 5">
            <a:extLst>
              <a:ext uri="{FF2B5EF4-FFF2-40B4-BE49-F238E27FC236}">
                <a16:creationId xmlns:a16="http://schemas.microsoft.com/office/drawing/2014/main" id="{FE797DE8-96B6-E24C-8B6E-9DAD02668BAE}"/>
              </a:ext>
            </a:extLst>
          </p:cNvPr>
          <p:cNvCxnSpPr>
            <a:cxnSpLocks/>
          </p:cNvCxnSpPr>
          <p:nvPr userDrawn="1"/>
        </p:nvCxnSpPr>
        <p:spPr bwMode="ltGray">
          <a:xfrm>
            <a:off x="1169083" y="2143368"/>
            <a:ext cx="0" cy="2571264"/>
          </a:xfrm>
          <a:prstGeom prst="line">
            <a:avLst/>
          </a:prstGeom>
          <a:ln w="127000">
            <a:gradFill>
              <a:gsLst>
                <a:gs pos="100000">
                  <a:schemeClr val="accent2"/>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Demi-cadre 11">
            <a:extLst>
              <a:ext uri="{FF2B5EF4-FFF2-40B4-BE49-F238E27FC236}">
                <a16:creationId xmlns:a16="http://schemas.microsoft.com/office/drawing/2014/main" id="{2B85FC35-6724-C5C6-5089-5FC377579A92}"/>
              </a:ext>
            </a:extLst>
          </p:cNvPr>
          <p:cNvSpPr/>
          <p:nvPr userDrawn="1"/>
        </p:nvSpPr>
        <p:spPr>
          <a:xfrm rot="10800000">
            <a:off x="11212286" y="5986463"/>
            <a:ext cx="979714" cy="871537"/>
          </a:xfrm>
          <a:prstGeom prst="halfFrame">
            <a:avLst>
              <a:gd name="adj1" fmla="val 18345"/>
              <a:gd name="adj2" fmla="val 17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74787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2782955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Oval 9">
            <a:extLst>
              <a:ext uri="{FF2B5EF4-FFF2-40B4-BE49-F238E27FC236}">
                <a16:creationId xmlns:a16="http://schemas.microsoft.com/office/drawing/2014/main" id="{E8D09DEA-F930-0F84-806F-2B86209AB09E}"/>
              </a:ext>
            </a:extLst>
          </p:cNvPr>
          <p:cNvSpPr/>
          <p:nvPr userDrawn="1"/>
        </p:nvSpPr>
        <p:spPr>
          <a:xfrm>
            <a:off x="605939" y="1637435"/>
            <a:ext cx="733425" cy="73342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01</a:t>
            </a:r>
          </a:p>
        </p:txBody>
      </p:sp>
      <p:sp>
        <p:nvSpPr>
          <p:cNvPr id="8" name="Oval 70">
            <a:extLst>
              <a:ext uri="{FF2B5EF4-FFF2-40B4-BE49-F238E27FC236}">
                <a16:creationId xmlns:a16="http://schemas.microsoft.com/office/drawing/2014/main" id="{75318EB4-269B-E3BF-092E-EAAD14E6F480}"/>
              </a:ext>
            </a:extLst>
          </p:cNvPr>
          <p:cNvSpPr/>
          <p:nvPr userDrawn="1"/>
        </p:nvSpPr>
        <p:spPr>
          <a:xfrm>
            <a:off x="605939" y="2877883"/>
            <a:ext cx="733425" cy="7334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02</a:t>
            </a:r>
          </a:p>
        </p:txBody>
      </p:sp>
      <p:sp>
        <p:nvSpPr>
          <p:cNvPr id="9" name="Oval 71">
            <a:extLst>
              <a:ext uri="{FF2B5EF4-FFF2-40B4-BE49-F238E27FC236}">
                <a16:creationId xmlns:a16="http://schemas.microsoft.com/office/drawing/2014/main" id="{CAF542CF-B58D-4819-A1F3-F1751063B695}"/>
              </a:ext>
            </a:extLst>
          </p:cNvPr>
          <p:cNvSpPr/>
          <p:nvPr userDrawn="1"/>
        </p:nvSpPr>
        <p:spPr>
          <a:xfrm>
            <a:off x="605939" y="4138287"/>
            <a:ext cx="733425" cy="7334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03</a:t>
            </a:r>
          </a:p>
        </p:txBody>
      </p:sp>
      <p:sp>
        <p:nvSpPr>
          <p:cNvPr id="10" name="Espace réservé du texte 2">
            <a:extLst>
              <a:ext uri="{FF2B5EF4-FFF2-40B4-BE49-F238E27FC236}">
                <a16:creationId xmlns:a16="http://schemas.microsoft.com/office/drawing/2014/main" id="{90C40C7D-3A74-F24A-7007-92F7793BC283}"/>
              </a:ext>
            </a:extLst>
          </p:cNvPr>
          <p:cNvSpPr>
            <a:spLocks noGrp="1"/>
          </p:cNvSpPr>
          <p:nvPr>
            <p:ph idx="1"/>
          </p:nvPr>
        </p:nvSpPr>
        <p:spPr>
          <a:xfrm>
            <a:off x="1415948" y="1637435"/>
            <a:ext cx="10169687" cy="1156442"/>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marL="222250" indent="0">
              <a:buNone/>
              <a:tabLst/>
              <a:defRPr sz="1200" i="1"/>
            </a:lvl5pPr>
          </a:lstStyle>
          <a:p>
            <a:pPr lvl="0"/>
            <a:r>
              <a:rPr lang="fr-FR" dirty="0"/>
              <a:t>Cliquez pour modifier les styles du texte du masque</a:t>
            </a:r>
          </a:p>
          <a:p>
            <a:pPr lvl="1"/>
            <a:r>
              <a:rPr lang="fr-FR" dirty="0"/>
              <a:t>Deuxième niveau</a:t>
            </a:r>
          </a:p>
        </p:txBody>
      </p:sp>
      <p:sp>
        <p:nvSpPr>
          <p:cNvPr id="11" name="Espace réservé du texte 2">
            <a:extLst>
              <a:ext uri="{FF2B5EF4-FFF2-40B4-BE49-F238E27FC236}">
                <a16:creationId xmlns:a16="http://schemas.microsoft.com/office/drawing/2014/main" id="{E2D57204-3D17-D9ED-7726-CBF61125AC85}"/>
              </a:ext>
            </a:extLst>
          </p:cNvPr>
          <p:cNvSpPr>
            <a:spLocks noGrp="1"/>
          </p:cNvSpPr>
          <p:nvPr>
            <p:ph idx="16"/>
          </p:nvPr>
        </p:nvSpPr>
        <p:spPr>
          <a:xfrm>
            <a:off x="1415948" y="2877882"/>
            <a:ext cx="10169687" cy="1156441"/>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p:txBody>
      </p:sp>
      <p:sp>
        <p:nvSpPr>
          <p:cNvPr id="12" name="Espace réservé du texte 2">
            <a:extLst>
              <a:ext uri="{FF2B5EF4-FFF2-40B4-BE49-F238E27FC236}">
                <a16:creationId xmlns:a16="http://schemas.microsoft.com/office/drawing/2014/main" id="{B2EE6136-7B85-19C6-E3D0-6BF40C5EAC94}"/>
              </a:ext>
            </a:extLst>
          </p:cNvPr>
          <p:cNvSpPr>
            <a:spLocks noGrp="1"/>
          </p:cNvSpPr>
          <p:nvPr>
            <p:ph idx="17"/>
          </p:nvPr>
        </p:nvSpPr>
        <p:spPr>
          <a:xfrm>
            <a:off x="1415948" y="4138287"/>
            <a:ext cx="10169687" cy="1156440"/>
          </a:xfrm>
          <a:prstGeom prst="rect">
            <a:avLst/>
          </a:prstGeom>
          <a:noFill/>
        </p:spPr>
        <p:txBody>
          <a:bodyPr vert="horz" lIns="180000" tIns="144000" rIns="180000" bIns="144000" rtlCol="0">
            <a:normAutofit/>
          </a:bodyPr>
          <a:lstStyle>
            <a:lvl1pPr marL="0" indent="0" defTabSz="179388">
              <a:buFontTx/>
              <a:buNone/>
              <a:tabLst>
                <a:tab pos="10672763" algn="l"/>
              </a:tabLst>
              <a:defRPr sz="2000" b="1">
                <a:solidFill>
                  <a:schemeClr val="accent1"/>
                </a:solidFill>
              </a:defRPr>
            </a:lvl1pPr>
            <a:lvl2pPr marL="182563" indent="-174625">
              <a:buFont typeface="Wingdings" panose="05000000000000000000" pitchFamily="2" charset="2"/>
              <a:buChar char="§"/>
              <a:defRPr sz="1600">
                <a:solidFill>
                  <a:schemeClr val="tx1">
                    <a:lumMod val="60000"/>
                    <a:lumOff val="4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15147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Titre et contenu">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D9F76EB-2682-58CD-301A-F121D8DC74C8}"/>
              </a:ext>
            </a:extLst>
          </p:cNvPr>
          <p:cNvSpPr>
            <a:spLocks noGrp="1"/>
          </p:cNvSpPr>
          <p:nvPr>
            <p:ph type="title" hasCustomPrompt="1"/>
          </p:nvPr>
        </p:nvSpPr>
        <p:spPr>
          <a:xfrm>
            <a:off x="328743" y="296310"/>
            <a:ext cx="11256891" cy="593856"/>
          </a:xfrm>
        </p:spPr>
        <p:txBody>
          <a:bodyPr/>
          <a:lstStyle>
            <a:lvl1pPr>
              <a:defRPr sz="4000"/>
            </a:lvl1pPr>
          </a:lstStyle>
          <a:p>
            <a:r>
              <a:rPr lang="fr-FR" dirty="0"/>
              <a:t>AGENDA</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4081539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3"/>
            <a:ext cx="11256891" cy="4814637"/>
          </a:xfrm>
          <a:prstGeom prst="rect">
            <a:avLst/>
          </a:prstGeom>
          <a:noFill/>
        </p:spPr>
        <p:txBody>
          <a:bodyPr vert="horz" lIns="180000" tIns="144000" rIns="180000" bIns="144000" rtlCol="0">
            <a:normAutofit/>
          </a:bodyPr>
          <a:lstStyle>
            <a:lvl1pPr marL="0" indent="0" defTabSz="179388">
              <a:buFontTx/>
              <a:buNone/>
              <a:tabLst>
                <a:tab pos="10672763" algn="l"/>
              </a:tabLst>
              <a:defRPr sz="1600" b="1">
                <a:solidFill>
                  <a:schemeClr val="accent1"/>
                </a:solidFill>
              </a:defRPr>
            </a:lvl1pPr>
            <a:lvl2pPr>
              <a:defRPr sz="1400">
                <a:solidFill>
                  <a:schemeClr val="tx1">
                    <a:lumMod val="75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Tree>
    <p:extLst>
      <p:ext uri="{BB962C8B-B14F-4D97-AF65-F5344CB8AC3E}">
        <p14:creationId xmlns:p14="http://schemas.microsoft.com/office/powerpoint/2010/main" val="4049748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4"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100" i="1">
                <a:solidFill>
                  <a:schemeClr val="bg2">
                    <a:lumMod val="50000"/>
                  </a:schemeClr>
                </a:solidFill>
              </a:defRPr>
            </a:lvl4pPr>
            <a:lvl5pPr>
              <a:tabLst/>
              <a:defRPr sz="11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56C74F9A-8F0F-B0B6-BB60-85E2D515458C}"/>
              </a:ext>
            </a:extLst>
          </p:cNvPr>
          <p:cNvSpPr>
            <a:spLocks noGrp="1"/>
          </p:cNvSpPr>
          <p:nvPr>
            <p:ph idx="17"/>
          </p:nvPr>
        </p:nvSpPr>
        <p:spPr>
          <a:xfrm>
            <a:off x="328743"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6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2">
            <a:extLst>
              <a:ext uri="{FF2B5EF4-FFF2-40B4-BE49-F238E27FC236}">
                <a16:creationId xmlns:a16="http://schemas.microsoft.com/office/drawing/2014/main" id="{A6593599-05B5-5F2F-97B6-CB422864B7CA}"/>
              </a:ext>
            </a:extLst>
          </p:cNvPr>
          <p:cNvSpPr>
            <a:spLocks noGrp="1"/>
          </p:cNvSpPr>
          <p:nvPr>
            <p:ph idx="19"/>
          </p:nvPr>
        </p:nvSpPr>
        <p:spPr>
          <a:xfrm>
            <a:off x="5991797"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100" i="1">
                <a:solidFill>
                  <a:schemeClr val="bg2">
                    <a:lumMod val="50000"/>
                  </a:schemeClr>
                </a:solidFill>
              </a:defRPr>
            </a:lvl4pPr>
            <a:lvl5pPr>
              <a:tabLst/>
              <a:defRPr sz="11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2">
            <a:extLst>
              <a:ext uri="{FF2B5EF4-FFF2-40B4-BE49-F238E27FC236}">
                <a16:creationId xmlns:a16="http://schemas.microsoft.com/office/drawing/2014/main" id="{78F41B0B-EAF7-D496-6128-96A86B9EEDCF}"/>
              </a:ext>
            </a:extLst>
          </p:cNvPr>
          <p:cNvSpPr>
            <a:spLocks noGrp="1"/>
          </p:cNvSpPr>
          <p:nvPr>
            <p:ph idx="20"/>
          </p:nvPr>
        </p:nvSpPr>
        <p:spPr>
          <a:xfrm>
            <a:off x="5991796"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6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Tree>
    <p:extLst>
      <p:ext uri="{BB962C8B-B14F-4D97-AF65-F5344CB8AC3E}">
        <p14:creationId xmlns:p14="http://schemas.microsoft.com/office/powerpoint/2010/main" val="3872498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4"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8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484563"/>
            <a:ext cx="8107282" cy="4814637"/>
          </a:xfrm>
          <a:prstGeom prst="rect">
            <a:avLst/>
          </a:prstGeom>
          <a:noFill/>
        </p:spPr>
        <p:txBody>
          <a:bodyPr vert="horz" lIns="180000" tIns="144000" rIns="180000" bIns="144000" rtlCol="0">
            <a:normAutofit/>
          </a:bodyPr>
          <a:lstStyle>
            <a:lvl1pPr marL="0" indent="0" algn="just" defTabSz="179388">
              <a:buFontTx/>
              <a:buNone/>
              <a:tabLst>
                <a:tab pos="10672763" algn="l"/>
              </a:tabLst>
              <a:defRPr sz="1600" b="1">
                <a:solidFill>
                  <a:schemeClr val="accent1"/>
                </a:solidFill>
              </a:defRPr>
            </a:lvl1pPr>
            <a:lvl2pPr algn="just">
              <a:defRPr sz="1400">
                <a:solidFill>
                  <a:schemeClr val="bg2">
                    <a:lumMod val="50000"/>
                  </a:schemeClr>
                </a:solidFill>
              </a:defRPr>
            </a:lvl2pPr>
            <a:lvl3pPr algn="just">
              <a:defRPr sz="1200">
                <a:solidFill>
                  <a:schemeClr val="bg2">
                    <a:lumMod val="50000"/>
                  </a:schemeClr>
                </a:solidFill>
              </a:defRPr>
            </a:lvl3pPr>
            <a:lvl4pPr marL="449263" indent="0" algn="just">
              <a:buNone/>
              <a:defRPr sz="12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5EE5AACD-108B-DE0D-5B2A-5A3129ED44B0}"/>
              </a:ext>
            </a:extLst>
          </p:cNvPr>
          <p:cNvSpPr>
            <a:spLocks noGrp="1"/>
          </p:cNvSpPr>
          <p:nvPr>
            <p:ph idx="16"/>
          </p:nvPr>
        </p:nvSpPr>
        <p:spPr>
          <a:xfrm>
            <a:off x="8526026" y="1509537"/>
            <a:ext cx="3059607" cy="4814637"/>
          </a:xfrm>
          <a:prstGeom prst="rect">
            <a:avLst/>
          </a:prstGeom>
          <a:noFill/>
        </p:spPr>
        <p:txBody>
          <a:bodyPr vert="horz" lIns="180000" tIns="144000" rIns="180000" bIns="144000" rtlCol="0">
            <a:norm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1144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484564"/>
            <a:ext cx="11256891" cy="3710626"/>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200">
                <a:solidFill>
                  <a:schemeClr val="bg2">
                    <a:lumMod val="50000"/>
                  </a:schemeClr>
                </a:solidFill>
              </a:defRPr>
            </a:lvl3pPr>
            <a:lvl4pPr marL="449263" indent="0">
              <a:buNone/>
              <a:defRPr sz="12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8" name="Espace réservé du texte 2">
            <a:extLst>
              <a:ext uri="{FF2B5EF4-FFF2-40B4-BE49-F238E27FC236}">
                <a16:creationId xmlns:a16="http://schemas.microsoft.com/office/drawing/2014/main" id="{36727188-EEAC-BE12-00E6-A1922CDD0639}"/>
              </a:ext>
            </a:extLst>
          </p:cNvPr>
          <p:cNvSpPr>
            <a:spLocks noGrp="1"/>
          </p:cNvSpPr>
          <p:nvPr>
            <p:ph idx="16"/>
          </p:nvPr>
        </p:nvSpPr>
        <p:spPr>
          <a:xfrm>
            <a:off x="328745" y="5373436"/>
            <a:ext cx="11256891" cy="1006671"/>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053791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4" y="1912882"/>
            <a:ext cx="11256891" cy="3282307"/>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3" y="5195190"/>
            <a:ext cx="11256891" cy="1135719"/>
          </a:xfrm>
          <a:prstGeom prst="rect">
            <a:avLst/>
          </a:prstGeom>
          <a:noFill/>
        </p:spPr>
        <p:txBody>
          <a:bodyPr vert="horz" lIns="251999" tIns="251999" rIns="251999" bIns="251999"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56C74F9A-8F0F-B0B6-BB60-85E2D515458C}"/>
              </a:ext>
            </a:extLst>
          </p:cNvPr>
          <p:cNvSpPr>
            <a:spLocks noGrp="1"/>
          </p:cNvSpPr>
          <p:nvPr>
            <p:ph idx="17"/>
          </p:nvPr>
        </p:nvSpPr>
        <p:spPr>
          <a:xfrm>
            <a:off x="328742" y="1500329"/>
            <a:ext cx="11256891" cy="412552"/>
          </a:xfrm>
          <a:prstGeom prst="rect">
            <a:avLst/>
          </a:prstGeom>
          <a:noFill/>
        </p:spPr>
        <p:txBody>
          <a:bodyPr vert="horz" lIns="251999" tIns="251999" rIns="251999" bIns="251999" rtlCol="0" anchor="ctr">
            <a:noAutofit/>
          </a:bodyPr>
          <a:lstStyle>
            <a:lvl1pPr marL="0" indent="0" defTabSz="179388">
              <a:buFontTx/>
              <a:buNone/>
              <a:tabLst>
                <a:tab pos="10672763" algn="l"/>
              </a:tabLst>
              <a:defRPr sz="18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Tree>
    <p:extLst>
      <p:ext uri="{BB962C8B-B14F-4D97-AF65-F5344CB8AC3E}">
        <p14:creationId xmlns:p14="http://schemas.microsoft.com/office/powerpoint/2010/main" val="787436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6" name="Espace réservé du texte 2">
            <a:extLst>
              <a:ext uri="{FF2B5EF4-FFF2-40B4-BE49-F238E27FC236}">
                <a16:creationId xmlns:a16="http://schemas.microsoft.com/office/drawing/2014/main" id="{DDD53F07-EF60-CC38-D77F-AD351FB5D149}"/>
              </a:ext>
            </a:extLst>
          </p:cNvPr>
          <p:cNvSpPr>
            <a:spLocks noGrp="1"/>
          </p:cNvSpPr>
          <p:nvPr>
            <p:ph idx="16"/>
          </p:nvPr>
        </p:nvSpPr>
        <p:spPr>
          <a:xfrm>
            <a:off x="328744"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100" i="1">
                <a:solidFill>
                  <a:schemeClr val="bg2">
                    <a:lumMod val="50000"/>
                  </a:schemeClr>
                </a:solidFill>
              </a:defRPr>
            </a:lvl4pPr>
            <a:lvl5pPr>
              <a:tabLst/>
              <a:defRPr sz="11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56C74F9A-8F0F-B0B6-BB60-85E2D515458C}"/>
              </a:ext>
            </a:extLst>
          </p:cNvPr>
          <p:cNvSpPr>
            <a:spLocks noGrp="1"/>
          </p:cNvSpPr>
          <p:nvPr>
            <p:ph idx="17"/>
          </p:nvPr>
        </p:nvSpPr>
        <p:spPr>
          <a:xfrm>
            <a:off x="328743"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6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3282307"/>
          </a:xfrm>
          <a:prstGeom prst="rect">
            <a:avLst/>
          </a:prstGeom>
          <a:noFill/>
        </p:spPr>
        <p:txBody>
          <a:bodyPr vert="horz" lIns="72000" tIns="72000" rIns="72000" bIns="72000" rtlCol="0">
            <a:noAutofit/>
          </a:bodyPr>
          <a:lstStyle>
            <a:lvl1pPr marL="0" indent="0" defTabSz="179388">
              <a:buFontTx/>
              <a:buNone/>
              <a:tabLst>
                <a:tab pos="10672763" algn="l"/>
              </a:tabLst>
              <a:defRPr sz="1800" b="1">
                <a:solidFill>
                  <a:schemeClr val="accent1"/>
                </a:solidFill>
              </a:defRPr>
            </a:lvl1pPr>
            <a:lvl2pPr>
              <a:defRPr sz="1600">
                <a:solidFill>
                  <a:schemeClr val="bg2">
                    <a:lumMod val="50000"/>
                  </a:schemeClr>
                </a:solidFill>
              </a:defRPr>
            </a:lvl2pPr>
            <a:lvl3pPr>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2">
            <a:extLst>
              <a:ext uri="{FF2B5EF4-FFF2-40B4-BE49-F238E27FC236}">
                <a16:creationId xmlns:a16="http://schemas.microsoft.com/office/drawing/2014/main" id="{A6593599-05B5-5F2F-97B6-CB422864B7CA}"/>
              </a:ext>
            </a:extLst>
          </p:cNvPr>
          <p:cNvSpPr>
            <a:spLocks noGrp="1"/>
          </p:cNvSpPr>
          <p:nvPr>
            <p:ph idx="19"/>
          </p:nvPr>
        </p:nvSpPr>
        <p:spPr>
          <a:xfrm>
            <a:off x="5991797" y="5195190"/>
            <a:ext cx="5593836" cy="1135719"/>
          </a:xfrm>
          <a:prstGeom prst="rect">
            <a:avLst/>
          </a:prstGeom>
          <a:noFill/>
        </p:spPr>
        <p:txBody>
          <a:bodyPr vert="horz" lIns="72000" tIns="72000" rIns="72000" bIns="72000" rtlCol="0">
            <a:noAutofit/>
          </a:bodyPr>
          <a:lstStyle>
            <a:lvl1pPr marL="0" indent="0" defTabSz="179388">
              <a:buFontTx/>
              <a:buNone/>
              <a:tabLst>
                <a:tab pos="10672763" algn="l"/>
              </a:tabLst>
              <a:defRPr sz="1400" b="1">
                <a:solidFill>
                  <a:schemeClr val="accent1"/>
                </a:solidFill>
              </a:defRPr>
            </a:lvl1pPr>
            <a:lvl2pPr>
              <a:defRPr sz="1200">
                <a:solidFill>
                  <a:schemeClr val="bg2">
                    <a:lumMod val="50000"/>
                  </a:schemeClr>
                </a:solidFill>
              </a:defRPr>
            </a:lvl2pPr>
            <a:lvl3pPr>
              <a:defRPr sz="1100">
                <a:solidFill>
                  <a:schemeClr val="bg2">
                    <a:lumMod val="50000"/>
                  </a:schemeClr>
                </a:solidFill>
              </a:defRPr>
            </a:lvl3pPr>
            <a:lvl4pPr marL="449263" indent="0">
              <a:buNone/>
              <a:defRPr sz="1100" i="1">
                <a:solidFill>
                  <a:schemeClr val="bg2">
                    <a:lumMod val="50000"/>
                  </a:schemeClr>
                </a:solidFill>
              </a:defRPr>
            </a:lvl4pPr>
            <a:lvl5pPr>
              <a:tabLst/>
              <a:defRPr sz="11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2">
            <a:extLst>
              <a:ext uri="{FF2B5EF4-FFF2-40B4-BE49-F238E27FC236}">
                <a16:creationId xmlns:a16="http://schemas.microsoft.com/office/drawing/2014/main" id="{78F41B0B-EAF7-D496-6128-96A86B9EEDCF}"/>
              </a:ext>
            </a:extLst>
          </p:cNvPr>
          <p:cNvSpPr>
            <a:spLocks noGrp="1"/>
          </p:cNvSpPr>
          <p:nvPr>
            <p:ph idx="20"/>
          </p:nvPr>
        </p:nvSpPr>
        <p:spPr>
          <a:xfrm>
            <a:off x="5991796" y="1500329"/>
            <a:ext cx="5593836" cy="412552"/>
          </a:xfrm>
          <a:prstGeom prst="rect">
            <a:avLst/>
          </a:prstGeom>
          <a:noFill/>
        </p:spPr>
        <p:txBody>
          <a:bodyPr vert="horz" lIns="72000" tIns="72000" rIns="72000" bIns="72000" rtlCol="0" anchor="ctr">
            <a:noAutofit/>
          </a:bodyPr>
          <a:lstStyle>
            <a:lvl1pPr marL="0" indent="0" defTabSz="179388">
              <a:buFontTx/>
              <a:buNone/>
              <a:tabLst>
                <a:tab pos="10672763" algn="l"/>
              </a:tabLst>
              <a:defRPr sz="1600" b="0">
                <a:solidFill>
                  <a:schemeClr val="tx1"/>
                </a:solidFill>
              </a:defRPr>
            </a:lvl1pPr>
            <a:lvl2pPr marL="7938" indent="0">
              <a:buNone/>
              <a:defRPr sz="1600">
                <a:solidFill>
                  <a:schemeClr val="bg2">
                    <a:lumMod val="50000"/>
                  </a:schemeClr>
                </a:solidFill>
              </a:defRPr>
            </a:lvl2pPr>
            <a:lvl3pPr marL="222250" indent="0">
              <a:buNone/>
              <a:defRPr sz="1400">
                <a:solidFill>
                  <a:schemeClr val="bg2">
                    <a:lumMod val="50000"/>
                  </a:schemeClr>
                </a:solidFill>
              </a:defRPr>
            </a:lvl3pPr>
            <a:lvl4pPr marL="449263" indent="0">
              <a:buNone/>
              <a:defRPr sz="1400" i="1">
                <a:solidFill>
                  <a:schemeClr val="bg2">
                    <a:lumMod val="50000"/>
                  </a:schemeClr>
                </a:solidFill>
              </a:defRPr>
            </a:lvl4pPr>
            <a:lvl5pPr>
              <a:tabLst/>
              <a:defRPr sz="1400" i="1"/>
            </a:lvl5pPr>
          </a:lstStyle>
          <a:p>
            <a:pPr lvl="0"/>
            <a:r>
              <a:rPr lang="fr-FR" dirty="0"/>
              <a:t>Cliquez pour modifier les styles du texte du masque</a:t>
            </a:r>
          </a:p>
        </p:txBody>
      </p:sp>
    </p:spTree>
    <p:extLst>
      <p:ext uri="{BB962C8B-B14F-4D97-AF65-F5344CB8AC3E}">
        <p14:creationId xmlns:p14="http://schemas.microsoft.com/office/powerpoint/2010/main" val="12313792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561382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1"/>
            <a:ext cx="5593836" cy="1983913"/>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6" name="Espace réservé du texte 2">
            <a:extLst>
              <a:ext uri="{FF2B5EF4-FFF2-40B4-BE49-F238E27FC236}">
                <a16:creationId xmlns:a16="http://schemas.microsoft.com/office/drawing/2014/main" id="{718961F8-7C55-E305-CD2F-E49B90A98932}"/>
              </a:ext>
            </a:extLst>
          </p:cNvPr>
          <p:cNvSpPr>
            <a:spLocks noGrp="1"/>
          </p:cNvSpPr>
          <p:nvPr>
            <p:ph idx="21"/>
          </p:nvPr>
        </p:nvSpPr>
        <p:spPr>
          <a:xfrm>
            <a:off x="328743" y="4325116"/>
            <a:ext cx="5593836" cy="1983916"/>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2">
            <a:extLst>
              <a:ext uri="{FF2B5EF4-FFF2-40B4-BE49-F238E27FC236}">
                <a16:creationId xmlns:a16="http://schemas.microsoft.com/office/drawing/2014/main" id="{DF562686-2E37-7144-7F01-45DF3276291C}"/>
              </a:ext>
            </a:extLst>
          </p:cNvPr>
          <p:cNvSpPr>
            <a:spLocks noGrp="1"/>
          </p:cNvSpPr>
          <p:nvPr>
            <p:ph idx="22"/>
          </p:nvPr>
        </p:nvSpPr>
        <p:spPr>
          <a:xfrm>
            <a:off x="328741" y="3896797"/>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77023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538958"/>
            <a:ext cx="5593836" cy="373924"/>
          </a:xfrm>
          <a:prstGeom prst="rect">
            <a:avLst/>
          </a:prstGeom>
          <a:noFill/>
        </p:spPr>
        <p:txBody>
          <a:bodyPr vert="horz" lIns="72000" tIns="72000" rIns="72000" bIns="72000" rtlCol="0" anchor="ctr">
            <a:noAutofit/>
          </a:bodyPr>
          <a:lstStyle>
            <a:lvl1pPr marL="0" indent="0" algn="ctr" defTabSz="179388">
              <a:buFontTx/>
              <a:buNone/>
              <a:tabLst>
                <a:tab pos="10672763" algn="l"/>
              </a:tabLst>
              <a:defRPr sz="1600" b="1">
                <a:solidFill>
                  <a:schemeClr val="tx1">
                    <a:lumMod val="75000"/>
                  </a:schemeClr>
                </a:solidFill>
              </a:defRPr>
            </a:lvl1pPr>
            <a:lvl2pPr algn="ctr">
              <a:defRPr sz="1400">
                <a:solidFill>
                  <a:schemeClr val="tx1">
                    <a:lumMod val="75000"/>
                  </a:schemeClr>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538958"/>
            <a:ext cx="5593836" cy="373924"/>
          </a:xfrm>
          <a:prstGeom prst="rect">
            <a:avLst/>
          </a:prstGeom>
          <a:noFill/>
        </p:spPr>
        <p:txBody>
          <a:bodyPr vert="horz" lIns="72000" tIns="72000" rIns="72000" bIns="72000" rtlCol="0" anchor="ctr">
            <a:noAutofit/>
          </a:bodyPr>
          <a:lstStyle>
            <a:lvl1pPr marL="0" indent="0" algn="ctr" defTabSz="179388">
              <a:buFontTx/>
              <a:buNone/>
              <a:tabLst>
                <a:tab pos="10672763" algn="l"/>
              </a:tabLst>
              <a:defRPr sz="1600" b="1">
                <a:solidFill>
                  <a:schemeClr val="tx1">
                    <a:lumMod val="75000"/>
                  </a:schemeClr>
                </a:solidFill>
              </a:defRPr>
            </a:lvl1pPr>
            <a:lvl2pPr algn="ctr">
              <a:defRPr sz="1400">
                <a:solidFill>
                  <a:schemeClr val="tx1">
                    <a:lumMod val="75000"/>
                  </a:schemeClr>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756410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484563"/>
            <a:ext cx="5593836" cy="4824469"/>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marL="182563" indent="-174625" algn="just">
              <a:buFont typeface="Wingdings" panose="05000000000000000000" pitchFamily="2" charset="2"/>
              <a:buChar char="§"/>
              <a:defRPr sz="1400">
                <a:solidFill>
                  <a:schemeClr val="bg2">
                    <a:lumMod val="50000"/>
                  </a:schemeClr>
                </a:solidFill>
              </a:defRPr>
            </a:lvl2pPr>
            <a:lvl3pPr marL="358775" indent="-136525" algn="just">
              <a:defRPr sz="1100" i="1">
                <a:solidFill>
                  <a:schemeClr val="bg2">
                    <a:lumMod val="50000"/>
                  </a:schemeClr>
                </a:solidFill>
              </a:defRPr>
            </a:lvl3pPr>
            <a:lvl4pPr marL="449263" indent="0" algn="just">
              <a:buNone/>
              <a:defRPr sz="11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400"/>
            </a:lvl1pPr>
          </a:lstStyle>
          <a:p>
            <a:r>
              <a:rPr lang="fr-FR" dirty="0"/>
              <a:t>Modifiez le style du titre</a:t>
            </a: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484563"/>
            <a:ext cx="5593836" cy="4824469"/>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marL="182563" indent="-174625" algn="just">
              <a:buFont typeface="Wingdings" panose="05000000000000000000" pitchFamily="2" charset="2"/>
              <a:buChar char="§"/>
              <a:defRPr sz="1400">
                <a:solidFill>
                  <a:schemeClr val="bg2">
                    <a:lumMod val="50000"/>
                  </a:schemeClr>
                </a:solidFill>
              </a:defRPr>
            </a:lvl2pPr>
            <a:lvl3pPr algn="just">
              <a:defRPr sz="1100" i="1">
                <a:solidFill>
                  <a:schemeClr val="bg2">
                    <a:lumMod val="50000"/>
                  </a:schemeClr>
                </a:solidFill>
              </a:defRPr>
            </a:lvl3pPr>
            <a:lvl4pPr marL="449263" indent="0" algn="just">
              <a:buNone/>
              <a:defRPr sz="1100" i="1">
                <a:solidFill>
                  <a:schemeClr val="bg2">
                    <a:lumMod val="50000"/>
                  </a:schemeClr>
                </a:solidFill>
              </a:defRPr>
            </a:lvl4pPr>
            <a:lvl5pPr algn="just">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770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
        <p:nvSpPr>
          <p:cNvPr id="7" name="Espace réservé du texte 6">
            <a:extLst>
              <a:ext uri="{FF2B5EF4-FFF2-40B4-BE49-F238E27FC236}">
                <a16:creationId xmlns:a16="http://schemas.microsoft.com/office/drawing/2014/main" id="{DA45F1C6-AC40-3F2E-18C1-4DF6D9597A81}"/>
              </a:ext>
            </a:extLst>
          </p:cNvPr>
          <p:cNvSpPr>
            <a:spLocks noGrp="1"/>
          </p:cNvSpPr>
          <p:nvPr>
            <p:ph type="body" sz="quarter" idx="14"/>
          </p:nvPr>
        </p:nvSpPr>
        <p:spPr>
          <a:xfrm>
            <a:off x="266700" y="1657350"/>
            <a:ext cx="11487150" cy="4806950"/>
          </a:xfrm>
        </p:spPr>
        <p:txBody>
          <a:bodyPr/>
          <a:lstStyle>
            <a:lvl1pPr marL="177800" indent="-174625">
              <a:defRPr/>
            </a:lvl1pPr>
            <a:lvl2pPr marL="177800" indent="-174625">
              <a:defRPr/>
            </a:lvl2pPr>
            <a:lvl3pPr marL="177800" indent="-174625">
              <a:defRPr/>
            </a:lvl3pPr>
            <a:lvl4pPr marL="177800" indent="-174625">
              <a:defRPr/>
            </a:lvl4pPr>
            <a:lvl5pPr marL="177800" indent="-174625">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761579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266762" y="944563"/>
            <a:ext cx="11417927"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Tree>
    <p:extLst>
      <p:ext uri="{BB962C8B-B14F-4D97-AF65-F5344CB8AC3E}">
        <p14:creationId xmlns:p14="http://schemas.microsoft.com/office/powerpoint/2010/main" val="304626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B0653EEC-9DA1-42A1-FF37-3ECBEAA6EF3D}"/>
              </a:ext>
            </a:extLst>
          </p:cNvPr>
          <p:cNvSpPr>
            <a:spLocks noGrp="1"/>
          </p:cNvSpPr>
          <p:nvPr>
            <p:ph type="body" sz="quarter" idx="13"/>
          </p:nvPr>
        </p:nvSpPr>
        <p:spPr>
          <a:xfrm>
            <a:off x="328745" y="944563"/>
            <a:ext cx="11256890" cy="540000"/>
          </a:xfrm>
        </p:spPr>
        <p:txBody>
          <a:bodyPr vert="horz" lIns="90000" tIns="36000" rIns="90000" bIns="36000" rtlCol="0" anchor="t" anchorCtr="0">
            <a:noAutofit/>
          </a:bodyPr>
          <a:lstStyle>
            <a:lvl1pPr marL="0" indent="0" algn="l" defTabSz="914400" rtl="0" eaLnBrk="1" latinLnBrk="0" hangingPunct="1">
              <a:lnSpc>
                <a:spcPct val="100000"/>
              </a:lnSpc>
              <a:spcBef>
                <a:spcPct val="0"/>
              </a:spcBef>
              <a:buFont typeface="Arial" panose="020B0604020202020204" pitchFamily="34" charset="0"/>
              <a:buNone/>
              <a:defRPr lang="en-US" sz="1600" b="0" i="1" kern="1200" noProof="0" dirty="0">
                <a:solidFill>
                  <a:schemeClr val="accent1"/>
                </a:solidFill>
                <a:latin typeface="Arial" panose="020B0604020202020204" pitchFamily="34" charset="0"/>
                <a:ea typeface="+mn-ea"/>
                <a:cs typeface="Arial" panose="020B0604020202020204" pitchFamily="34" charset="0"/>
              </a:defRPr>
            </a:lvl1pPr>
            <a:lvl2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2pPr>
            <a:lvl3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3pPr>
            <a:lvl4pPr algn="l" defTabSz="914400" rtl="0" eaLnBrk="1" latinLnBrk="0" hangingPunct="1">
              <a:lnSpc>
                <a:spcPct val="90000"/>
              </a:lnSpc>
              <a:spcBef>
                <a:spcPct val="0"/>
              </a:spcBef>
              <a:buNone/>
              <a:defRPr lang="en-US" sz="1600" b="0" kern="1200" smtClean="0">
                <a:solidFill>
                  <a:srgbClr val="403387"/>
                </a:solidFill>
                <a:latin typeface="+mj-lt"/>
                <a:ea typeface="+mj-ea"/>
                <a:cs typeface="+mj-cs"/>
              </a:defRPr>
            </a:lvl4pPr>
            <a:lvl5pPr algn="l" defTabSz="914400" rtl="0" eaLnBrk="1" latinLnBrk="0" hangingPunct="1">
              <a:lnSpc>
                <a:spcPct val="90000"/>
              </a:lnSpc>
              <a:spcBef>
                <a:spcPct val="0"/>
              </a:spcBef>
              <a:buNone/>
              <a:defRPr lang="en-US" sz="1600" b="0" kern="1200" dirty="0" smtClean="0">
                <a:solidFill>
                  <a:srgbClr val="403387"/>
                </a:solidFill>
                <a:latin typeface="+mj-lt"/>
                <a:ea typeface="+mj-ea"/>
                <a:cs typeface="+mj-cs"/>
              </a:defRPr>
            </a:lvl5pPr>
          </a:lstStyle>
          <a:p>
            <a:pPr lvl="0"/>
            <a:endParaRPr lang="en-GB" noProof="0" dirty="0"/>
          </a:p>
        </p:txBody>
      </p:sp>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2E5C98E-EDCF-2C49-4365-F9B409D71454}"/>
              </a:ext>
            </a:extLst>
          </p:cNvPr>
          <p:cNvSpPr>
            <a:spLocks noGrp="1"/>
          </p:cNvSpPr>
          <p:nvPr>
            <p:ph idx="1"/>
          </p:nvPr>
        </p:nvSpPr>
        <p:spPr>
          <a:xfrm>
            <a:off x="328745"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marL="358775" indent="-136525">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D9F76EB-2682-58CD-301A-F121D8DC74C8}"/>
              </a:ext>
            </a:extLst>
          </p:cNvPr>
          <p:cNvSpPr>
            <a:spLocks noGrp="1"/>
          </p:cNvSpPr>
          <p:nvPr>
            <p:ph type="title"/>
          </p:nvPr>
        </p:nvSpPr>
        <p:spPr>
          <a:xfrm>
            <a:off x="328743" y="296310"/>
            <a:ext cx="11256891" cy="593856"/>
          </a:xfrm>
        </p:spPr>
        <p:txBody>
          <a:bodyPr/>
          <a:lstStyle>
            <a:lvl1pPr>
              <a:defRPr sz="2200"/>
            </a:lvl1pPr>
          </a:lstStyle>
          <a:p>
            <a:r>
              <a:rPr lang="fr-FR" dirty="0"/>
              <a:t>Modifiez le style du titre</a:t>
            </a:r>
          </a:p>
        </p:txBody>
      </p:sp>
      <p:sp>
        <p:nvSpPr>
          <p:cNvPr id="3" name="Espace réservé du pied de page 2">
            <a:extLst>
              <a:ext uri="{FF2B5EF4-FFF2-40B4-BE49-F238E27FC236}">
                <a16:creationId xmlns:a16="http://schemas.microsoft.com/office/drawing/2014/main" id="{8A70CDB3-1432-F3DC-F6B6-01160BEB8ABD}"/>
              </a:ext>
            </a:extLst>
          </p:cNvPr>
          <p:cNvSpPr>
            <a:spLocks noGrp="1"/>
          </p:cNvSpPr>
          <p:nvPr>
            <p:ph type="ftr" sz="quarter" idx="14"/>
          </p:nvPr>
        </p:nvSpPr>
        <p:spPr>
          <a:xfrm>
            <a:off x="767261" y="6448333"/>
            <a:ext cx="7410450" cy="226714"/>
          </a:xfrm>
          <a:prstGeom prst="rect">
            <a:avLst/>
          </a:prstGeom>
        </p:spPr>
        <p:txBody>
          <a:bodyPr/>
          <a:lstStyle/>
          <a:p>
            <a:r>
              <a:rPr lang="en-US"/>
              <a:t>European Affairs | Storengy |</a:t>
            </a:r>
            <a:endParaRPr lang="fr-FR"/>
          </a:p>
        </p:txBody>
      </p:sp>
      <p:sp>
        <p:nvSpPr>
          <p:cNvPr id="7" name="Espace réservé du numéro de diapositive 6">
            <a:extLst>
              <a:ext uri="{FF2B5EF4-FFF2-40B4-BE49-F238E27FC236}">
                <a16:creationId xmlns:a16="http://schemas.microsoft.com/office/drawing/2014/main" id="{A62470DF-6FBC-1534-1A46-F50A58444A7B}"/>
              </a:ext>
            </a:extLst>
          </p:cNvPr>
          <p:cNvSpPr>
            <a:spLocks noGrp="1"/>
          </p:cNvSpPr>
          <p:nvPr>
            <p:ph type="sldNum" sz="quarter" idx="15"/>
          </p:nvPr>
        </p:nvSpPr>
        <p:spPr>
          <a:xfrm>
            <a:off x="423811" y="6448333"/>
            <a:ext cx="319139" cy="226714"/>
          </a:xfrm>
        </p:spPr>
        <p:txBody>
          <a:bodyPr/>
          <a:lstStyle/>
          <a:p>
            <a:fld id="{5B4A2616-67FD-244D-A9A6-1B1EB77FB7D4}" type="slidenum">
              <a:rPr lang="fr-FR" smtClean="0"/>
              <a:pPr/>
              <a:t>‹#›</a:t>
            </a:fld>
            <a:r>
              <a:rPr lang="fr-FR"/>
              <a:t> </a:t>
            </a:r>
          </a:p>
        </p:txBody>
      </p:sp>
      <p:sp>
        <p:nvSpPr>
          <p:cNvPr id="10" name="Espace réservé du texte 2">
            <a:extLst>
              <a:ext uri="{FF2B5EF4-FFF2-40B4-BE49-F238E27FC236}">
                <a16:creationId xmlns:a16="http://schemas.microsoft.com/office/drawing/2014/main" id="{47CBD377-CDA6-C2C3-CE59-5D4891586057}"/>
              </a:ext>
            </a:extLst>
          </p:cNvPr>
          <p:cNvSpPr>
            <a:spLocks noGrp="1"/>
          </p:cNvSpPr>
          <p:nvPr>
            <p:ph idx="18"/>
          </p:nvPr>
        </p:nvSpPr>
        <p:spPr>
          <a:xfrm>
            <a:off x="5991798" y="1912882"/>
            <a:ext cx="5593836" cy="4396150"/>
          </a:xfrm>
          <a:prstGeom prst="rect">
            <a:avLst/>
          </a:prstGeom>
          <a:noFill/>
        </p:spPr>
        <p:txBody>
          <a:bodyPr vert="horz" lIns="72000" tIns="72000" rIns="72000" bIns="72000" rtlCol="0">
            <a:noAutofit/>
          </a:bodyPr>
          <a:lstStyle>
            <a:lvl1pPr marL="0" indent="0" defTabSz="179388">
              <a:buFontTx/>
              <a:buNone/>
              <a:tabLst>
                <a:tab pos="10672763" algn="l"/>
              </a:tabLst>
              <a:defRPr sz="1600" b="1">
                <a:solidFill>
                  <a:schemeClr val="accent1"/>
                </a:solidFill>
              </a:defRPr>
            </a:lvl1pPr>
            <a:lvl2pPr>
              <a:defRPr sz="1400">
                <a:solidFill>
                  <a:schemeClr val="bg2">
                    <a:lumMod val="50000"/>
                  </a:schemeClr>
                </a:solidFill>
              </a:defRPr>
            </a:lvl2pPr>
            <a:lvl3pPr>
              <a:defRPr sz="1100" i="1">
                <a:solidFill>
                  <a:schemeClr val="bg2">
                    <a:lumMod val="50000"/>
                  </a:schemeClr>
                </a:solidFill>
              </a:defRPr>
            </a:lvl3pPr>
            <a:lvl4pPr marL="449263" indent="0">
              <a:buNone/>
              <a:defRPr sz="1100" i="1">
                <a:solidFill>
                  <a:schemeClr val="bg2">
                    <a:lumMod val="50000"/>
                  </a:schemeClr>
                </a:solidFill>
              </a:defRPr>
            </a:lvl4pPr>
            <a:lvl5pPr>
              <a:tabLst/>
              <a:defRPr sz="1200" i="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
            <a:extLst>
              <a:ext uri="{FF2B5EF4-FFF2-40B4-BE49-F238E27FC236}">
                <a16:creationId xmlns:a16="http://schemas.microsoft.com/office/drawing/2014/main" id="{E0580EBB-42A4-31ED-C997-4E7F5BFCF7ED}"/>
              </a:ext>
            </a:extLst>
          </p:cNvPr>
          <p:cNvSpPr>
            <a:spLocks noGrp="1"/>
          </p:cNvSpPr>
          <p:nvPr>
            <p:ph idx="19"/>
          </p:nvPr>
        </p:nvSpPr>
        <p:spPr>
          <a:xfrm>
            <a:off x="328743"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
        <p:nvSpPr>
          <p:cNvPr id="14" name="Espace réservé du texte 2">
            <a:extLst>
              <a:ext uri="{FF2B5EF4-FFF2-40B4-BE49-F238E27FC236}">
                <a16:creationId xmlns:a16="http://schemas.microsoft.com/office/drawing/2014/main" id="{E5421B05-A2E0-37E1-F356-8B2ED8816DE6}"/>
              </a:ext>
            </a:extLst>
          </p:cNvPr>
          <p:cNvSpPr>
            <a:spLocks noGrp="1"/>
          </p:cNvSpPr>
          <p:nvPr>
            <p:ph idx="20"/>
          </p:nvPr>
        </p:nvSpPr>
        <p:spPr>
          <a:xfrm>
            <a:off x="5991799" y="1484563"/>
            <a:ext cx="5593836" cy="428319"/>
          </a:xfrm>
          <a:prstGeom prst="rect">
            <a:avLst/>
          </a:prstGeom>
          <a:noFill/>
        </p:spPr>
        <p:txBody>
          <a:bodyPr vert="horz" lIns="72000" tIns="72000" rIns="72000" bIns="72000" rtlCol="0">
            <a:noAutofit/>
          </a:bodyPr>
          <a:lstStyle>
            <a:lvl1pPr marL="0" indent="0" algn="ctr" defTabSz="179388">
              <a:buFontTx/>
              <a:buNone/>
              <a:tabLst>
                <a:tab pos="10672763" algn="l"/>
              </a:tabLst>
              <a:defRPr sz="1400" b="1">
                <a:solidFill>
                  <a:schemeClr val="tx1"/>
                </a:solidFill>
              </a:defRPr>
            </a:lvl1pPr>
            <a:lvl2pPr algn="ctr">
              <a:defRPr sz="1200">
                <a:solidFill>
                  <a:schemeClr val="tx1"/>
                </a:solidFill>
              </a:defRPr>
            </a:lvl2pPr>
            <a:lvl3pPr marL="358775" indent="-136525">
              <a:defRPr sz="1200" i="1">
                <a:solidFill>
                  <a:schemeClr val="bg2">
                    <a:lumMod val="50000"/>
                  </a:schemeClr>
                </a:solidFill>
              </a:defRPr>
            </a:lvl3pPr>
            <a:lvl4pPr marL="449263" indent="0">
              <a:buNone/>
              <a:defRPr sz="1200" i="1">
                <a:solidFill>
                  <a:schemeClr val="bg2">
                    <a:lumMod val="50000"/>
                  </a:schemeClr>
                </a:solidFill>
              </a:defRPr>
            </a:lvl4pPr>
            <a:lvl5pPr>
              <a:tabLst/>
              <a:defRPr sz="1400" i="1"/>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1808517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B6402BC6-260F-65E3-F1DF-E7E7DEFAA326}"/>
              </a:ext>
            </a:extLst>
          </p:cNvPr>
          <p:cNvCxnSpPr/>
          <p:nvPr userDrawn="1"/>
        </p:nvCxnSpPr>
        <p:spPr>
          <a:xfrm>
            <a:off x="0" y="890167"/>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BFB7F72-2324-04AA-1676-7919E33F6B94}"/>
              </a:ext>
            </a:extLst>
          </p:cNvPr>
          <p:cNvSpPr>
            <a:spLocks noGrp="1"/>
          </p:cNvSpPr>
          <p:nvPr>
            <p:ph type="title"/>
          </p:nvPr>
        </p:nvSpPr>
        <p:spPr>
          <a:xfrm>
            <a:off x="266762" y="265293"/>
            <a:ext cx="11412000" cy="457818"/>
          </a:xfrm>
        </p:spPr>
        <p:txBody>
          <a:bodyPr anchor="t" anchorCtr="0"/>
          <a:lstStyle>
            <a:lvl1pPr>
              <a:lnSpc>
                <a:spcPct val="95000"/>
              </a:lnSpc>
              <a:defRPr sz="2400"/>
            </a:lvl1pPr>
          </a:lstStyle>
          <a:p>
            <a:endParaRPr lang="en-GB" noProof="0" dirty="0"/>
          </a:p>
        </p:txBody>
      </p:sp>
    </p:spTree>
    <p:extLst>
      <p:ext uri="{BB962C8B-B14F-4D97-AF65-F5344CB8AC3E}">
        <p14:creationId xmlns:p14="http://schemas.microsoft.com/office/powerpoint/2010/main" val="2460910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F41DA-76BA-2AD9-C11E-0D95258A19A5}"/>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26E92749-B184-1175-6D33-732B7C6270C9}"/>
              </a:ext>
            </a:extLst>
          </p:cNvPr>
          <p:cNvSpPr>
            <a:spLocks noGrp="1"/>
          </p:cNvSpPr>
          <p:nvPr>
            <p:ph type="sldNum" sz="quarter" idx="10"/>
          </p:nvPr>
        </p:nvSpPr>
        <p:spPr/>
        <p:txBody>
          <a:bodyPr/>
          <a:lstStyle/>
          <a:p>
            <a:fld id="{5B4A2616-67FD-244D-A9A6-1B1EB77FB7D4}" type="slidenum">
              <a:rPr lang="fr-FR" smtClean="0"/>
              <a:pPr/>
              <a:t>‹#›</a:t>
            </a:fld>
            <a:r>
              <a:rPr lang="fr-FR"/>
              <a:t> </a:t>
            </a:r>
          </a:p>
        </p:txBody>
      </p:sp>
      <p:sp>
        <p:nvSpPr>
          <p:cNvPr id="4" name="Espace réservé du pied de page 3">
            <a:extLst>
              <a:ext uri="{FF2B5EF4-FFF2-40B4-BE49-F238E27FC236}">
                <a16:creationId xmlns:a16="http://schemas.microsoft.com/office/drawing/2014/main" id="{FA59F53B-3C1D-E623-81FF-A192109816C5}"/>
              </a:ext>
            </a:extLst>
          </p:cNvPr>
          <p:cNvSpPr>
            <a:spLocks noGrp="1"/>
          </p:cNvSpPr>
          <p:nvPr>
            <p:ph type="ftr" sz="quarter" idx="11"/>
          </p:nvPr>
        </p:nvSpPr>
        <p:spPr>
          <a:xfrm>
            <a:off x="767261" y="6240762"/>
            <a:ext cx="7410450" cy="226714"/>
          </a:xfrm>
          <a:prstGeom prst="rect">
            <a:avLst/>
          </a:prstGeom>
        </p:spPr>
        <p:txBody>
          <a:bodyPr/>
          <a:lstStyle/>
          <a:p>
            <a:r>
              <a:rPr lang="en-US"/>
              <a:t>European Affairs | Storengy |</a:t>
            </a:r>
            <a:endParaRPr lang="fr-FR"/>
          </a:p>
        </p:txBody>
      </p:sp>
      <p:sp>
        <p:nvSpPr>
          <p:cNvPr id="5" name="Rectangle 4">
            <a:extLst>
              <a:ext uri="{FF2B5EF4-FFF2-40B4-BE49-F238E27FC236}">
                <a16:creationId xmlns:a16="http://schemas.microsoft.com/office/drawing/2014/main" id="{DF63AAD2-7D50-C35B-DB6C-314D32F60D04}"/>
              </a:ext>
            </a:extLst>
          </p:cNvPr>
          <p:cNvSpPr/>
          <p:nvPr userDrawn="1"/>
        </p:nvSpPr>
        <p:spPr>
          <a:xfrm>
            <a:off x="711733" y="868760"/>
            <a:ext cx="4856147" cy="3151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solidFill>
              </a:rPr>
              <a:t>Key updates</a:t>
            </a:r>
            <a:r>
              <a:rPr lang="fr-FR" sz="1400">
                <a:solidFill>
                  <a:schemeClr val="accent1"/>
                </a:solidFill>
              </a:rPr>
              <a:t> - </a:t>
            </a:r>
            <a:r>
              <a:rPr lang="fr-FR" sz="1200">
                <a:solidFill>
                  <a:schemeClr val="accent1"/>
                </a:solidFill>
              </a:rPr>
              <a:t>Past </a:t>
            </a:r>
            <a:r>
              <a:rPr lang="fr-FR" sz="1200" err="1">
                <a:solidFill>
                  <a:schemeClr val="accent1"/>
                </a:solidFill>
              </a:rPr>
              <a:t>month</a:t>
            </a:r>
            <a:endParaRPr lang="fr-FR" sz="1200">
              <a:solidFill>
                <a:schemeClr val="accent1"/>
              </a:solidFill>
            </a:endParaRPr>
          </a:p>
        </p:txBody>
      </p:sp>
      <p:sp>
        <p:nvSpPr>
          <p:cNvPr id="6" name="Rectangle 5">
            <a:extLst>
              <a:ext uri="{FF2B5EF4-FFF2-40B4-BE49-F238E27FC236}">
                <a16:creationId xmlns:a16="http://schemas.microsoft.com/office/drawing/2014/main" id="{16382F31-0CF3-2D1F-C5BC-19153AA38DB4}"/>
              </a:ext>
            </a:extLst>
          </p:cNvPr>
          <p:cNvSpPr/>
          <p:nvPr userDrawn="1"/>
        </p:nvSpPr>
        <p:spPr>
          <a:xfrm>
            <a:off x="6624122" y="868760"/>
            <a:ext cx="4856147" cy="315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lumMod val="20000"/>
                    <a:lumOff val="80000"/>
                  </a:schemeClr>
                </a:solidFill>
              </a:rPr>
              <a:t>Look </a:t>
            </a:r>
            <a:r>
              <a:rPr lang="fr-FR" sz="1400" b="1" err="1">
                <a:solidFill>
                  <a:schemeClr val="accent1">
                    <a:lumMod val="20000"/>
                    <a:lumOff val="80000"/>
                  </a:schemeClr>
                </a:solidFill>
              </a:rPr>
              <a:t>ahead</a:t>
            </a:r>
            <a:r>
              <a:rPr lang="fr-FR" sz="1400" b="1">
                <a:solidFill>
                  <a:schemeClr val="accent1">
                    <a:lumMod val="20000"/>
                    <a:lumOff val="80000"/>
                  </a:schemeClr>
                </a:solidFill>
              </a:rPr>
              <a:t> </a:t>
            </a:r>
            <a:r>
              <a:rPr lang="fr-FR" sz="1400">
                <a:solidFill>
                  <a:schemeClr val="accent1">
                    <a:lumMod val="20000"/>
                    <a:lumOff val="80000"/>
                  </a:schemeClr>
                </a:solidFill>
              </a:rPr>
              <a:t>– </a:t>
            </a:r>
            <a:r>
              <a:rPr lang="fr-FR" sz="1200" err="1">
                <a:solidFill>
                  <a:schemeClr val="accent1">
                    <a:lumMod val="20000"/>
                    <a:lumOff val="80000"/>
                  </a:schemeClr>
                </a:solidFill>
              </a:rPr>
              <a:t>next</a:t>
            </a:r>
            <a:r>
              <a:rPr lang="fr-FR" sz="1200">
                <a:solidFill>
                  <a:schemeClr val="accent1">
                    <a:lumMod val="20000"/>
                    <a:lumOff val="80000"/>
                  </a:schemeClr>
                </a:solidFill>
              </a:rPr>
              <a:t> 3 </a:t>
            </a:r>
            <a:r>
              <a:rPr lang="fr-FR" sz="1200" err="1">
                <a:solidFill>
                  <a:schemeClr val="accent1">
                    <a:lumMod val="20000"/>
                    <a:lumOff val="80000"/>
                  </a:schemeClr>
                </a:solidFill>
              </a:rPr>
              <a:t>months</a:t>
            </a:r>
            <a:endParaRPr lang="fr-FR" sz="1200">
              <a:solidFill>
                <a:schemeClr val="accent1">
                  <a:lumMod val="20000"/>
                  <a:lumOff val="80000"/>
                </a:schemeClr>
              </a:solidFill>
            </a:endParaRPr>
          </a:p>
        </p:txBody>
      </p:sp>
      <p:sp>
        <p:nvSpPr>
          <p:cNvPr id="7" name="Rectangle 6">
            <a:extLst>
              <a:ext uri="{FF2B5EF4-FFF2-40B4-BE49-F238E27FC236}">
                <a16:creationId xmlns:a16="http://schemas.microsoft.com/office/drawing/2014/main" id="{7FE04148-890F-9AB1-9C27-602455DD7AFB}"/>
              </a:ext>
            </a:extLst>
          </p:cNvPr>
          <p:cNvSpPr/>
          <p:nvPr userDrawn="1"/>
        </p:nvSpPr>
        <p:spPr>
          <a:xfrm>
            <a:off x="711733" y="5091452"/>
            <a:ext cx="4856147" cy="3151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5"/>
                </a:solidFill>
              </a:rPr>
              <a:t>Pain points / Open points</a:t>
            </a:r>
            <a:r>
              <a:rPr lang="fr-FR" sz="1400">
                <a:solidFill>
                  <a:schemeClr val="accent5"/>
                </a:solidFill>
              </a:rPr>
              <a:t> </a:t>
            </a:r>
            <a:r>
              <a:rPr lang="fr-FR" sz="1200">
                <a:solidFill>
                  <a:schemeClr val="accent5"/>
                </a:solidFill>
              </a:rPr>
              <a:t>– to </a:t>
            </a:r>
            <a:r>
              <a:rPr lang="fr-FR" sz="1200" err="1">
                <a:solidFill>
                  <a:schemeClr val="accent5"/>
                </a:solidFill>
              </a:rPr>
              <a:t>be</a:t>
            </a:r>
            <a:r>
              <a:rPr lang="fr-FR" sz="1200">
                <a:solidFill>
                  <a:schemeClr val="accent5"/>
                </a:solidFill>
              </a:rPr>
              <a:t> </a:t>
            </a:r>
            <a:r>
              <a:rPr lang="fr-FR" sz="1200" err="1">
                <a:solidFill>
                  <a:schemeClr val="accent5"/>
                </a:solidFill>
              </a:rPr>
              <a:t>addressed</a:t>
            </a:r>
            <a:endParaRPr lang="fr-FR" sz="1200">
              <a:solidFill>
                <a:schemeClr val="accent5"/>
              </a:solidFill>
            </a:endParaRPr>
          </a:p>
        </p:txBody>
      </p:sp>
      <p:sp>
        <p:nvSpPr>
          <p:cNvPr id="8" name="Rectangle 7">
            <a:extLst>
              <a:ext uri="{FF2B5EF4-FFF2-40B4-BE49-F238E27FC236}">
                <a16:creationId xmlns:a16="http://schemas.microsoft.com/office/drawing/2014/main" id="{66D31F9B-97DD-D659-EB5D-03D343C4A038}"/>
              </a:ext>
            </a:extLst>
          </p:cNvPr>
          <p:cNvSpPr/>
          <p:nvPr userDrawn="1"/>
        </p:nvSpPr>
        <p:spPr>
          <a:xfrm>
            <a:off x="6624122" y="4681836"/>
            <a:ext cx="4856147" cy="3151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lumMod val="20000"/>
                    <a:lumOff val="80000"/>
                  </a:schemeClr>
                </a:solidFill>
              </a:rPr>
              <a:t>Next </a:t>
            </a:r>
            <a:r>
              <a:rPr lang="fr-FR" sz="1400" b="1" err="1">
                <a:solidFill>
                  <a:schemeClr val="accent1">
                    <a:lumMod val="20000"/>
                    <a:lumOff val="80000"/>
                  </a:schemeClr>
                </a:solidFill>
              </a:rPr>
              <a:t>milestones</a:t>
            </a:r>
            <a:endParaRPr lang="fr-FR" sz="1200">
              <a:solidFill>
                <a:schemeClr val="accent1">
                  <a:lumMod val="20000"/>
                  <a:lumOff val="80000"/>
                </a:schemeClr>
              </a:solidFill>
            </a:endParaRPr>
          </a:p>
        </p:txBody>
      </p:sp>
      <p:cxnSp>
        <p:nvCxnSpPr>
          <p:cNvPr id="9" name="Connecteur droit 8">
            <a:extLst>
              <a:ext uri="{FF2B5EF4-FFF2-40B4-BE49-F238E27FC236}">
                <a16:creationId xmlns:a16="http://schemas.microsoft.com/office/drawing/2014/main" id="{842DB5F1-C8B9-DFDB-73C8-36206BA41831}"/>
              </a:ext>
            </a:extLst>
          </p:cNvPr>
          <p:cNvCxnSpPr>
            <a:cxnSpLocks/>
          </p:cNvCxnSpPr>
          <p:nvPr userDrawn="1"/>
        </p:nvCxnSpPr>
        <p:spPr>
          <a:xfrm>
            <a:off x="3213980" y="1664113"/>
            <a:ext cx="0" cy="342327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2167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mmaire_cour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bwMode="hidden">
          <a:xfrm>
            <a:off x="566580" y="1644572"/>
            <a:ext cx="3400155"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a:extLst>
              <a:ext uri="{FF2B5EF4-FFF2-40B4-BE49-F238E27FC236}">
                <a16:creationId xmlns:a16="http://schemas.microsoft.com/office/drawing/2014/main" id="{848254BA-E952-6349-9482-FAAB01553AA1}"/>
              </a:ext>
            </a:extLst>
          </p:cNvPr>
          <p:cNvSpPr>
            <a:spLocks noGrp="1"/>
          </p:cNvSpPr>
          <p:nvPr>
            <p:ph idx="13"/>
          </p:nvPr>
        </p:nvSpPr>
        <p:spPr bwMode="hidden">
          <a:xfrm>
            <a:off x="4429572" y="1644572"/>
            <a:ext cx="3414011"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contenu 2">
            <a:extLst>
              <a:ext uri="{FF2B5EF4-FFF2-40B4-BE49-F238E27FC236}">
                <a16:creationId xmlns:a16="http://schemas.microsoft.com/office/drawing/2014/main" id="{2C1E9D84-34ED-3049-AB73-F07E1542790A}"/>
              </a:ext>
            </a:extLst>
          </p:cNvPr>
          <p:cNvSpPr>
            <a:spLocks noGrp="1"/>
          </p:cNvSpPr>
          <p:nvPr>
            <p:ph idx="14"/>
          </p:nvPr>
        </p:nvSpPr>
        <p:spPr bwMode="hidden">
          <a:xfrm>
            <a:off x="8346202" y="1644572"/>
            <a:ext cx="3415584"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a:extLst>
              <a:ext uri="{FF2B5EF4-FFF2-40B4-BE49-F238E27FC236}">
                <a16:creationId xmlns:a16="http://schemas.microsoft.com/office/drawing/2014/main" id="{8ED56621-7B84-1A42-9B9C-A5B861952D0B}"/>
              </a:ext>
            </a:extLst>
          </p:cNvPr>
          <p:cNvSpPr>
            <a:spLocks noGrp="1"/>
          </p:cNvSpPr>
          <p:nvPr>
            <p:ph idx="15"/>
          </p:nvPr>
        </p:nvSpPr>
        <p:spPr bwMode="hidden">
          <a:xfrm>
            <a:off x="566580" y="3707052"/>
            <a:ext cx="3400163"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2">
            <a:extLst>
              <a:ext uri="{FF2B5EF4-FFF2-40B4-BE49-F238E27FC236}">
                <a16:creationId xmlns:a16="http://schemas.microsoft.com/office/drawing/2014/main" id="{BBA38B1D-9F55-0046-AB7B-66B67D5E895A}"/>
              </a:ext>
            </a:extLst>
          </p:cNvPr>
          <p:cNvSpPr>
            <a:spLocks noGrp="1"/>
          </p:cNvSpPr>
          <p:nvPr>
            <p:ph idx="16"/>
          </p:nvPr>
        </p:nvSpPr>
        <p:spPr bwMode="hidden">
          <a:xfrm>
            <a:off x="4429572" y="3707052"/>
            <a:ext cx="3414011"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contenu 2">
            <a:extLst>
              <a:ext uri="{FF2B5EF4-FFF2-40B4-BE49-F238E27FC236}">
                <a16:creationId xmlns:a16="http://schemas.microsoft.com/office/drawing/2014/main" id="{75180D8B-B1B4-1B4A-A19B-A0AB001AE5DD}"/>
              </a:ext>
            </a:extLst>
          </p:cNvPr>
          <p:cNvSpPr>
            <a:spLocks noGrp="1"/>
          </p:cNvSpPr>
          <p:nvPr>
            <p:ph idx="17"/>
          </p:nvPr>
        </p:nvSpPr>
        <p:spPr bwMode="hidden">
          <a:xfrm>
            <a:off x="8346202" y="3707052"/>
            <a:ext cx="3415584" cy="1724159"/>
          </a:xfrm>
          <a:solidFill>
            <a:schemeClr val="bg1">
              <a:lumMod val="95000"/>
            </a:schemeClr>
          </a:solidFill>
        </p:spPr>
        <p:txBody>
          <a:bodyPr lIns="72000" tIns="18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66D30AA7-A06F-EB49-BE2D-1FFF1A8AEA66}"/>
              </a:ext>
            </a:extLst>
          </p:cNvPr>
          <p:cNvSpPr>
            <a:spLocks noGrp="1"/>
          </p:cNvSpPr>
          <p:nvPr>
            <p:ph type="sldNum" sz="quarter" idx="19"/>
          </p:nvPr>
        </p:nvSpPr>
        <p:spPr/>
        <p:txBody>
          <a:bodyPr/>
          <a:lstStyle/>
          <a:p>
            <a:fld id="{5B4A2616-67FD-244D-A9A6-1B1EB77FB7D4}" type="slidenum">
              <a:rPr lang="fr-FR" smtClean="0"/>
              <a:pPr/>
              <a:t>‹#›</a:t>
            </a:fld>
            <a:r>
              <a:rPr lang="fr-FR"/>
              <a:t> </a:t>
            </a:r>
          </a:p>
        </p:txBody>
      </p:sp>
      <p:sp>
        <p:nvSpPr>
          <p:cNvPr id="25" name="Espace réservé du texte 5">
            <a:extLst>
              <a:ext uri="{FF2B5EF4-FFF2-40B4-BE49-F238E27FC236}">
                <a16:creationId xmlns:a16="http://schemas.microsoft.com/office/drawing/2014/main" id="{0273E5BE-07AB-330F-F161-69A1E019FC68}"/>
              </a:ext>
            </a:extLst>
          </p:cNvPr>
          <p:cNvSpPr>
            <a:spLocks noGrp="1"/>
          </p:cNvSpPr>
          <p:nvPr>
            <p:ph type="body" sz="quarter" idx="36" hasCustomPrompt="1"/>
          </p:nvPr>
        </p:nvSpPr>
        <p:spPr>
          <a:xfrm>
            <a:off x="443615"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7" name="Espace réservé du texte 5">
            <a:extLst>
              <a:ext uri="{FF2B5EF4-FFF2-40B4-BE49-F238E27FC236}">
                <a16:creationId xmlns:a16="http://schemas.microsoft.com/office/drawing/2014/main" id="{412FAE2C-4653-ECDF-BDCF-544E5D1A9265}"/>
              </a:ext>
            </a:extLst>
          </p:cNvPr>
          <p:cNvSpPr>
            <a:spLocks noGrp="1"/>
          </p:cNvSpPr>
          <p:nvPr>
            <p:ph type="body" sz="quarter" idx="37" hasCustomPrompt="1"/>
          </p:nvPr>
        </p:nvSpPr>
        <p:spPr>
          <a:xfrm>
            <a:off x="4311370"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8" name="Espace réservé du texte 5">
            <a:extLst>
              <a:ext uri="{FF2B5EF4-FFF2-40B4-BE49-F238E27FC236}">
                <a16:creationId xmlns:a16="http://schemas.microsoft.com/office/drawing/2014/main" id="{57AA5E87-F86A-E78A-598B-1D1921AABE22}"/>
              </a:ext>
            </a:extLst>
          </p:cNvPr>
          <p:cNvSpPr>
            <a:spLocks noGrp="1"/>
          </p:cNvSpPr>
          <p:nvPr>
            <p:ph type="body" sz="quarter" idx="38" hasCustomPrompt="1"/>
          </p:nvPr>
        </p:nvSpPr>
        <p:spPr>
          <a:xfrm>
            <a:off x="8218205" y="164457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5" name="Espace réservé du texte 5">
            <a:extLst>
              <a:ext uri="{FF2B5EF4-FFF2-40B4-BE49-F238E27FC236}">
                <a16:creationId xmlns:a16="http://schemas.microsoft.com/office/drawing/2014/main" id="{917F5BEB-2D28-25DD-ED61-0F7CC877CBBF}"/>
              </a:ext>
            </a:extLst>
          </p:cNvPr>
          <p:cNvSpPr>
            <a:spLocks noGrp="1"/>
          </p:cNvSpPr>
          <p:nvPr>
            <p:ph type="body" sz="quarter" idx="39" hasCustomPrompt="1"/>
          </p:nvPr>
        </p:nvSpPr>
        <p:spPr>
          <a:xfrm>
            <a:off x="443615"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6" name="Espace réservé du texte 5">
            <a:extLst>
              <a:ext uri="{FF2B5EF4-FFF2-40B4-BE49-F238E27FC236}">
                <a16:creationId xmlns:a16="http://schemas.microsoft.com/office/drawing/2014/main" id="{55C134AE-D698-BB46-1C7E-E1084569F061}"/>
              </a:ext>
            </a:extLst>
          </p:cNvPr>
          <p:cNvSpPr>
            <a:spLocks noGrp="1"/>
          </p:cNvSpPr>
          <p:nvPr>
            <p:ph type="body" sz="quarter" idx="40" hasCustomPrompt="1"/>
          </p:nvPr>
        </p:nvSpPr>
        <p:spPr>
          <a:xfrm>
            <a:off x="4311370"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7" name="Espace réservé du texte 5">
            <a:extLst>
              <a:ext uri="{FF2B5EF4-FFF2-40B4-BE49-F238E27FC236}">
                <a16:creationId xmlns:a16="http://schemas.microsoft.com/office/drawing/2014/main" id="{E4471042-0591-6134-FAE2-4161DB3BA919}"/>
              </a:ext>
            </a:extLst>
          </p:cNvPr>
          <p:cNvSpPr>
            <a:spLocks noGrp="1"/>
          </p:cNvSpPr>
          <p:nvPr>
            <p:ph type="body" sz="quarter" idx="41" hasCustomPrompt="1"/>
          </p:nvPr>
        </p:nvSpPr>
        <p:spPr>
          <a:xfrm>
            <a:off x="8218205" y="3707053"/>
            <a:ext cx="122965" cy="1724158"/>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4" name="Espace réservé du pied de page 3">
            <a:extLst>
              <a:ext uri="{FF2B5EF4-FFF2-40B4-BE49-F238E27FC236}">
                <a16:creationId xmlns:a16="http://schemas.microsoft.com/office/drawing/2014/main" id="{6A682591-D4B9-107E-45D6-94CB1A8836A3}"/>
              </a:ext>
            </a:extLst>
          </p:cNvPr>
          <p:cNvSpPr>
            <a:spLocks noGrp="1"/>
          </p:cNvSpPr>
          <p:nvPr>
            <p:ph type="ftr" sz="quarter" idx="42"/>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2050773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ommaire_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3" name="Espace réservé du contenu 2">
            <a:extLst>
              <a:ext uri="{FF2B5EF4-FFF2-40B4-BE49-F238E27FC236}">
                <a16:creationId xmlns:a16="http://schemas.microsoft.com/office/drawing/2014/main" id="{E789C344-C2D8-6F42-89CD-9D7CBD0BC1CA}"/>
              </a:ext>
            </a:extLst>
          </p:cNvPr>
          <p:cNvSpPr>
            <a:spLocks noGrp="1"/>
          </p:cNvSpPr>
          <p:nvPr>
            <p:ph idx="1"/>
          </p:nvPr>
        </p:nvSpPr>
        <p:spPr bwMode="hidden">
          <a:xfrm>
            <a:off x="1844031"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10" name="Espace réservé du contenu 2">
            <a:extLst>
              <a:ext uri="{FF2B5EF4-FFF2-40B4-BE49-F238E27FC236}">
                <a16:creationId xmlns:a16="http://schemas.microsoft.com/office/drawing/2014/main" id="{8ED56621-7B84-1A42-9B9C-A5B861952D0B}"/>
              </a:ext>
            </a:extLst>
          </p:cNvPr>
          <p:cNvSpPr>
            <a:spLocks noGrp="1"/>
          </p:cNvSpPr>
          <p:nvPr>
            <p:ph idx="15"/>
          </p:nvPr>
        </p:nvSpPr>
        <p:spPr bwMode="hidden">
          <a:xfrm>
            <a:off x="1844031"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13" name="Espace réservé pour une image  12">
            <a:extLst>
              <a:ext uri="{FF2B5EF4-FFF2-40B4-BE49-F238E27FC236}">
                <a16:creationId xmlns:a16="http://schemas.microsoft.com/office/drawing/2014/main" id="{CFBADCE1-21FC-F249-A05E-5EB6ACD63069}"/>
              </a:ext>
            </a:extLst>
          </p:cNvPr>
          <p:cNvSpPr>
            <a:spLocks noGrp="1"/>
          </p:cNvSpPr>
          <p:nvPr>
            <p:ph type="pic" sz="quarter" idx="18" hasCustomPrompt="1"/>
          </p:nvPr>
        </p:nvSpPr>
        <p:spPr>
          <a:xfrm>
            <a:off x="904528" y="1380158"/>
            <a:ext cx="815955" cy="1949155"/>
          </a:xfrm>
          <a:solidFill>
            <a:schemeClr val="tx1">
              <a:lumMod val="20000"/>
              <a:lumOff val="80000"/>
            </a:schemeClr>
          </a:solidFill>
        </p:spPr>
        <p:txBody>
          <a:bodyPr/>
          <a:lstStyle>
            <a:lvl1pPr>
              <a:defRPr/>
            </a:lvl1pPr>
          </a:lstStyle>
          <a:p>
            <a:r>
              <a:rPr lang="en-GB"/>
              <a:t> </a:t>
            </a:r>
          </a:p>
        </p:txBody>
      </p:sp>
      <p:sp>
        <p:nvSpPr>
          <p:cNvPr id="14" name="Espace réservé pour une image  12">
            <a:extLst>
              <a:ext uri="{FF2B5EF4-FFF2-40B4-BE49-F238E27FC236}">
                <a16:creationId xmlns:a16="http://schemas.microsoft.com/office/drawing/2014/main" id="{D108BEC3-E88E-5843-90DE-04FC16E2B615}"/>
              </a:ext>
            </a:extLst>
          </p:cNvPr>
          <p:cNvSpPr>
            <a:spLocks noGrp="1"/>
          </p:cNvSpPr>
          <p:nvPr>
            <p:ph type="pic" sz="quarter" idx="19" hasCustomPrompt="1"/>
          </p:nvPr>
        </p:nvSpPr>
        <p:spPr>
          <a:xfrm>
            <a:off x="4475164" y="1380158"/>
            <a:ext cx="879070" cy="1949155"/>
          </a:xfrm>
          <a:solidFill>
            <a:schemeClr val="tx1">
              <a:lumMod val="20000"/>
              <a:lumOff val="80000"/>
            </a:schemeClr>
          </a:solidFill>
        </p:spPr>
        <p:txBody>
          <a:bodyPr/>
          <a:lstStyle>
            <a:lvl1pPr>
              <a:defRPr/>
            </a:lvl1pPr>
          </a:lstStyle>
          <a:p>
            <a:r>
              <a:rPr lang="en-GB"/>
              <a:t> </a:t>
            </a:r>
          </a:p>
        </p:txBody>
      </p:sp>
      <p:sp>
        <p:nvSpPr>
          <p:cNvPr id="15" name="Espace réservé pour une image  12">
            <a:extLst>
              <a:ext uri="{FF2B5EF4-FFF2-40B4-BE49-F238E27FC236}">
                <a16:creationId xmlns:a16="http://schemas.microsoft.com/office/drawing/2014/main" id="{ABD28715-0B3F-1840-A568-C23D5D185A71}"/>
              </a:ext>
            </a:extLst>
          </p:cNvPr>
          <p:cNvSpPr>
            <a:spLocks noGrp="1"/>
          </p:cNvSpPr>
          <p:nvPr>
            <p:ph type="pic" sz="quarter" idx="20" hasCustomPrompt="1"/>
          </p:nvPr>
        </p:nvSpPr>
        <p:spPr>
          <a:xfrm>
            <a:off x="8180696" y="1380158"/>
            <a:ext cx="902856" cy="1949155"/>
          </a:xfrm>
          <a:solidFill>
            <a:schemeClr val="tx1">
              <a:lumMod val="20000"/>
              <a:lumOff val="80000"/>
            </a:schemeClr>
          </a:solidFill>
        </p:spPr>
        <p:txBody>
          <a:bodyPr/>
          <a:lstStyle>
            <a:lvl1pPr>
              <a:defRPr/>
            </a:lvl1pPr>
          </a:lstStyle>
          <a:p>
            <a:r>
              <a:rPr lang="en-GB"/>
              <a:t> </a:t>
            </a:r>
          </a:p>
        </p:txBody>
      </p:sp>
      <p:sp>
        <p:nvSpPr>
          <p:cNvPr id="16" name="Espace réservé pour une image  12">
            <a:extLst>
              <a:ext uri="{FF2B5EF4-FFF2-40B4-BE49-F238E27FC236}">
                <a16:creationId xmlns:a16="http://schemas.microsoft.com/office/drawing/2014/main" id="{C259E8AE-B3ED-4445-B347-4AF7CB3839BB}"/>
              </a:ext>
            </a:extLst>
          </p:cNvPr>
          <p:cNvSpPr>
            <a:spLocks noGrp="1"/>
          </p:cNvSpPr>
          <p:nvPr>
            <p:ph type="pic" sz="quarter" idx="21" hasCustomPrompt="1"/>
          </p:nvPr>
        </p:nvSpPr>
        <p:spPr>
          <a:xfrm>
            <a:off x="904528" y="3728911"/>
            <a:ext cx="815955" cy="1949155"/>
          </a:xfrm>
          <a:solidFill>
            <a:schemeClr val="tx1">
              <a:lumMod val="20000"/>
              <a:lumOff val="80000"/>
            </a:schemeClr>
          </a:solidFill>
        </p:spPr>
        <p:txBody>
          <a:bodyPr/>
          <a:lstStyle>
            <a:lvl1pPr>
              <a:defRPr/>
            </a:lvl1pPr>
          </a:lstStyle>
          <a:p>
            <a:r>
              <a:rPr lang="en-GB"/>
              <a:t> </a:t>
            </a:r>
          </a:p>
        </p:txBody>
      </p:sp>
      <p:sp>
        <p:nvSpPr>
          <p:cNvPr id="17" name="Espace réservé pour une image  12">
            <a:extLst>
              <a:ext uri="{FF2B5EF4-FFF2-40B4-BE49-F238E27FC236}">
                <a16:creationId xmlns:a16="http://schemas.microsoft.com/office/drawing/2014/main" id="{80F6FD25-FCA5-5F4B-9B9A-49FA8BB26C52}"/>
              </a:ext>
            </a:extLst>
          </p:cNvPr>
          <p:cNvSpPr>
            <a:spLocks noGrp="1"/>
          </p:cNvSpPr>
          <p:nvPr>
            <p:ph type="pic" sz="quarter" idx="22" hasCustomPrompt="1"/>
          </p:nvPr>
        </p:nvSpPr>
        <p:spPr>
          <a:xfrm>
            <a:off x="4475164" y="3728911"/>
            <a:ext cx="879070" cy="1949155"/>
          </a:xfrm>
          <a:solidFill>
            <a:schemeClr val="tx1">
              <a:lumMod val="20000"/>
              <a:lumOff val="80000"/>
            </a:schemeClr>
          </a:solidFill>
        </p:spPr>
        <p:txBody>
          <a:bodyPr/>
          <a:lstStyle>
            <a:lvl1pPr>
              <a:defRPr/>
            </a:lvl1pPr>
          </a:lstStyle>
          <a:p>
            <a:r>
              <a:rPr lang="en-GB"/>
              <a:t> </a:t>
            </a:r>
          </a:p>
        </p:txBody>
      </p:sp>
      <p:sp>
        <p:nvSpPr>
          <p:cNvPr id="18" name="Espace réservé pour une image  12">
            <a:extLst>
              <a:ext uri="{FF2B5EF4-FFF2-40B4-BE49-F238E27FC236}">
                <a16:creationId xmlns:a16="http://schemas.microsoft.com/office/drawing/2014/main" id="{B2BA9A17-41CE-934B-BF6D-96A57B090B5F}"/>
              </a:ext>
            </a:extLst>
          </p:cNvPr>
          <p:cNvSpPr>
            <a:spLocks noGrp="1"/>
          </p:cNvSpPr>
          <p:nvPr>
            <p:ph type="pic" sz="quarter" idx="23" hasCustomPrompt="1"/>
          </p:nvPr>
        </p:nvSpPr>
        <p:spPr>
          <a:xfrm>
            <a:off x="8180696" y="3728911"/>
            <a:ext cx="902856" cy="1949155"/>
          </a:xfrm>
          <a:solidFill>
            <a:schemeClr val="tx1">
              <a:lumMod val="20000"/>
              <a:lumOff val="80000"/>
            </a:schemeClr>
          </a:solidFill>
        </p:spPr>
        <p:txBody>
          <a:bodyPr/>
          <a:lstStyle>
            <a:lvl1pPr>
              <a:defRPr/>
            </a:lvl1pPr>
          </a:lstStyle>
          <a:p>
            <a:r>
              <a:rPr lang="en-GB"/>
              <a:t> </a:t>
            </a:r>
          </a:p>
        </p:txBody>
      </p:sp>
      <p:sp>
        <p:nvSpPr>
          <p:cNvPr id="5" name="Espace réservé du numéro de diapositive 4">
            <a:extLst>
              <a:ext uri="{FF2B5EF4-FFF2-40B4-BE49-F238E27FC236}">
                <a16:creationId xmlns:a16="http://schemas.microsoft.com/office/drawing/2014/main" id="{3AAA6029-81D1-4142-A20D-7511440A9101}"/>
              </a:ext>
            </a:extLst>
          </p:cNvPr>
          <p:cNvSpPr>
            <a:spLocks noGrp="1"/>
          </p:cNvSpPr>
          <p:nvPr>
            <p:ph type="sldNum" sz="quarter" idx="25"/>
          </p:nvPr>
        </p:nvSpPr>
        <p:spPr/>
        <p:txBody>
          <a:bodyPr/>
          <a:lstStyle/>
          <a:p>
            <a:fld id="{5B4A2616-67FD-244D-A9A6-1B1EB77FB7D4}" type="slidenum">
              <a:rPr lang="fr-FR" smtClean="0"/>
              <a:pPr/>
              <a:t>‹#›</a:t>
            </a:fld>
            <a:r>
              <a:rPr lang="fr-FR"/>
              <a:t> </a:t>
            </a:r>
          </a:p>
        </p:txBody>
      </p:sp>
      <p:sp>
        <p:nvSpPr>
          <p:cNvPr id="25" name="Espace réservé du contenu 2">
            <a:extLst>
              <a:ext uri="{FF2B5EF4-FFF2-40B4-BE49-F238E27FC236}">
                <a16:creationId xmlns:a16="http://schemas.microsoft.com/office/drawing/2014/main" id="{472AC11A-6B5A-DB10-474B-A80499EC1996}"/>
              </a:ext>
            </a:extLst>
          </p:cNvPr>
          <p:cNvSpPr>
            <a:spLocks noGrp="1"/>
          </p:cNvSpPr>
          <p:nvPr>
            <p:ph idx="26"/>
          </p:nvPr>
        </p:nvSpPr>
        <p:spPr bwMode="hidden">
          <a:xfrm>
            <a:off x="5475817"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6" name="Espace réservé du contenu 2">
            <a:extLst>
              <a:ext uri="{FF2B5EF4-FFF2-40B4-BE49-F238E27FC236}">
                <a16:creationId xmlns:a16="http://schemas.microsoft.com/office/drawing/2014/main" id="{2DD0753B-A5F9-DB54-8B31-7A8F32642D53}"/>
              </a:ext>
            </a:extLst>
          </p:cNvPr>
          <p:cNvSpPr>
            <a:spLocks noGrp="1"/>
          </p:cNvSpPr>
          <p:nvPr>
            <p:ph idx="27"/>
          </p:nvPr>
        </p:nvSpPr>
        <p:spPr bwMode="hidden">
          <a:xfrm>
            <a:off x="5475817"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7" name="Espace réservé du contenu 2">
            <a:extLst>
              <a:ext uri="{FF2B5EF4-FFF2-40B4-BE49-F238E27FC236}">
                <a16:creationId xmlns:a16="http://schemas.microsoft.com/office/drawing/2014/main" id="{DA8D9092-1F4C-0F66-96D7-E2AE55503421}"/>
              </a:ext>
            </a:extLst>
          </p:cNvPr>
          <p:cNvSpPr>
            <a:spLocks noGrp="1"/>
          </p:cNvSpPr>
          <p:nvPr>
            <p:ph idx="28"/>
          </p:nvPr>
        </p:nvSpPr>
        <p:spPr bwMode="hidden">
          <a:xfrm>
            <a:off x="9205993" y="1380158"/>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8" name="Espace réservé du contenu 2">
            <a:extLst>
              <a:ext uri="{FF2B5EF4-FFF2-40B4-BE49-F238E27FC236}">
                <a16:creationId xmlns:a16="http://schemas.microsoft.com/office/drawing/2014/main" id="{B6732FAD-E1E0-C2D5-4428-FCFF5091B33E}"/>
              </a:ext>
            </a:extLst>
          </p:cNvPr>
          <p:cNvSpPr>
            <a:spLocks noGrp="1"/>
          </p:cNvSpPr>
          <p:nvPr>
            <p:ph idx="29"/>
          </p:nvPr>
        </p:nvSpPr>
        <p:spPr bwMode="hidden">
          <a:xfrm>
            <a:off x="9205993" y="3728911"/>
            <a:ext cx="2153990" cy="1949155"/>
          </a:xfrm>
          <a:solidFill>
            <a:schemeClr val="bg1">
              <a:lumMod val="95000"/>
            </a:schemeClr>
          </a:solidFill>
        </p:spPr>
        <p:txBody>
          <a:bodyPr lIns="108000" tIns="216000" rIns="288000" bIns="180000"/>
          <a:lstStyle/>
          <a:p>
            <a:pPr lvl="0"/>
            <a:r>
              <a:rPr lang="fr-FR"/>
              <a:t>Cliquez pour modifier les styles du texte du masque</a:t>
            </a:r>
          </a:p>
          <a:p>
            <a:pPr lvl="1"/>
            <a:r>
              <a:rPr lang="fr-FR"/>
              <a:t>Deuxième niveau</a:t>
            </a:r>
          </a:p>
        </p:txBody>
      </p:sp>
      <p:sp>
        <p:nvSpPr>
          <p:cNvPr id="29" name="ZoneTexte 28">
            <a:extLst>
              <a:ext uri="{FF2B5EF4-FFF2-40B4-BE49-F238E27FC236}">
                <a16:creationId xmlns:a16="http://schemas.microsoft.com/office/drawing/2014/main" id="{FFB7C24D-E7D0-FFCC-7363-F77DF1B25511}"/>
              </a:ext>
            </a:extLst>
          </p:cNvPr>
          <p:cNvSpPr txBox="1"/>
          <p:nvPr userDrawn="1"/>
        </p:nvSpPr>
        <p:spPr>
          <a:xfrm>
            <a:off x="-2057400" y="0"/>
            <a:ext cx="1916152" cy="1015663"/>
          </a:xfrm>
          <a:prstGeom prst="rect">
            <a:avLst/>
          </a:prstGeom>
          <a:solidFill>
            <a:schemeClr val="bg1">
              <a:lumMod val="95000"/>
            </a:schemeClr>
          </a:solidFill>
        </p:spPr>
        <p:txBody>
          <a:bodyPr wrap="square" rtlCol="0">
            <a:spAutoFit/>
          </a:bodyPr>
          <a:lstStyle/>
          <a:p>
            <a:r>
              <a:rPr lang="fr-FR" sz="1000" b="1"/>
              <a:t>Pour changer l’image :</a:t>
            </a:r>
          </a:p>
          <a:p>
            <a:r>
              <a:rPr lang="fr-FR" sz="1000"/>
              <a:t>1 : Supprimer l’image actuel</a:t>
            </a:r>
          </a:p>
          <a:p>
            <a:r>
              <a:rPr lang="fr-FR" sz="1000"/>
              <a:t>2 : Cliquer sur l’icone image pour importer votre photo</a:t>
            </a:r>
          </a:p>
          <a:p>
            <a:r>
              <a:rPr lang="fr-FR" sz="1000"/>
              <a:t>3 : Clic + droit sur la photo</a:t>
            </a:r>
          </a:p>
          <a:p>
            <a:r>
              <a:rPr lang="fr-FR" sz="1000"/>
              <a:t>4 : Passer en arrière-plan</a:t>
            </a:r>
          </a:p>
        </p:txBody>
      </p:sp>
      <p:sp>
        <p:nvSpPr>
          <p:cNvPr id="31" name="Espace réservé du texte 5">
            <a:extLst>
              <a:ext uri="{FF2B5EF4-FFF2-40B4-BE49-F238E27FC236}">
                <a16:creationId xmlns:a16="http://schemas.microsoft.com/office/drawing/2014/main" id="{DAA0CB1D-7F94-3E7D-572A-7C78C02E1A79}"/>
              </a:ext>
            </a:extLst>
          </p:cNvPr>
          <p:cNvSpPr>
            <a:spLocks noGrp="1"/>
          </p:cNvSpPr>
          <p:nvPr>
            <p:ph type="body" sz="quarter" idx="32" hasCustomPrompt="1"/>
          </p:nvPr>
        </p:nvSpPr>
        <p:spPr>
          <a:xfrm>
            <a:off x="5353114"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2" name="Espace réservé du texte 5">
            <a:extLst>
              <a:ext uri="{FF2B5EF4-FFF2-40B4-BE49-F238E27FC236}">
                <a16:creationId xmlns:a16="http://schemas.microsoft.com/office/drawing/2014/main" id="{3C143D52-0184-9209-263C-3D4E8DDB3E68}"/>
              </a:ext>
            </a:extLst>
          </p:cNvPr>
          <p:cNvSpPr>
            <a:spLocks noGrp="1"/>
          </p:cNvSpPr>
          <p:nvPr>
            <p:ph type="body" sz="quarter" idx="33" hasCustomPrompt="1"/>
          </p:nvPr>
        </p:nvSpPr>
        <p:spPr>
          <a:xfrm>
            <a:off x="5353114"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3" name="Espace réservé du texte 5">
            <a:extLst>
              <a:ext uri="{FF2B5EF4-FFF2-40B4-BE49-F238E27FC236}">
                <a16:creationId xmlns:a16="http://schemas.microsoft.com/office/drawing/2014/main" id="{4E84618D-4838-3302-48EA-A747CE4F4292}"/>
              </a:ext>
            </a:extLst>
          </p:cNvPr>
          <p:cNvSpPr>
            <a:spLocks noGrp="1"/>
          </p:cNvSpPr>
          <p:nvPr>
            <p:ph type="body" sz="quarter" idx="34" hasCustomPrompt="1"/>
          </p:nvPr>
        </p:nvSpPr>
        <p:spPr>
          <a:xfrm>
            <a:off x="9083028"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4" name="Espace réservé du texte 5">
            <a:extLst>
              <a:ext uri="{FF2B5EF4-FFF2-40B4-BE49-F238E27FC236}">
                <a16:creationId xmlns:a16="http://schemas.microsoft.com/office/drawing/2014/main" id="{988BC211-A91D-329A-BEB2-F2578ED31C04}"/>
              </a:ext>
            </a:extLst>
          </p:cNvPr>
          <p:cNvSpPr>
            <a:spLocks noGrp="1"/>
          </p:cNvSpPr>
          <p:nvPr>
            <p:ph type="body" sz="quarter" idx="35" hasCustomPrompt="1"/>
          </p:nvPr>
        </p:nvSpPr>
        <p:spPr>
          <a:xfrm>
            <a:off x="9083028"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5" name="Espace réservé du texte 5">
            <a:extLst>
              <a:ext uri="{FF2B5EF4-FFF2-40B4-BE49-F238E27FC236}">
                <a16:creationId xmlns:a16="http://schemas.microsoft.com/office/drawing/2014/main" id="{D2BD364D-AE21-BD58-0D63-2A8A4227265B}"/>
              </a:ext>
            </a:extLst>
          </p:cNvPr>
          <p:cNvSpPr>
            <a:spLocks noGrp="1"/>
          </p:cNvSpPr>
          <p:nvPr>
            <p:ph type="body" sz="quarter" idx="36" hasCustomPrompt="1"/>
          </p:nvPr>
        </p:nvSpPr>
        <p:spPr>
          <a:xfrm>
            <a:off x="1719101" y="1380158"/>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36" name="Espace réservé du texte 5">
            <a:extLst>
              <a:ext uri="{FF2B5EF4-FFF2-40B4-BE49-F238E27FC236}">
                <a16:creationId xmlns:a16="http://schemas.microsoft.com/office/drawing/2014/main" id="{5C60EAA7-350D-4E91-D91C-294FF26E862B}"/>
              </a:ext>
            </a:extLst>
          </p:cNvPr>
          <p:cNvSpPr>
            <a:spLocks noGrp="1"/>
          </p:cNvSpPr>
          <p:nvPr>
            <p:ph type="body" sz="quarter" idx="37" hasCustomPrompt="1"/>
          </p:nvPr>
        </p:nvSpPr>
        <p:spPr>
          <a:xfrm>
            <a:off x="1719101" y="3728911"/>
            <a:ext cx="122965" cy="1949155"/>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11" name="Espace réservé du texte 10">
            <a:extLst>
              <a:ext uri="{FF2B5EF4-FFF2-40B4-BE49-F238E27FC236}">
                <a16:creationId xmlns:a16="http://schemas.microsoft.com/office/drawing/2014/main" id="{44756EE6-193D-ED42-F45A-B39284CCA678}"/>
              </a:ext>
            </a:extLst>
          </p:cNvPr>
          <p:cNvSpPr>
            <a:spLocks noGrp="1"/>
          </p:cNvSpPr>
          <p:nvPr>
            <p:ph type="body" sz="quarter" idx="38" hasCustomPrompt="1"/>
          </p:nvPr>
        </p:nvSpPr>
        <p:spPr>
          <a:xfrm>
            <a:off x="904528" y="2632651"/>
            <a:ext cx="814573"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01</a:t>
            </a:r>
          </a:p>
        </p:txBody>
      </p:sp>
      <p:sp>
        <p:nvSpPr>
          <p:cNvPr id="38" name="Espace réservé du texte 10">
            <a:extLst>
              <a:ext uri="{FF2B5EF4-FFF2-40B4-BE49-F238E27FC236}">
                <a16:creationId xmlns:a16="http://schemas.microsoft.com/office/drawing/2014/main" id="{775ACE80-4F00-50ED-8167-77281F952A1E}"/>
              </a:ext>
            </a:extLst>
          </p:cNvPr>
          <p:cNvSpPr>
            <a:spLocks noGrp="1"/>
          </p:cNvSpPr>
          <p:nvPr>
            <p:ph type="body" sz="quarter" idx="39" hasCustomPrompt="1"/>
          </p:nvPr>
        </p:nvSpPr>
        <p:spPr>
          <a:xfrm>
            <a:off x="4475164" y="2632651"/>
            <a:ext cx="884615"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02</a:t>
            </a:r>
          </a:p>
        </p:txBody>
      </p:sp>
      <p:sp>
        <p:nvSpPr>
          <p:cNvPr id="39" name="Espace réservé du texte 10">
            <a:extLst>
              <a:ext uri="{FF2B5EF4-FFF2-40B4-BE49-F238E27FC236}">
                <a16:creationId xmlns:a16="http://schemas.microsoft.com/office/drawing/2014/main" id="{EF065907-37DE-7412-34B2-C7886342230E}"/>
              </a:ext>
            </a:extLst>
          </p:cNvPr>
          <p:cNvSpPr>
            <a:spLocks noGrp="1"/>
          </p:cNvSpPr>
          <p:nvPr>
            <p:ph type="body" sz="quarter" idx="40" hasCustomPrompt="1"/>
          </p:nvPr>
        </p:nvSpPr>
        <p:spPr>
          <a:xfrm>
            <a:off x="8180696" y="2632651"/>
            <a:ext cx="909259" cy="696661"/>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03</a:t>
            </a:r>
          </a:p>
        </p:txBody>
      </p:sp>
      <p:sp>
        <p:nvSpPr>
          <p:cNvPr id="40" name="Espace réservé du texte 10">
            <a:extLst>
              <a:ext uri="{FF2B5EF4-FFF2-40B4-BE49-F238E27FC236}">
                <a16:creationId xmlns:a16="http://schemas.microsoft.com/office/drawing/2014/main" id="{429D6205-9727-03BB-D611-B6C83F0568BB}"/>
              </a:ext>
            </a:extLst>
          </p:cNvPr>
          <p:cNvSpPr>
            <a:spLocks noGrp="1"/>
          </p:cNvSpPr>
          <p:nvPr>
            <p:ph type="body" sz="quarter" idx="41" hasCustomPrompt="1"/>
          </p:nvPr>
        </p:nvSpPr>
        <p:spPr>
          <a:xfrm>
            <a:off x="904528" y="4946360"/>
            <a:ext cx="814573"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04</a:t>
            </a:r>
          </a:p>
        </p:txBody>
      </p:sp>
      <p:sp>
        <p:nvSpPr>
          <p:cNvPr id="41" name="Espace réservé du texte 10">
            <a:extLst>
              <a:ext uri="{FF2B5EF4-FFF2-40B4-BE49-F238E27FC236}">
                <a16:creationId xmlns:a16="http://schemas.microsoft.com/office/drawing/2014/main" id="{92A38702-FDA0-39BC-E55D-F907E37EFC8B}"/>
              </a:ext>
            </a:extLst>
          </p:cNvPr>
          <p:cNvSpPr>
            <a:spLocks noGrp="1"/>
          </p:cNvSpPr>
          <p:nvPr>
            <p:ph type="body" sz="quarter" idx="42" hasCustomPrompt="1"/>
          </p:nvPr>
        </p:nvSpPr>
        <p:spPr>
          <a:xfrm>
            <a:off x="4475164" y="4946360"/>
            <a:ext cx="884615"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05</a:t>
            </a:r>
          </a:p>
        </p:txBody>
      </p:sp>
      <p:sp>
        <p:nvSpPr>
          <p:cNvPr id="42" name="Espace réservé du texte 10">
            <a:extLst>
              <a:ext uri="{FF2B5EF4-FFF2-40B4-BE49-F238E27FC236}">
                <a16:creationId xmlns:a16="http://schemas.microsoft.com/office/drawing/2014/main" id="{A17F801E-9775-9830-C990-8240316236FB}"/>
              </a:ext>
            </a:extLst>
          </p:cNvPr>
          <p:cNvSpPr>
            <a:spLocks noGrp="1"/>
          </p:cNvSpPr>
          <p:nvPr>
            <p:ph type="body" sz="quarter" idx="43" hasCustomPrompt="1"/>
          </p:nvPr>
        </p:nvSpPr>
        <p:spPr>
          <a:xfrm>
            <a:off x="8180696" y="4946360"/>
            <a:ext cx="909259" cy="731705"/>
          </a:xfrm>
        </p:spPr>
        <p:txBody>
          <a:bodyPr lIns="0" tIns="0" rIns="0" bIns="0"/>
          <a:lstStyle>
            <a:lvl1pPr marL="7938" indent="0" algn="ctr">
              <a:buNone/>
              <a:defRPr lang="fr-FR" sz="4800" b="1" i="0" kern="1200" dirty="0">
                <a:solidFill>
                  <a:schemeClr val="bg1"/>
                </a:solidFill>
                <a:effectLst/>
                <a:latin typeface="Arial" panose="020B0604020202020204" pitchFamily="34" charset="0"/>
                <a:ea typeface="+mj-ea"/>
                <a:cs typeface="+mj-cs"/>
              </a:defRPr>
            </a:lvl1pPr>
          </a:lstStyle>
          <a:p>
            <a:pPr lvl="0"/>
            <a:r>
              <a:rPr lang="fr-FR"/>
              <a:t>06</a:t>
            </a:r>
          </a:p>
        </p:txBody>
      </p:sp>
      <p:sp>
        <p:nvSpPr>
          <p:cNvPr id="4" name="Espace réservé du pied de page 3">
            <a:extLst>
              <a:ext uri="{FF2B5EF4-FFF2-40B4-BE49-F238E27FC236}">
                <a16:creationId xmlns:a16="http://schemas.microsoft.com/office/drawing/2014/main" id="{DD740D08-5664-00EE-DF48-10A70DE51253}"/>
              </a:ext>
            </a:extLst>
          </p:cNvPr>
          <p:cNvSpPr>
            <a:spLocks noGrp="1"/>
          </p:cNvSpPr>
          <p:nvPr>
            <p:ph type="ftr" sz="quarter" idx="44"/>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19794687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ommaire_lon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avec deux colonnes</a:t>
            </a:r>
          </a:p>
        </p:txBody>
      </p:sp>
      <p:sp>
        <p:nvSpPr>
          <p:cNvPr id="5" name="Espace réservé du numéro de diapositive 4">
            <a:extLst>
              <a:ext uri="{FF2B5EF4-FFF2-40B4-BE49-F238E27FC236}">
                <a16:creationId xmlns:a16="http://schemas.microsoft.com/office/drawing/2014/main" id="{3AAA6029-81D1-4142-A20D-7511440A9101}"/>
              </a:ext>
            </a:extLst>
          </p:cNvPr>
          <p:cNvSpPr>
            <a:spLocks noGrp="1"/>
          </p:cNvSpPr>
          <p:nvPr>
            <p:ph type="sldNum" sz="quarter" idx="25"/>
          </p:nvPr>
        </p:nvSpPr>
        <p:spPr/>
        <p:txBody>
          <a:bodyPr/>
          <a:lstStyle/>
          <a:p>
            <a:fld id="{5B4A2616-67FD-244D-A9A6-1B1EB77FB7D4}" type="slidenum">
              <a:rPr lang="fr-FR" smtClean="0"/>
              <a:pPr/>
              <a:t>‹#›</a:t>
            </a:fld>
            <a:r>
              <a:rPr lang="fr-FR"/>
              <a:t> </a:t>
            </a:r>
          </a:p>
        </p:txBody>
      </p:sp>
      <p:sp>
        <p:nvSpPr>
          <p:cNvPr id="11" name="Espace réservé du texte 10">
            <a:extLst>
              <a:ext uri="{FF2B5EF4-FFF2-40B4-BE49-F238E27FC236}">
                <a16:creationId xmlns:a16="http://schemas.microsoft.com/office/drawing/2014/main" id="{44756EE6-193D-ED42-F45A-B39284CCA678}"/>
              </a:ext>
            </a:extLst>
          </p:cNvPr>
          <p:cNvSpPr>
            <a:spLocks noGrp="1"/>
          </p:cNvSpPr>
          <p:nvPr>
            <p:ph type="body" sz="quarter" idx="38" hasCustomPrompt="1"/>
          </p:nvPr>
        </p:nvSpPr>
        <p:spPr>
          <a:xfrm>
            <a:off x="442913" y="1694406"/>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01</a:t>
            </a:r>
          </a:p>
        </p:txBody>
      </p:sp>
      <p:sp>
        <p:nvSpPr>
          <p:cNvPr id="6" name="Espace réservé du texte 5">
            <a:extLst>
              <a:ext uri="{FF2B5EF4-FFF2-40B4-BE49-F238E27FC236}">
                <a16:creationId xmlns:a16="http://schemas.microsoft.com/office/drawing/2014/main" id="{55E1AA9D-31E3-4396-3A87-C7A1A6B52B15}"/>
              </a:ext>
            </a:extLst>
          </p:cNvPr>
          <p:cNvSpPr>
            <a:spLocks noGrp="1"/>
          </p:cNvSpPr>
          <p:nvPr>
            <p:ph type="body" sz="quarter" idx="39" hasCustomPrompt="1"/>
          </p:nvPr>
        </p:nvSpPr>
        <p:spPr>
          <a:xfrm>
            <a:off x="1257486" y="1694406"/>
            <a:ext cx="4424177" cy="696661"/>
          </a:xfrm>
        </p:spPr>
        <p:txBody>
          <a:bodyPr tIns="144000" bIns="144000" anchor="b" anchorCtr="0"/>
          <a:lstStyle>
            <a:lvl1pPr marL="7938" indent="0">
              <a:spcBef>
                <a:spcPts val="0"/>
              </a:spcBef>
              <a:spcAft>
                <a:spcPts val="0"/>
              </a:spcAft>
              <a:buNone/>
              <a:defRPr/>
            </a:lvl1pPr>
          </a:lstStyle>
          <a:p>
            <a:pPr lvl="0"/>
            <a:r>
              <a:rPr lang="fr-FR"/>
              <a:t>Titre du chapitre 1</a:t>
            </a:r>
          </a:p>
        </p:txBody>
      </p:sp>
      <p:sp>
        <p:nvSpPr>
          <p:cNvPr id="51" name="Espace réservé du texte 10">
            <a:extLst>
              <a:ext uri="{FF2B5EF4-FFF2-40B4-BE49-F238E27FC236}">
                <a16:creationId xmlns:a16="http://schemas.microsoft.com/office/drawing/2014/main" id="{90F2E51C-2D58-41C5-1441-4A4DBC0331E0}"/>
              </a:ext>
            </a:extLst>
          </p:cNvPr>
          <p:cNvSpPr>
            <a:spLocks noGrp="1"/>
          </p:cNvSpPr>
          <p:nvPr>
            <p:ph type="body" sz="quarter" idx="42" hasCustomPrompt="1"/>
          </p:nvPr>
        </p:nvSpPr>
        <p:spPr>
          <a:xfrm>
            <a:off x="442913" y="2405494"/>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02</a:t>
            </a:r>
          </a:p>
        </p:txBody>
      </p:sp>
      <p:sp>
        <p:nvSpPr>
          <p:cNvPr id="52" name="Espace réservé du texte 5">
            <a:extLst>
              <a:ext uri="{FF2B5EF4-FFF2-40B4-BE49-F238E27FC236}">
                <a16:creationId xmlns:a16="http://schemas.microsoft.com/office/drawing/2014/main" id="{4D3A49A4-59CD-17CE-5018-8CA23453C713}"/>
              </a:ext>
            </a:extLst>
          </p:cNvPr>
          <p:cNvSpPr>
            <a:spLocks noGrp="1"/>
          </p:cNvSpPr>
          <p:nvPr>
            <p:ph type="body" sz="quarter" idx="43" hasCustomPrompt="1"/>
          </p:nvPr>
        </p:nvSpPr>
        <p:spPr>
          <a:xfrm>
            <a:off x="1257486" y="2405494"/>
            <a:ext cx="4424177" cy="696661"/>
          </a:xfrm>
        </p:spPr>
        <p:txBody>
          <a:bodyPr tIns="144000" bIns="144000" anchor="b" anchorCtr="0"/>
          <a:lstStyle>
            <a:lvl1pPr marL="7938" indent="0">
              <a:spcBef>
                <a:spcPts val="0"/>
              </a:spcBef>
              <a:spcAft>
                <a:spcPts val="0"/>
              </a:spcAft>
              <a:buNone/>
              <a:defRPr/>
            </a:lvl1pPr>
          </a:lstStyle>
          <a:p>
            <a:pPr lvl="0"/>
            <a:r>
              <a:rPr lang="fr-FR"/>
              <a:t>Titre du chapitre 2</a:t>
            </a:r>
          </a:p>
        </p:txBody>
      </p:sp>
      <p:sp>
        <p:nvSpPr>
          <p:cNvPr id="53" name="Espace réservé du texte 10">
            <a:extLst>
              <a:ext uri="{FF2B5EF4-FFF2-40B4-BE49-F238E27FC236}">
                <a16:creationId xmlns:a16="http://schemas.microsoft.com/office/drawing/2014/main" id="{93DA2AA6-94F7-EE18-C37B-60E30A89D1A5}"/>
              </a:ext>
            </a:extLst>
          </p:cNvPr>
          <p:cNvSpPr>
            <a:spLocks noGrp="1"/>
          </p:cNvSpPr>
          <p:nvPr>
            <p:ph type="body" sz="quarter" idx="44" hasCustomPrompt="1"/>
          </p:nvPr>
        </p:nvSpPr>
        <p:spPr>
          <a:xfrm>
            <a:off x="442913" y="3116582"/>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03</a:t>
            </a:r>
          </a:p>
        </p:txBody>
      </p:sp>
      <p:sp>
        <p:nvSpPr>
          <p:cNvPr id="54" name="Espace réservé du texte 5">
            <a:extLst>
              <a:ext uri="{FF2B5EF4-FFF2-40B4-BE49-F238E27FC236}">
                <a16:creationId xmlns:a16="http://schemas.microsoft.com/office/drawing/2014/main" id="{B18C4F51-F634-F2E1-9B31-3E130A1EC6CA}"/>
              </a:ext>
            </a:extLst>
          </p:cNvPr>
          <p:cNvSpPr>
            <a:spLocks noGrp="1"/>
          </p:cNvSpPr>
          <p:nvPr>
            <p:ph type="body" sz="quarter" idx="45" hasCustomPrompt="1"/>
          </p:nvPr>
        </p:nvSpPr>
        <p:spPr>
          <a:xfrm>
            <a:off x="1257486" y="3116582"/>
            <a:ext cx="4424177" cy="696661"/>
          </a:xfrm>
        </p:spPr>
        <p:txBody>
          <a:bodyPr tIns="144000" bIns="144000" anchor="b" anchorCtr="0"/>
          <a:lstStyle>
            <a:lvl1pPr marL="7938" indent="0">
              <a:spcBef>
                <a:spcPts val="0"/>
              </a:spcBef>
              <a:spcAft>
                <a:spcPts val="0"/>
              </a:spcAft>
              <a:buNone/>
              <a:defRPr/>
            </a:lvl1pPr>
          </a:lstStyle>
          <a:p>
            <a:pPr lvl="0"/>
            <a:r>
              <a:rPr lang="fr-FR"/>
              <a:t>Titre du chapitre 3</a:t>
            </a:r>
          </a:p>
        </p:txBody>
      </p:sp>
      <p:sp>
        <p:nvSpPr>
          <p:cNvPr id="55" name="Espace réservé du texte 10">
            <a:extLst>
              <a:ext uri="{FF2B5EF4-FFF2-40B4-BE49-F238E27FC236}">
                <a16:creationId xmlns:a16="http://schemas.microsoft.com/office/drawing/2014/main" id="{3F9EFBCB-8B9A-2A86-C285-9E86F498BC64}"/>
              </a:ext>
            </a:extLst>
          </p:cNvPr>
          <p:cNvSpPr>
            <a:spLocks noGrp="1"/>
          </p:cNvSpPr>
          <p:nvPr>
            <p:ph type="body" sz="quarter" idx="46" hasCustomPrompt="1"/>
          </p:nvPr>
        </p:nvSpPr>
        <p:spPr>
          <a:xfrm>
            <a:off x="442913" y="3827670"/>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04</a:t>
            </a:r>
          </a:p>
        </p:txBody>
      </p:sp>
      <p:sp>
        <p:nvSpPr>
          <p:cNvPr id="56" name="Espace réservé du texte 5">
            <a:extLst>
              <a:ext uri="{FF2B5EF4-FFF2-40B4-BE49-F238E27FC236}">
                <a16:creationId xmlns:a16="http://schemas.microsoft.com/office/drawing/2014/main" id="{AA5793D2-1EB1-CEEC-6BD3-09BE166B8590}"/>
              </a:ext>
            </a:extLst>
          </p:cNvPr>
          <p:cNvSpPr>
            <a:spLocks noGrp="1"/>
          </p:cNvSpPr>
          <p:nvPr>
            <p:ph type="body" sz="quarter" idx="47" hasCustomPrompt="1"/>
          </p:nvPr>
        </p:nvSpPr>
        <p:spPr>
          <a:xfrm>
            <a:off x="1257486" y="3827670"/>
            <a:ext cx="4424177" cy="696661"/>
          </a:xfrm>
        </p:spPr>
        <p:txBody>
          <a:bodyPr tIns="144000" bIns="144000" anchor="b" anchorCtr="0"/>
          <a:lstStyle>
            <a:lvl1pPr marL="7938" indent="0">
              <a:spcBef>
                <a:spcPts val="0"/>
              </a:spcBef>
              <a:spcAft>
                <a:spcPts val="0"/>
              </a:spcAft>
              <a:buNone/>
              <a:defRPr/>
            </a:lvl1pPr>
          </a:lstStyle>
          <a:p>
            <a:pPr lvl="0"/>
            <a:r>
              <a:rPr lang="fr-FR"/>
              <a:t>Titre du chapitre 4</a:t>
            </a:r>
          </a:p>
        </p:txBody>
      </p:sp>
      <p:sp>
        <p:nvSpPr>
          <p:cNvPr id="57" name="Espace réservé du texte 10">
            <a:extLst>
              <a:ext uri="{FF2B5EF4-FFF2-40B4-BE49-F238E27FC236}">
                <a16:creationId xmlns:a16="http://schemas.microsoft.com/office/drawing/2014/main" id="{667A36AE-E135-CC4A-258C-C8524DF89EB5}"/>
              </a:ext>
            </a:extLst>
          </p:cNvPr>
          <p:cNvSpPr>
            <a:spLocks noGrp="1"/>
          </p:cNvSpPr>
          <p:nvPr>
            <p:ph type="body" sz="quarter" idx="48" hasCustomPrompt="1"/>
          </p:nvPr>
        </p:nvSpPr>
        <p:spPr>
          <a:xfrm>
            <a:off x="442913" y="453875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05</a:t>
            </a:r>
          </a:p>
        </p:txBody>
      </p:sp>
      <p:sp>
        <p:nvSpPr>
          <p:cNvPr id="58" name="Espace réservé du texte 5">
            <a:extLst>
              <a:ext uri="{FF2B5EF4-FFF2-40B4-BE49-F238E27FC236}">
                <a16:creationId xmlns:a16="http://schemas.microsoft.com/office/drawing/2014/main" id="{A3C3CB88-1FCE-2A0D-8213-2158667E9DA8}"/>
              </a:ext>
            </a:extLst>
          </p:cNvPr>
          <p:cNvSpPr>
            <a:spLocks noGrp="1"/>
          </p:cNvSpPr>
          <p:nvPr>
            <p:ph type="body" sz="quarter" idx="49" hasCustomPrompt="1"/>
          </p:nvPr>
        </p:nvSpPr>
        <p:spPr>
          <a:xfrm>
            <a:off x="1257486" y="4538758"/>
            <a:ext cx="4424177" cy="696661"/>
          </a:xfrm>
        </p:spPr>
        <p:txBody>
          <a:bodyPr tIns="144000" bIns="144000" anchor="b" anchorCtr="0"/>
          <a:lstStyle>
            <a:lvl1pPr marL="7938" indent="0">
              <a:spcBef>
                <a:spcPts val="0"/>
              </a:spcBef>
              <a:spcAft>
                <a:spcPts val="0"/>
              </a:spcAft>
              <a:buNone/>
              <a:defRPr/>
            </a:lvl1pPr>
          </a:lstStyle>
          <a:p>
            <a:pPr lvl="0"/>
            <a:r>
              <a:rPr lang="fr-FR"/>
              <a:t>Titre du chapitre 5</a:t>
            </a:r>
          </a:p>
        </p:txBody>
      </p:sp>
      <p:sp>
        <p:nvSpPr>
          <p:cNvPr id="59" name="Espace réservé du texte 10">
            <a:extLst>
              <a:ext uri="{FF2B5EF4-FFF2-40B4-BE49-F238E27FC236}">
                <a16:creationId xmlns:a16="http://schemas.microsoft.com/office/drawing/2014/main" id="{F846391E-5D29-9EED-55C3-BB40CE79998C}"/>
              </a:ext>
            </a:extLst>
          </p:cNvPr>
          <p:cNvSpPr>
            <a:spLocks noGrp="1"/>
          </p:cNvSpPr>
          <p:nvPr>
            <p:ph type="body" sz="quarter" idx="50" hasCustomPrompt="1"/>
          </p:nvPr>
        </p:nvSpPr>
        <p:spPr>
          <a:xfrm>
            <a:off x="442913" y="524984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06</a:t>
            </a:r>
          </a:p>
        </p:txBody>
      </p:sp>
      <p:sp>
        <p:nvSpPr>
          <p:cNvPr id="60" name="Espace réservé du texte 5">
            <a:extLst>
              <a:ext uri="{FF2B5EF4-FFF2-40B4-BE49-F238E27FC236}">
                <a16:creationId xmlns:a16="http://schemas.microsoft.com/office/drawing/2014/main" id="{8CACD66A-2139-2D74-FD4F-B500C3B44E79}"/>
              </a:ext>
            </a:extLst>
          </p:cNvPr>
          <p:cNvSpPr>
            <a:spLocks noGrp="1"/>
          </p:cNvSpPr>
          <p:nvPr>
            <p:ph type="body" sz="quarter" idx="51" hasCustomPrompt="1"/>
          </p:nvPr>
        </p:nvSpPr>
        <p:spPr>
          <a:xfrm>
            <a:off x="1257486" y="5249848"/>
            <a:ext cx="4424177" cy="696661"/>
          </a:xfrm>
        </p:spPr>
        <p:txBody>
          <a:bodyPr tIns="144000" bIns="144000" anchor="b" anchorCtr="0"/>
          <a:lstStyle>
            <a:lvl1pPr marL="7938" indent="0">
              <a:spcBef>
                <a:spcPts val="0"/>
              </a:spcBef>
              <a:spcAft>
                <a:spcPts val="0"/>
              </a:spcAft>
              <a:buNone/>
              <a:defRPr/>
            </a:lvl1pPr>
          </a:lstStyle>
          <a:p>
            <a:pPr lvl="0"/>
            <a:r>
              <a:rPr lang="fr-FR"/>
              <a:t>Titre du chapitre 6</a:t>
            </a:r>
          </a:p>
        </p:txBody>
      </p:sp>
      <p:sp>
        <p:nvSpPr>
          <p:cNvPr id="61" name="Espace réservé du texte 10">
            <a:extLst>
              <a:ext uri="{FF2B5EF4-FFF2-40B4-BE49-F238E27FC236}">
                <a16:creationId xmlns:a16="http://schemas.microsoft.com/office/drawing/2014/main" id="{E869DF23-319F-621A-7FA9-C00BD4FA6C0E}"/>
              </a:ext>
            </a:extLst>
          </p:cNvPr>
          <p:cNvSpPr>
            <a:spLocks noGrp="1"/>
          </p:cNvSpPr>
          <p:nvPr>
            <p:ph type="body" sz="quarter" idx="52" hasCustomPrompt="1"/>
          </p:nvPr>
        </p:nvSpPr>
        <p:spPr>
          <a:xfrm>
            <a:off x="6091238" y="1694406"/>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07</a:t>
            </a:r>
          </a:p>
        </p:txBody>
      </p:sp>
      <p:sp>
        <p:nvSpPr>
          <p:cNvPr id="62" name="Espace réservé du texte 5">
            <a:extLst>
              <a:ext uri="{FF2B5EF4-FFF2-40B4-BE49-F238E27FC236}">
                <a16:creationId xmlns:a16="http://schemas.microsoft.com/office/drawing/2014/main" id="{015024D0-F4ED-3DFE-EE45-75CA938ACB54}"/>
              </a:ext>
            </a:extLst>
          </p:cNvPr>
          <p:cNvSpPr>
            <a:spLocks noGrp="1"/>
          </p:cNvSpPr>
          <p:nvPr>
            <p:ph type="body" sz="quarter" idx="53" hasCustomPrompt="1"/>
          </p:nvPr>
        </p:nvSpPr>
        <p:spPr>
          <a:xfrm>
            <a:off x="6905811" y="1694406"/>
            <a:ext cx="4424177" cy="696661"/>
          </a:xfrm>
        </p:spPr>
        <p:txBody>
          <a:bodyPr tIns="144000" bIns="144000" anchor="b" anchorCtr="0"/>
          <a:lstStyle>
            <a:lvl1pPr marL="7938" indent="0">
              <a:spcBef>
                <a:spcPts val="0"/>
              </a:spcBef>
              <a:spcAft>
                <a:spcPts val="0"/>
              </a:spcAft>
              <a:buNone/>
              <a:defRPr/>
            </a:lvl1pPr>
          </a:lstStyle>
          <a:p>
            <a:pPr lvl="0"/>
            <a:r>
              <a:rPr lang="fr-FR"/>
              <a:t>Titre du chapitre 7</a:t>
            </a:r>
          </a:p>
        </p:txBody>
      </p:sp>
      <p:sp>
        <p:nvSpPr>
          <p:cNvPr id="63" name="Espace réservé du texte 10">
            <a:extLst>
              <a:ext uri="{FF2B5EF4-FFF2-40B4-BE49-F238E27FC236}">
                <a16:creationId xmlns:a16="http://schemas.microsoft.com/office/drawing/2014/main" id="{D9764B39-2063-98B4-5CDD-0C2D3676B301}"/>
              </a:ext>
            </a:extLst>
          </p:cNvPr>
          <p:cNvSpPr>
            <a:spLocks noGrp="1"/>
          </p:cNvSpPr>
          <p:nvPr>
            <p:ph type="body" sz="quarter" idx="54" hasCustomPrompt="1"/>
          </p:nvPr>
        </p:nvSpPr>
        <p:spPr>
          <a:xfrm>
            <a:off x="6091238" y="2405494"/>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08</a:t>
            </a:r>
          </a:p>
        </p:txBody>
      </p:sp>
      <p:sp>
        <p:nvSpPr>
          <p:cNvPr id="64" name="Espace réservé du texte 5">
            <a:extLst>
              <a:ext uri="{FF2B5EF4-FFF2-40B4-BE49-F238E27FC236}">
                <a16:creationId xmlns:a16="http://schemas.microsoft.com/office/drawing/2014/main" id="{7DAFC86A-CC96-759C-2FBC-42043E1A2563}"/>
              </a:ext>
            </a:extLst>
          </p:cNvPr>
          <p:cNvSpPr>
            <a:spLocks noGrp="1"/>
          </p:cNvSpPr>
          <p:nvPr>
            <p:ph type="body" sz="quarter" idx="55" hasCustomPrompt="1"/>
          </p:nvPr>
        </p:nvSpPr>
        <p:spPr>
          <a:xfrm>
            <a:off x="6905811" y="2405494"/>
            <a:ext cx="4424177" cy="696661"/>
          </a:xfrm>
        </p:spPr>
        <p:txBody>
          <a:bodyPr tIns="144000" bIns="144000" anchor="b" anchorCtr="0"/>
          <a:lstStyle>
            <a:lvl1pPr marL="7938" indent="0">
              <a:spcBef>
                <a:spcPts val="0"/>
              </a:spcBef>
              <a:spcAft>
                <a:spcPts val="0"/>
              </a:spcAft>
              <a:buNone/>
              <a:defRPr/>
            </a:lvl1pPr>
          </a:lstStyle>
          <a:p>
            <a:pPr lvl="0"/>
            <a:r>
              <a:rPr lang="fr-FR"/>
              <a:t>Titre du chapitre 8</a:t>
            </a:r>
          </a:p>
        </p:txBody>
      </p:sp>
      <p:sp>
        <p:nvSpPr>
          <p:cNvPr id="65" name="Espace réservé du texte 10">
            <a:extLst>
              <a:ext uri="{FF2B5EF4-FFF2-40B4-BE49-F238E27FC236}">
                <a16:creationId xmlns:a16="http://schemas.microsoft.com/office/drawing/2014/main" id="{E89A1848-8F53-7626-85F5-72C13DC1DD9F}"/>
              </a:ext>
            </a:extLst>
          </p:cNvPr>
          <p:cNvSpPr>
            <a:spLocks noGrp="1"/>
          </p:cNvSpPr>
          <p:nvPr>
            <p:ph type="body" sz="quarter" idx="56" hasCustomPrompt="1"/>
          </p:nvPr>
        </p:nvSpPr>
        <p:spPr>
          <a:xfrm>
            <a:off x="6091238" y="3116582"/>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09</a:t>
            </a:r>
          </a:p>
        </p:txBody>
      </p:sp>
      <p:sp>
        <p:nvSpPr>
          <p:cNvPr id="66" name="Espace réservé du texte 5">
            <a:extLst>
              <a:ext uri="{FF2B5EF4-FFF2-40B4-BE49-F238E27FC236}">
                <a16:creationId xmlns:a16="http://schemas.microsoft.com/office/drawing/2014/main" id="{4BF95726-DD0E-7A38-B898-138580C6E15F}"/>
              </a:ext>
            </a:extLst>
          </p:cNvPr>
          <p:cNvSpPr>
            <a:spLocks noGrp="1"/>
          </p:cNvSpPr>
          <p:nvPr>
            <p:ph type="body" sz="quarter" idx="57" hasCustomPrompt="1"/>
          </p:nvPr>
        </p:nvSpPr>
        <p:spPr>
          <a:xfrm>
            <a:off x="6905811" y="3116582"/>
            <a:ext cx="4424177" cy="696661"/>
          </a:xfrm>
        </p:spPr>
        <p:txBody>
          <a:bodyPr tIns="144000" bIns="144000" anchor="b" anchorCtr="0"/>
          <a:lstStyle>
            <a:lvl1pPr marL="7938" indent="0">
              <a:spcBef>
                <a:spcPts val="0"/>
              </a:spcBef>
              <a:spcAft>
                <a:spcPts val="0"/>
              </a:spcAft>
              <a:buNone/>
              <a:defRPr/>
            </a:lvl1pPr>
          </a:lstStyle>
          <a:p>
            <a:pPr lvl="0"/>
            <a:r>
              <a:rPr lang="fr-FR"/>
              <a:t>Titre du chapitre 9</a:t>
            </a:r>
          </a:p>
        </p:txBody>
      </p:sp>
      <p:sp>
        <p:nvSpPr>
          <p:cNvPr id="67" name="Espace réservé du texte 10">
            <a:extLst>
              <a:ext uri="{FF2B5EF4-FFF2-40B4-BE49-F238E27FC236}">
                <a16:creationId xmlns:a16="http://schemas.microsoft.com/office/drawing/2014/main" id="{C14D2393-8BF2-90B6-A8FF-87C27071A0B5}"/>
              </a:ext>
            </a:extLst>
          </p:cNvPr>
          <p:cNvSpPr>
            <a:spLocks noGrp="1"/>
          </p:cNvSpPr>
          <p:nvPr>
            <p:ph type="body" sz="quarter" idx="58" hasCustomPrompt="1"/>
          </p:nvPr>
        </p:nvSpPr>
        <p:spPr>
          <a:xfrm>
            <a:off x="6091238" y="3827670"/>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10</a:t>
            </a:r>
          </a:p>
        </p:txBody>
      </p:sp>
      <p:sp>
        <p:nvSpPr>
          <p:cNvPr id="68" name="Espace réservé du texte 5">
            <a:extLst>
              <a:ext uri="{FF2B5EF4-FFF2-40B4-BE49-F238E27FC236}">
                <a16:creationId xmlns:a16="http://schemas.microsoft.com/office/drawing/2014/main" id="{A1DEC824-28D0-A4DB-828E-DF29DBCD891E}"/>
              </a:ext>
            </a:extLst>
          </p:cNvPr>
          <p:cNvSpPr>
            <a:spLocks noGrp="1"/>
          </p:cNvSpPr>
          <p:nvPr>
            <p:ph type="body" sz="quarter" idx="59" hasCustomPrompt="1"/>
          </p:nvPr>
        </p:nvSpPr>
        <p:spPr>
          <a:xfrm>
            <a:off x="6905811" y="3827670"/>
            <a:ext cx="4424177" cy="696661"/>
          </a:xfrm>
        </p:spPr>
        <p:txBody>
          <a:bodyPr tIns="144000" bIns="144000" anchor="b" anchorCtr="0"/>
          <a:lstStyle>
            <a:lvl1pPr marL="7938" indent="0">
              <a:spcBef>
                <a:spcPts val="0"/>
              </a:spcBef>
              <a:spcAft>
                <a:spcPts val="0"/>
              </a:spcAft>
              <a:buNone/>
              <a:defRPr/>
            </a:lvl1pPr>
          </a:lstStyle>
          <a:p>
            <a:pPr lvl="0"/>
            <a:r>
              <a:rPr lang="fr-FR"/>
              <a:t>Titre du chapitre 10</a:t>
            </a:r>
          </a:p>
        </p:txBody>
      </p:sp>
      <p:sp>
        <p:nvSpPr>
          <p:cNvPr id="69" name="Espace réservé du texte 10">
            <a:extLst>
              <a:ext uri="{FF2B5EF4-FFF2-40B4-BE49-F238E27FC236}">
                <a16:creationId xmlns:a16="http://schemas.microsoft.com/office/drawing/2014/main" id="{C7535B14-34D8-3B7A-EB51-BCA4410F55F2}"/>
              </a:ext>
            </a:extLst>
          </p:cNvPr>
          <p:cNvSpPr>
            <a:spLocks noGrp="1"/>
          </p:cNvSpPr>
          <p:nvPr>
            <p:ph type="body" sz="quarter" idx="60" hasCustomPrompt="1"/>
          </p:nvPr>
        </p:nvSpPr>
        <p:spPr>
          <a:xfrm>
            <a:off x="6091238" y="453875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11</a:t>
            </a:r>
          </a:p>
        </p:txBody>
      </p:sp>
      <p:sp>
        <p:nvSpPr>
          <p:cNvPr id="70" name="Espace réservé du texte 5">
            <a:extLst>
              <a:ext uri="{FF2B5EF4-FFF2-40B4-BE49-F238E27FC236}">
                <a16:creationId xmlns:a16="http://schemas.microsoft.com/office/drawing/2014/main" id="{C0595C9A-64CA-71A1-84D6-5658C8A8E98A}"/>
              </a:ext>
            </a:extLst>
          </p:cNvPr>
          <p:cNvSpPr>
            <a:spLocks noGrp="1"/>
          </p:cNvSpPr>
          <p:nvPr>
            <p:ph type="body" sz="quarter" idx="61" hasCustomPrompt="1"/>
          </p:nvPr>
        </p:nvSpPr>
        <p:spPr>
          <a:xfrm>
            <a:off x="6905811" y="4538758"/>
            <a:ext cx="4424177" cy="696661"/>
          </a:xfrm>
        </p:spPr>
        <p:txBody>
          <a:bodyPr tIns="144000" bIns="144000" anchor="b" anchorCtr="0"/>
          <a:lstStyle>
            <a:lvl1pPr marL="7938" indent="0">
              <a:spcBef>
                <a:spcPts val="0"/>
              </a:spcBef>
              <a:spcAft>
                <a:spcPts val="0"/>
              </a:spcAft>
              <a:buNone/>
              <a:defRPr/>
            </a:lvl1pPr>
          </a:lstStyle>
          <a:p>
            <a:pPr lvl="0"/>
            <a:r>
              <a:rPr lang="fr-FR"/>
              <a:t>Titre du chapitre 11</a:t>
            </a:r>
          </a:p>
        </p:txBody>
      </p:sp>
      <p:sp>
        <p:nvSpPr>
          <p:cNvPr id="71" name="Espace réservé du texte 10">
            <a:extLst>
              <a:ext uri="{FF2B5EF4-FFF2-40B4-BE49-F238E27FC236}">
                <a16:creationId xmlns:a16="http://schemas.microsoft.com/office/drawing/2014/main" id="{AFEDE8CC-EC28-0D54-14C6-F7A57F87CF9C}"/>
              </a:ext>
            </a:extLst>
          </p:cNvPr>
          <p:cNvSpPr>
            <a:spLocks noGrp="1"/>
          </p:cNvSpPr>
          <p:nvPr>
            <p:ph type="body" sz="quarter" idx="62" hasCustomPrompt="1"/>
          </p:nvPr>
        </p:nvSpPr>
        <p:spPr>
          <a:xfrm>
            <a:off x="6091238" y="5249848"/>
            <a:ext cx="814573" cy="696661"/>
          </a:xfrm>
        </p:spPr>
        <p:txBody>
          <a:bodyPr lIns="0" tIns="0" rIns="0" bIns="72000" anchor="b" anchorCtr="0"/>
          <a:lstStyle>
            <a:lvl1pPr marL="7938" indent="0" algn="ctr">
              <a:buNone/>
              <a:defRPr lang="fr-FR" sz="3600" b="1" i="0" kern="1200" dirty="0">
                <a:solidFill>
                  <a:schemeClr val="accent1"/>
                </a:solidFill>
                <a:effectLst/>
                <a:latin typeface="Arial" panose="020B0604020202020204" pitchFamily="34" charset="0"/>
                <a:ea typeface="+mj-ea"/>
                <a:cs typeface="+mj-cs"/>
              </a:defRPr>
            </a:lvl1pPr>
          </a:lstStyle>
          <a:p>
            <a:pPr lvl="0"/>
            <a:r>
              <a:rPr lang="fr-FR"/>
              <a:t>12</a:t>
            </a:r>
          </a:p>
        </p:txBody>
      </p:sp>
      <p:sp>
        <p:nvSpPr>
          <p:cNvPr id="72" name="Espace réservé du texte 5">
            <a:extLst>
              <a:ext uri="{FF2B5EF4-FFF2-40B4-BE49-F238E27FC236}">
                <a16:creationId xmlns:a16="http://schemas.microsoft.com/office/drawing/2014/main" id="{FFD6F717-46B8-32F1-D899-9FA62975FF4B}"/>
              </a:ext>
            </a:extLst>
          </p:cNvPr>
          <p:cNvSpPr>
            <a:spLocks noGrp="1"/>
          </p:cNvSpPr>
          <p:nvPr>
            <p:ph type="body" sz="quarter" idx="63" hasCustomPrompt="1"/>
          </p:nvPr>
        </p:nvSpPr>
        <p:spPr>
          <a:xfrm>
            <a:off x="6905811" y="5249848"/>
            <a:ext cx="4424177" cy="696661"/>
          </a:xfrm>
        </p:spPr>
        <p:txBody>
          <a:bodyPr tIns="144000" bIns="144000" anchor="b" anchorCtr="0"/>
          <a:lstStyle>
            <a:lvl1pPr marL="7938" indent="0">
              <a:spcBef>
                <a:spcPts val="0"/>
              </a:spcBef>
              <a:spcAft>
                <a:spcPts val="0"/>
              </a:spcAft>
              <a:buNone/>
              <a:defRPr/>
            </a:lvl1pPr>
          </a:lstStyle>
          <a:p>
            <a:pPr lvl="0"/>
            <a:r>
              <a:rPr lang="fr-FR"/>
              <a:t>Titre du chapitre 12</a:t>
            </a:r>
          </a:p>
        </p:txBody>
      </p:sp>
      <p:sp>
        <p:nvSpPr>
          <p:cNvPr id="3" name="Espace réservé du pied de page 2">
            <a:extLst>
              <a:ext uri="{FF2B5EF4-FFF2-40B4-BE49-F238E27FC236}">
                <a16:creationId xmlns:a16="http://schemas.microsoft.com/office/drawing/2014/main" id="{EB05387E-A5C7-8DFF-308A-E7F4AE47A8F4}"/>
              </a:ext>
            </a:extLst>
          </p:cNvPr>
          <p:cNvSpPr>
            <a:spLocks noGrp="1"/>
          </p:cNvSpPr>
          <p:nvPr>
            <p:ph type="ftr" sz="quarter" idx="64"/>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20432981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11D85D41-10DA-FB45-ABAC-34DD31694068}"/>
              </a:ext>
            </a:extLst>
          </p:cNvPr>
          <p:cNvSpPr>
            <a:spLocks noGrp="1"/>
          </p:cNvSpPr>
          <p:nvPr>
            <p:ph type="pic" sz="quarter" idx="10"/>
          </p:nvPr>
        </p:nvSpPr>
        <p:spPr>
          <a:xfrm>
            <a:off x="1" y="0"/>
            <a:ext cx="4553526" cy="6858000"/>
          </a:xfrm>
          <a:solidFill>
            <a:schemeClr val="tx1">
              <a:lumMod val="20000"/>
              <a:lumOff val="80000"/>
            </a:schemeClr>
          </a:solidFill>
        </p:spPr>
        <p:txBody>
          <a:bodyPr/>
          <a:lstStyle/>
          <a:p>
            <a:endParaRPr lang="en-GB"/>
          </a:p>
        </p:txBody>
      </p:sp>
      <p:sp>
        <p:nvSpPr>
          <p:cNvPr id="18" name="Espace réservé du contenu 2">
            <a:extLst>
              <a:ext uri="{FF2B5EF4-FFF2-40B4-BE49-F238E27FC236}">
                <a16:creationId xmlns:a16="http://schemas.microsoft.com/office/drawing/2014/main" id="{734B8FDA-B502-E04C-B2D8-EB21F472EC59}"/>
              </a:ext>
            </a:extLst>
          </p:cNvPr>
          <p:cNvSpPr>
            <a:spLocks noGrp="1"/>
          </p:cNvSpPr>
          <p:nvPr>
            <p:ph idx="1" hasCustomPrompt="1"/>
          </p:nvPr>
        </p:nvSpPr>
        <p:spPr>
          <a:xfrm>
            <a:off x="6096000" y="4247661"/>
            <a:ext cx="5662613" cy="533885"/>
          </a:xfrm>
          <a:noFill/>
        </p:spPr>
        <p:txBody>
          <a:bodyPr lIns="0"/>
          <a:lstStyle>
            <a:lvl2pPr>
              <a:defRPr>
                <a:solidFill>
                  <a:schemeClr val="tx1"/>
                </a:solidFill>
                <a:effectLst/>
              </a:defRPr>
            </a:lvl2pPr>
          </a:lstStyle>
          <a:p>
            <a:pPr lvl="1"/>
            <a:r>
              <a:rPr lang="fr-FR" dirty="0"/>
              <a:t>Troisième niveau</a:t>
            </a:r>
          </a:p>
        </p:txBody>
      </p:sp>
      <p:sp>
        <p:nvSpPr>
          <p:cNvPr id="19" name="Titre 7">
            <a:extLst>
              <a:ext uri="{FF2B5EF4-FFF2-40B4-BE49-F238E27FC236}">
                <a16:creationId xmlns:a16="http://schemas.microsoft.com/office/drawing/2014/main" id="{BFB1F148-46D4-EE4C-8852-745A78069941}"/>
              </a:ext>
            </a:extLst>
          </p:cNvPr>
          <p:cNvSpPr>
            <a:spLocks noGrp="1"/>
          </p:cNvSpPr>
          <p:nvPr>
            <p:ph type="title" hasCustomPrompt="1"/>
          </p:nvPr>
        </p:nvSpPr>
        <p:spPr>
          <a:xfrm>
            <a:off x="6124576" y="1490660"/>
            <a:ext cx="5634037" cy="2571264"/>
          </a:xfrm>
        </p:spPr>
        <p:txBody>
          <a:bodyPr/>
          <a:lstStyle>
            <a:lvl1pPr>
              <a:defRPr sz="4000">
                <a:solidFill>
                  <a:schemeClr val="accent1"/>
                </a:solidFill>
                <a:effectLst/>
              </a:defRPr>
            </a:lvl1pPr>
          </a:lstStyle>
          <a:p>
            <a:r>
              <a:rPr lang="fr-FR" dirty="0"/>
              <a:t>Modifiez </a:t>
            </a:r>
            <a:br>
              <a:rPr lang="fr-FR" dirty="0"/>
            </a:br>
            <a:r>
              <a:rPr lang="fr-FR" dirty="0"/>
              <a:t>le style </a:t>
            </a:r>
            <a:br>
              <a:rPr lang="fr-FR" dirty="0"/>
            </a:br>
            <a:r>
              <a:rPr lang="fr-FR" dirty="0"/>
              <a:t>du titre</a:t>
            </a:r>
            <a:endParaRPr lang="en-GB" dirty="0"/>
          </a:p>
        </p:txBody>
      </p:sp>
      <p:sp>
        <p:nvSpPr>
          <p:cNvPr id="3" name="Espace réservé du numéro de diapositive 2">
            <a:extLst>
              <a:ext uri="{FF2B5EF4-FFF2-40B4-BE49-F238E27FC236}">
                <a16:creationId xmlns:a16="http://schemas.microsoft.com/office/drawing/2014/main" id="{A4E9C0E7-B051-684B-9CA9-F34A76BDE767}"/>
              </a:ext>
            </a:extLst>
          </p:cNvPr>
          <p:cNvSpPr>
            <a:spLocks noGrp="1"/>
          </p:cNvSpPr>
          <p:nvPr>
            <p:ph type="sldNum" sz="quarter" idx="12"/>
          </p:nvPr>
        </p:nvSpPr>
        <p:spPr/>
        <p:txBody>
          <a:bodyPr/>
          <a:lstStyle>
            <a:lvl1pPr>
              <a:defRPr>
                <a:solidFill>
                  <a:schemeClr val="bg1"/>
                </a:solidFill>
              </a:defRPr>
            </a:lvl1pPr>
          </a:lstStyle>
          <a:p>
            <a:fld id="{5B4A2616-67FD-244D-A9A6-1B1EB77FB7D4}" type="slidenum">
              <a:rPr lang="fr-FR" smtClean="0"/>
              <a:pPr/>
              <a:t>‹#›</a:t>
            </a:fld>
            <a:r>
              <a:rPr lang="fr-FR"/>
              <a:t> </a:t>
            </a:r>
          </a:p>
        </p:txBody>
      </p:sp>
      <p:cxnSp>
        <p:nvCxnSpPr>
          <p:cNvPr id="6" name="Connecteur droit 5">
            <a:extLst>
              <a:ext uri="{FF2B5EF4-FFF2-40B4-BE49-F238E27FC236}">
                <a16:creationId xmlns:a16="http://schemas.microsoft.com/office/drawing/2014/main" id="{FE797DE8-96B6-E24C-8B6E-9DAD02668BAE}"/>
              </a:ext>
            </a:extLst>
          </p:cNvPr>
          <p:cNvCxnSpPr>
            <a:cxnSpLocks/>
          </p:cNvCxnSpPr>
          <p:nvPr userDrawn="1"/>
        </p:nvCxnSpPr>
        <p:spPr bwMode="ltGray">
          <a:xfrm>
            <a:off x="4614866" y="0"/>
            <a:ext cx="0" cy="6858000"/>
          </a:xfrm>
          <a:prstGeom prst="line">
            <a:avLst/>
          </a:prstGeom>
          <a:ln w="127000">
            <a:gradFill>
              <a:gsLst>
                <a:gs pos="100000">
                  <a:schemeClr val="accent2"/>
                </a:gs>
                <a:gs pos="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Espace réservé du texte 10">
            <a:extLst>
              <a:ext uri="{FF2B5EF4-FFF2-40B4-BE49-F238E27FC236}">
                <a16:creationId xmlns:a16="http://schemas.microsoft.com/office/drawing/2014/main" id="{B872D7F0-30D5-52F5-B945-B63B26E85A64}"/>
              </a:ext>
            </a:extLst>
          </p:cNvPr>
          <p:cNvSpPr>
            <a:spLocks noGrp="1"/>
          </p:cNvSpPr>
          <p:nvPr>
            <p:ph type="body" sz="quarter" idx="38" hasCustomPrompt="1"/>
          </p:nvPr>
        </p:nvSpPr>
        <p:spPr>
          <a:xfrm>
            <a:off x="0" y="5216236"/>
            <a:ext cx="4553527" cy="1641764"/>
          </a:xfrm>
        </p:spPr>
        <p:txBody>
          <a:bodyPr lIns="0" tIns="0" rIns="0" bIns="0" anchor="b"/>
          <a:lstStyle>
            <a:lvl1pPr marL="7938" indent="0" algn="ctr">
              <a:buNone/>
              <a:defRPr lang="fr-FR" sz="23900" b="1" i="0" kern="1200" dirty="0">
                <a:solidFill>
                  <a:schemeClr val="bg1"/>
                </a:solidFill>
                <a:effectLst>
                  <a:outerShdw blurRad="342900" dist="38100" dir="2700000" algn="tl" rotWithShape="0">
                    <a:prstClr val="black">
                      <a:alpha val="33000"/>
                    </a:prstClr>
                  </a:outerShdw>
                </a:effectLst>
                <a:latin typeface="Arial" panose="020B0604020202020204" pitchFamily="34" charset="0"/>
                <a:ea typeface="+mj-ea"/>
                <a:cs typeface="+mj-cs"/>
              </a:defRPr>
            </a:lvl1pPr>
          </a:lstStyle>
          <a:p>
            <a:pPr lvl="0"/>
            <a:r>
              <a:rPr lang="fr-FR"/>
              <a:t>00</a:t>
            </a:r>
          </a:p>
        </p:txBody>
      </p:sp>
      <p:sp>
        <p:nvSpPr>
          <p:cNvPr id="10" name="ZoneTexte 9">
            <a:extLst>
              <a:ext uri="{FF2B5EF4-FFF2-40B4-BE49-F238E27FC236}">
                <a16:creationId xmlns:a16="http://schemas.microsoft.com/office/drawing/2014/main" id="{C2877551-C8E7-735B-7B61-8B8DB464504C}"/>
              </a:ext>
            </a:extLst>
          </p:cNvPr>
          <p:cNvSpPr txBox="1"/>
          <p:nvPr userDrawn="1"/>
        </p:nvSpPr>
        <p:spPr>
          <a:xfrm>
            <a:off x="-2057400" y="0"/>
            <a:ext cx="1916152" cy="1015663"/>
          </a:xfrm>
          <a:prstGeom prst="rect">
            <a:avLst/>
          </a:prstGeom>
          <a:solidFill>
            <a:schemeClr val="bg1">
              <a:lumMod val="95000"/>
            </a:schemeClr>
          </a:solidFill>
        </p:spPr>
        <p:txBody>
          <a:bodyPr wrap="square" rtlCol="0">
            <a:spAutoFit/>
          </a:bodyPr>
          <a:lstStyle/>
          <a:p>
            <a:r>
              <a:rPr lang="fr-FR" sz="1000" b="1"/>
              <a:t>Pour changer l’image :</a:t>
            </a:r>
          </a:p>
          <a:p>
            <a:r>
              <a:rPr lang="fr-FR" sz="1000"/>
              <a:t>1 : Supprimer l’image actuel</a:t>
            </a:r>
          </a:p>
          <a:p>
            <a:r>
              <a:rPr lang="fr-FR" sz="1000"/>
              <a:t>2 : Cliquer sur l’icone image pour importer votre photo</a:t>
            </a:r>
          </a:p>
          <a:p>
            <a:r>
              <a:rPr lang="fr-FR" sz="1000"/>
              <a:t>3 : Clic + droit sur la photo</a:t>
            </a:r>
          </a:p>
          <a:p>
            <a:r>
              <a:rPr lang="fr-FR" sz="1000"/>
              <a:t>4 : Passer en arrière-plan</a:t>
            </a:r>
          </a:p>
        </p:txBody>
      </p:sp>
    </p:spTree>
    <p:extLst>
      <p:ext uri="{BB962C8B-B14F-4D97-AF65-F5344CB8AC3E}">
        <p14:creationId xmlns:p14="http://schemas.microsoft.com/office/powerpoint/2010/main" val="790823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5" name="Espace réservé du numéro de diapositive 4">
            <a:extLst>
              <a:ext uri="{FF2B5EF4-FFF2-40B4-BE49-F238E27FC236}">
                <a16:creationId xmlns:a16="http://schemas.microsoft.com/office/drawing/2014/main" id="{7CC1E864-3B00-A34E-9F2E-68E5A2D4F6E2}"/>
              </a:ext>
            </a:extLst>
          </p:cNvPr>
          <p:cNvSpPr>
            <a:spLocks noGrp="1"/>
          </p:cNvSpPr>
          <p:nvPr>
            <p:ph type="sldNum" sz="quarter" idx="15"/>
          </p:nvPr>
        </p:nvSpPr>
        <p:spPr/>
        <p:txBody>
          <a:bodyPr/>
          <a:lstStyle/>
          <a:p>
            <a:fld id="{5B4A2616-67FD-244D-A9A6-1B1EB77FB7D4}" type="slidenum">
              <a:rPr lang="fr-FR" smtClean="0"/>
              <a:pPr/>
              <a:t>‹#›</a:t>
            </a:fld>
            <a:r>
              <a:rPr lang="fr-FR"/>
              <a:t> </a:t>
            </a:r>
          </a:p>
        </p:txBody>
      </p:sp>
      <p:sp>
        <p:nvSpPr>
          <p:cNvPr id="7" name="Espace réservé du texte 6">
            <a:extLst>
              <a:ext uri="{FF2B5EF4-FFF2-40B4-BE49-F238E27FC236}">
                <a16:creationId xmlns:a16="http://schemas.microsoft.com/office/drawing/2014/main" id="{8125963F-238A-7242-A573-638EA1D95186}"/>
              </a:ext>
            </a:extLst>
          </p:cNvPr>
          <p:cNvSpPr>
            <a:spLocks noGrp="1"/>
          </p:cNvSpPr>
          <p:nvPr>
            <p:ph type="body" sz="quarter" idx="16"/>
          </p:nvPr>
        </p:nvSpPr>
        <p:spPr>
          <a:xfrm>
            <a:off x="423863"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4" name="Espace réservé du texte 6">
            <a:extLst>
              <a:ext uri="{FF2B5EF4-FFF2-40B4-BE49-F238E27FC236}">
                <a16:creationId xmlns:a16="http://schemas.microsoft.com/office/drawing/2014/main" id="{70AD5568-BEB6-424D-8E47-62E677179AA1}"/>
              </a:ext>
            </a:extLst>
          </p:cNvPr>
          <p:cNvSpPr>
            <a:spLocks noGrp="1"/>
          </p:cNvSpPr>
          <p:nvPr>
            <p:ph type="body" sz="quarter" idx="17"/>
          </p:nvPr>
        </p:nvSpPr>
        <p:spPr>
          <a:xfrm>
            <a:off x="6311354" y="1885950"/>
            <a:ext cx="5450432" cy="4100513"/>
          </a:xfrm>
        </p:spPr>
        <p:txBody>
          <a:bodyPr lIns="72000" tIns="72000" rIns="72000" bIns="7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ZoneTexte 10">
            <a:extLst>
              <a:ext uri="{FF2B5EF4-FFF2-40B4-BE49-F238E27FC236}">
                <a16:creationId xmlns:a16="http://schemas.microsoft.com/office/drawing/2014/main" id="{EA57829A-86A0-1023-8B80-0A43234AFA9E}"/>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Espace réservé du pied de page 2">
            <a:extLst>
              <a:ext uri="{FF2B5EF4-FFF2-40B4-BE49-F238E27FC236}">
                <a16:creationId xmlns:a16="http://schemas.microsoft.com/office/drawing/2014/main" id="{AC2ADCE7-6AA4-1B18-6D9A-2D81FC77F033}"/>
              </a:ext>
            </a:extLst>
          </p:cNvPr>
          <p:cNvSpPr>
            <a:spLocks noGrp="1"/>
          </p:cNvSpPr>
          <p:nvPr>
            <p:ph type="ftr" sz="quarter" idx="18"/>
          </p:nvPr>
        </p:nvSpPr>
        <p:spPr>
          <a:xfrm>
            <a:off x="767261" y="6240762"/>
            <a:ext cx="7410450" cy="226714"/>
          </a:xfrm>
          <a:prstGeom prst="rect">
            <a:avLst/>
          </a:prstGeom>
        </p:spPr>
        <p:txBody>
          <a:bodyPr/>
          <a:lstStyle/>
          <a:p>
            <a:r>
              <a:rPr lang="en-US"/>
              <a:t>European Affairs | Storengy |</a:t>
            </a:r>
            <a:endParaRPr lang="fr-FR"/>
          </a:p>
        </p:txBody>
      </p:sp>
      <p:sp>
        <p:nvSpPr>
          <p:cNvPr id="4" name="Espace réservé du texte 6">
            <a:extLst>
              <a:ext uri="{FF2B5EF4-FFF2-40B4-BE49-F238E27FC236}">
                <a16:creationId xmlns:a16="http://schemas.microsoft.com/office/drawing/2014/main" id="{1E2A206E-8DC4-5482-9F62-93F8B223D8E6}"/>
              </a:ext>
            </a:extLst>
          </p:cNvPr>
          <p:cNvSpPr>
            <a:spLocks noGrp="1"/>
          </p:cNvSpPr>
          <p:nvPr>
            <p:ph type="body" sz="quarter" idx="19"/>
          </p:nvPr>
        </p:nvSpPr>
        <p:spPr>
          <a:xfrm>
            <a:off x="423811" y="1442785"/>
            <a:ext cx="5450432" cy="443165"/>
          </a:xfrm>
        </p:spPr>
        <p:txBody>
          <a:bodyPr lIns="251999" anchor="ctr"/>
          <a:lstStyle>
            <a:lvl1pPr algn="ctr">
              <a:defRPr/>
            </a:lvl1pPr>
          </a:lstStyle>
          <a:p>
            <a:pPr lvl="0"/>
            <a:r>
              <a:rPr lang="fr-FR" dirty="0"/>
              <a:t>Cliquez pour modifier les styles du texte du masque</a:t>
            </a:r>
          </a:p>
        </p:txBody>
      </p:sp>
      <p:sp>
        <p:nvSpPr>
          <p:cNvPr id="6" name="Espace réservé du texte 6">
            <a:extLst>
              <a:ext uri="{FF2B5EF4-FFF2-40B4-BE49-F238E27FC236}">
                <a16:creationId xmlns:a16="http://schemas.microsoft.com/office/drawing/2014/main" id="{FA234C71-0FA2-D409-7145-C0E4763A2B46}"/>
              </a:ext>
            </a:extLst>
          </p:cNvPr>
          <p:cNvSpPr>
            <a:spLocks noGrp="1"/>
          </p:cNvSpPr>
          <p:nvPr>
            <p:ph type="body" sz="quarter" idx="20"/>
          </p:nvPr>
        </p:nvSpPr>
        <p:spPr>
          <a:xfrm>
            <a:off x="6311302" y="1442785"/>
            <a:ext cx="5450432" cy="443165"/>
          </a:xfrm>
        </p:spPr>
        <p:txBody>
          <a:bodyPr lIns="251999" anchor="ctr"/>
          <a:lstStyle>
            <a:lvl1pPr algn="ctr">
              <a:defRPr/>
            </a:lvl1pPr>
          </a:lstStyle>
          <a:p>
            <a:pPr lvl="0"/>
            <a:r>
              <a:rPr lang="fr-FR" dirty="0"/>
              <a:t>Cliquez pour modifier les styles du texte du masque</a:t>
            </a:r>
          </a:p>
        </p:txBody>
      </p:sp>
    </p:spTree>
    <p:extLst>
      <p:ext uri="{BB962C8B-B14F-4D97-AF65-F5344CB8AC3E}">
        <p14:creationId xmlns:p14="http://schemas.microsoft.com/office/powerpoint/2010/main" val="22240879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e 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71E50-7051-8F4E-8A11-7C86ECD4BD2C}"/>
              </a:ext>
            </a:extLst>
          </p:cNvPr>
          <p:cNvSpPr>
            <a:spLocks noGrp="1"/>
          </p:cNvSpPr>
          <p:nvPr>
            <p:ph type="title" hasCustomPrompt="1"/>
          </p:nvPr>
        </p:nvSpPr>
        <p:spPr/>
        <p:txBody>
          <a:bodyPr/>
          <a:lstStyle/>
          <a:p>
            <a:r>
              <a:rPr lang="fr-FR"/>
              <a:t>Titre de la slide contenu</a:t>
            </a:r>
          </a:p>
        </p:txBody>
      </p:sp>
      <p:sp>
        <p:nvSpPr>
          <p:cNvPr id="4" name="Espace réservé du numéro de diapositive 3">
            <a:extLst>
              <a:ext uri="{FF2B5EF4-FFF2-40B4-BE49-F238E27FC236}">
                <a16:creationId xmlns:a16="http://schemas.microsoft.com/office/drawing/2014/main" id="{82C980F8-9E57-244D-861F-DBDB6AE5F03F}"/>
              </a:ext>
            </a:extLst>
          </p:cNvPr>
          <p:cNvSpPr>
            <a:spLocks noGrp="1"/>
          </p:cNvSpPr>
          <p:nvPr>
            <p:ph type="sldNum" sz="quarter" idx="20"/>
          </p:nvPr>
        </p:nvSpPr>
        <p:spPr/>
        <p:txBody>
          <a:bodyPr/>
          <a:lstStyle/>
          <a:p>
            <a:fld id="{5B4A2616-67FD-244D-A9A6-1B1EB77FB7D4}" type="slidenum">
              <a:rPr lang="fr-FR" smtClean="0"/>
              <a:pPr/>
              <a:t>‹#›</a:t>
            </a:fld>
            <a:r>
              <a:rPr lang="fr-FR"/>
              <a:t> </a:t>
            </a:r>
          </a:p>
        </p:txBody>
      </p:sp>
      <p:sp>
        <p:nvSpPr>
          <p:cNvPr id="10" name="Espace réservé du texte 6">
            <a:extLst>
              <a:ext uri="{FF2B5EF4-FFF2-40B4-BE49-F238E27FC236}">
                <a16:creationId xmlns:a16="http://schemas.microsoft.com/office/drawing/2014/main" id="{F822BAF3-82DD-A741-9DB0-4C44B44E177B}"/>
              </a:ext>
            </a:extLst>
          </p:cNvPr>
          <p:cNvSpPr>
            <a:spLocks noGrp="1"/>
          </p:cNvSpPr>
          <p:nvPr>
            <p:ph type="body" sz="quarter" idx="16"/>
          </p:nvPr>
        </p:nvSpPr>
        <p:spPr>
          <a:xfrm>
            <a:off x="423863"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Espace réservé du texte 6">
            <a:extLst>
              <a:ext uri="{FF2B5EF4-FFF2-40B4-BE49-F238E27FC236}">
                <a16:creationId xmlns:a16="http://schemas.microsoft.com/office/drawing/2014/main" id="{1ED202E3-6998-2944-966E-3B6DEE09EBF5}"/>
              </a:ext>
            </a:extLst>
          </p:cNvPr>
          <p:cNvSpPr>
            <a:spLocks noGrp="1"/>
          </p:cNvSpPr>
          <p:nvPr>
            <p:ph type="body" sz="quarter" idx="21"/>
          </p:nvPr>
        </p:nvSpPr>
        <p:spPr>
          <a:xfrm>
            <a:off x="4365258"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7" name="Espace réservé du texte 6">
            <a:extLst>
              <a:ext uri="{FF2B5EF4-FFF2-40B4-BE49-F238E27FC236}">
                <a16:creationId xmlns:a16="http://schemas.microsoft.com/office/drawing/2014/main" id="{CFD27A99-6915-8B48-85F5-0E7C4682BCA3}"/>
              </a:ext>
            </a:extLst>
          </p:cNvPr>
          <p:cNvSpPr>
            <a:spLocks noGrp="1"/>
          </p:cNvSpPr>
          <p:nvPr>
            <p:ph type="body" sz="quarter" idx="22"/>
          </p:nvPr>
        </p:nvSpPr>
        <p:spPr>
          <a:xfrm>
            <a:off x="8306653" y="1885950"/>
            <a:ext cx="346148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ZoneTexte 11">
            <a:extLst>
              <a:ext uri="{FF2B5EF4-FFF2-40B4-BE49-F238E27FC236}">
                <a16:creationId xmlns:a16="http://schemas.microsoft.com/office/drawing/2014/main" id="{69DB1723-C51E-60DC-1216-DB88EF2417BF}"/>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Espace réservé du pied de page 2">
            <a:extLst>
              <a:ext uri="{FF2B5EF4-FFF2-40B4-BE49-F238E27FC236}">
                <a16:creationId xmlns:a16="http://schemas.microsoft.com/office/drawing/2014/main" id="{F6F1F7E5-E256-50D7-A339-970E575B1A67}"/>
              </a:ext>
            </a:extLst>
          </p:cNvPr>
          <p:cNvSpPr>
            <a:spLocks noGrp="1"/>
          </p:cNvSpPr>
          <p:nvPr>
            <p:ph type="ftr" sz="quarter" idx="23"/>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325918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e + Photo">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0260240E-2BE6-AB4F-BF00-29F1B5755AD9}"/>
              </a:ext>
            </a:extLst>
          </p:cNvPr>
          <p:cNvSpPr>
            <a:spLocks noGrp="1"/>
          </p:cNvSpPr>
          <p:nvPr>
            <p:ph type="pic" sz="quarter" idx="13"/>
          </p:nvPr>
        </p:nvSpPr>
        <p:spPr>
          <a:xfrm>
            <a:off x="6096000" y="433389"/>
            <a:ext cx="5662613" cy="5180012"/>
          </a:xfrm>
          <a:solidFill>
            <a:schemeClr val="tx1">
              <a:lumMod val="20000"/>
              <a:lumOff val="80000"/>
            </a:schemeClr>
          </a:solidFill>
        </p:spPr>
        <p:txBody>
          <a:bodyPr/>
          <a:lstStyle/>
          <a:p>
            <a:endParaRPr lang="en-GB"/>
          </a:p>
        </p:txBody>
      </p:sp>
      <p:sp>
        <p:nvSpPr>
          <p:cNvPr id="5" name="Espace réservé du numéro de diapositive 4">
            <a:extLst>
              <a:ext uri="{FF2B5EF4-FFF2-40B4-BE49-F238E27FC236}">
                <a16:creationId xmlns:a16="http://schemas.microsoft.com/office/drawing/2014/main" id="{F2679DB2-9E2F-4F47-BBCE-86CA30AFB99F}"/>
              </a:ext>
            </a:extLst>
          </p:cNvPr>
          <p:cNvSpPr>
            <a:spLocks noGrp="1"/>
          </p:cNvSpPr>
          <p:nvPr>
            <p:ph type="sldNum" sz="quarter" idx="15"/>
          </p:nvPr>
        </p:nvSpPr>
        <p:spPr/>
        <p:txBody>
          <a:bodyPr/>
          <a:lstStyle/>
          <a:p>
            <a:fld id="{5B4A2616-67FD-244D-A9A6-1B1EB77FB7D4}" type="slidenum">
              <a:rPr lang="fr-FR" smtClean="0"/>
              <a:pPr/>
              <a:t>‹#›</a:t>
            </a:fld>
            <a:r>
              <a:rPr lang="fr-FR"/>
              <a:t> </a:t>
            </a:r>
          </a:p>
        </p:txBody>
      </p:sp>
      <p:sp>
        <p:nvSpPr>
          <p:cNvPr id="10" name="Espace réservé du texte 6">
            <a:extLst>
              <a:ext uri="{FF2B5EF4-FFF2-40B4-BE49-F238E27FC236}">
                <a16:creationId xmlns:a16="http://schemas.microsoft.com/office/drawing/2014/main" id="{1430A3F4-C8A2-6E41-A70F-20E18B519637}"/>
              </a:ext>
            </a:extLst>
          </p:cNvPr>
          <p:cNvSpPr>
            <a:spLocks noGrp="1"/>
          </p:cNvSpPr>
          <p:nvPr>
            <p:ph type="body" sz="quarter" idx="16"/>
          </p:nvPr>
        </p:nvSpPr>
        <p:spPr>
          <a:xfrm>
            <a:off x="423863" y="1885950"/>
            <a:ext cx="5198934" cy="4100513"/>
          </a:xfrm>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ZoneTexte 11">
            <a:extLst>
              <a:ext uri="{FF2B5EF4-FFF2-40B4-BE49-F238E27FC236}">
                <a16:creationId xmlns:a16="http://schemas.microsoft.com/office/drawing/2014/main" id="{9EACA058-D42D-C1F6-0C03-51E53C21FA03}"/>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3" name="Titre 2">
            <a:extLst>
              <a:ext uri="{FF2B5EF4-FFF2-40B4-BE49-F238E27FC236}">
                <a16:creationId xmlns:a16="http://schemas.microsoft.com/office/drawing/2014/main" id="{AD91B65B-3243-E1FA-EB2E-300A04E30140}"/>
              </a:ext>
            </a:extLst>
          </p:cNvPr>
          <p:cNvSpPr>
            <a:spLocks noGrp="1"/>
          </p:cNvSpPr>
          <p:nvPr>
            <p:ph type="title"/>
          </p:nvPr>
        </p:nvSpPr>
        <p:spPr/>
        <p:txBody>
          <a:bodyPr/>
          <a:lstStyle/>
          <a:p>
            <a:r>
              <a:rPr lang="fr-FR"/>
              <a:t>Modifiez le style du titre</a:t>
            </a:r>
          </a:p>
        </p:txBody>
      </p:sp>
      <p:sp>
        <p:nvSpPr>
          <p:cNvPr id="2" name="Espace réservé du pied de page 1">
            <a:extLst>
              <a:ext uri="{FF2B5EF4-FFF2-40B4-BE49-F238E27FC236}">
                <a16:creationId xmlns:a16="http://schemas.microsoft.com/office/drawing/2014/main" id="{6CC827A5-65A8-6F71-7526-9EB0A1FCC957}"/>
              </a:ext>
            </a:extLst>
          </p:cNvPr>
          <p:cNvSpPr>
            <a:spLocks noGrp="1"/>
          </p:cNvSpPr>
          <p:nvPr>
            <p:ph type="ftr" sz="quarter" idx="17"/>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2061898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colonnes + Photos">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D3910C6A-C175-474F-ACF5-38F216BD8BF7}"/>
              </a:ext>
            </a:extLst>
          </p:cNvPr>
          <p:cNvSpPr>
            <a:spLocks noGrp="1"/>
          </p:cNvSpPr>
          <p:nvPr>
            <p:ph type="pic" sz="quarter" idx="15"/>
          </p:nvPr>
        </p:nvSpPr>
        <p:spPr>
          <a:xfrm>
            <a:off x="565053" y="1648250"/>
            <a:ext cx="3332684" cy="1700559"/>
          </a:xfrm>
          <a:solidFill>
            <a:schemeClr val="tx1">
              <a:lumMod val="20000"/>
              <a:lumOff val="80000"/>
            </a:schemeClr>
          </a:solidFill>
        </p:spPr>
        <p:txBody>
          <a:bodyPr/>
          <a:lstStyle/>
          <a:p>
            <a:endParaRPr lang="en-GB"/>
          </a:p>
        </p:txBody>
      </p:sp>
      <p:sp>
        <p:nvSpPr>
          <p:cNvPr id="14" name="Titre 13">
            <a:extLst>
              <a:ext uri="{FF2B5EF4-FFF2-40B4-BE49-F238E27FC236}">
                <a16:creationId xmlns:a16="http://schemas.microsoft.com/office/drawing/2014/main" id="{41E2D92A-100F-2D4E-85A9-978E28618BC7}"/>
              </a:ext>
            </a:extLst>
          </p:cNvPr>
          <p:cNvSpPr>
            <a:spLocks noGrp="1"/>
          </p:cNvSpPr>
          <p:nvPr>
            <p:ph type="title" hasCustomPrompt="1"/>
          </p:nvPr>
        </p:nvSpPr>
        <p:spPr/>
        <p:txBody>
          <a:bodyPr/>
          <a:lstStyle/>
          <a:p>
            <a:r>
              <a:rPr lang="fr-FR"/>
              <a:t>Modifiez le style </a:t>
            </a:r>
            <a:br>
              <a:rPr lang="fr-FR"/>
            </a:br>
            <a:r>
              <a:rPr lang="fr-FR"/>
              <a:t>du titre</a:t>
            </a:r>
            <a:endParaRPr lang="en-GB"/>
          </a:p>
        </p:txBody>
      </p:sp>
      <p:sp>
        <p:nvSpPr>
          <p:cNvPr id="3" name="Espace réservé du numéro de diapositive 2">
            <a:extLst>
              <a:ext uri="{FF2B5EF4-FFF2-40B4-BE49-F238E27FC236}">
                <a16:creationId xmlns:a16="http://schemas.microsoft.com/office/drawing/2014/main" id="{52EB45E7-60C2-6B42-A045-1203E2786B89}"/>
              </a:ext>
            </a:extLst>
          </p:cNvPr>
          <p:cNvSpPr>
            <a:spLocks noGrp="1"/>
          </p:cNvSpPr>
          <p:nvPr>
            <p:ph type="sldNum" sz="quarter" idx="22"/>
          </p:nvPr>
        </p:nvSpPr>
        <p:spPr/>
        <p:txBody>
          <a:bodyPr/>
          <a:lstStyle/>
          <a:p>
            <a:fld id="{5B4A2616-67FD-244D-A9A6-1B1EB77FB7D4}" type="slidenum">
              <a:rPr lang="fr-FR" smtClean="0"/>
              <a:pPr/>
              <a:t>‹#›</a:t>
            </a:fld>
            <a:r>
              <a:rPr lang="fr-FR"/>
              <a:t> </a:t>
            </a:r>
          </a:p>
        </p:txBody>
      </p:sp>
      <p:sp>
        <p:nvSpPr>
          <p:cNvPr id="19" name="Espace réservé du texte 6">
            <a:extLst>
              <a:ext uri="{FF2B5EF4-FFF2-40B4-BE49-F238E27FC236}">
                <a16:creationId xmlns:a16="http://schemas.microsoft.com/office/drawing/2014/main" id="{02782019-9F20-3D4A-87DA-7CB5FAFF0419}"/>
              </a:ext>
            </a:extLst>
          </p:cNvPr>
          <p:cNvSpPr>
            <a:spLocks noGrp="1"/>
          </p:cNvSpPr>
          <p:nvPr>
            <p:ph type="body" sz="quarter" idx="16"/>
          </p:nvPr>
        </p:nvSpPr>
        <p:spPr bwMode="hidden">
          <a:xfrm>
            <a:off x="570077" y="3340100"/>
            <a:ext cx="3327659"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Espace réservé pour une image  10">
            <a:extLst>
              <a:ext uri="{FF2B5EF4-FFF2-40B4-BE49-F238E27FC236}">
                <a16:creationId xmlns:a16="http://schemas.microsoft.com/office/drawing/2014/main" id="{884C64C8-6B91-E201-2698-ABF0642DF85E}"/>
              </a:ext>
            </a:extLst>
          </p:cNvPr>
          <p:cNvSpPr>
            <a:spLocks noGrp="1"/>
          </p:cNvSpPr>
          <p:nvPr>
            <p:ph type="pic" sz="quarter" idx="23"/>
          </p:nvPr>
        </p:nvSpPr>
        <p:spPr>
          <a:xfrm>
            <a:off x="4500684" y="1648250"/>
            <a:ext cx="3332684" cy="1700559"/>
          </a:xfrm>
          <a:solidFill>
            <a:schemeClr val="tx1">
              <a:lumMod val="20000"/>
              <a:lumOff val="80000"/>
            </a:schemeClr>
          </a:solidFill>
        </p:spPr>
        <p:txBody>
          <a:bodyPr/>
          <a:lstStyle/>
          <a:p>
            <a:endParaRPr lang="en-GB"/>
          </a:p>
        </p:txBody>
      </p:sp>
      <p:sp>
        <p:nvSpPr>
          <p:cNvPr id="17" name="Espace réservé du texte 6">
            <a:extLst>
              <a:ext uri="{FF2B5EF4-FFF2-40B4-BE49-F238E27FC236}">
                <a16:creationId xmlns:a16="http://schemas.microsoft.com/office/drawing/2014/main" id="{FD0F7F35-FE75-5C7D-32B9-43227A974E7F}"/>
              </a:ext>
            </a:extLst>
          </p:cNvPr>
          <p:cNvSpPr>
            <a:spLocks noGrp="1"/>
          </p:cNvSpPr>
          <p:nvPr>
            <p:ph type="body" sz="quarter" idx="24"/>
          </p:nvPr>
        </p:nvSpPr>
        <p:spPr bwMode="hidden">
          <a:xfrm>
            <a:off x="4498172" y="3340100"/>
            <a:ext cx="3335195"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1" name="Espace réservé pour une image  10">
            <a:extLst>
              <a:ext uri="{FF2B5EF4-FFF2-40B4-BE49-F238E27FC236}">
                <a16:creationId xmlns:a16="http://schemas.microsoft.com/office/drawing/2014/main" id="{FAD7FECA-C5A6-01C0-E578-9A54C36196E8}"/>
              </a:ext>
            </a:extLst>
          </p:cNvPr>
          <p:cNvSpPr>
            <a:spLocks noGrp="1"/>
          </p:cNvSpPr>
          <p:nvPr>
            <p:ph type="pic" sz="quarter" idx="25"/>
          </p:nvPr>
        </p:nvSpPr>
        <p:spPr>
          <a:xfrm>
            <a:off x="8428892" y="1648250"/>
            <a:ext cx="3332684" cy="1700559"/>
          </a:xfrm>
          <a:solidFill>
            <a:schemeClr val="tx1">
              <a:lumMod val="20000"/>
              <a:lumOff val="80000"/>
            </a:schemeClr>
          </a:solidFill>
        </p:spPr>
        <p:txBody>
          <a:bodyPr/>
          <a:lstStyle/>
          <a:p>
            <a:endParaRPr lang="en-GB"/>
          </a:p>
        </p:txBody>
      </p:sp>
      <p:sp>
        <p:nvSpPr>
          <p:cNvPr id="24" name="Espace réservé du texte 6">
            <a:extLst>
              <a:ext uri="{FF2B5EF4-FFF2-40B4-BE49-F238E27FC236}">
                <a16:creationId xmlns:a16="http://schemas.microsoft.com/office/drawing/2014/main" id="{4EAA41D2-D78A-8029-00FC-CE46CC23AFBA}"/>
              </a:ext>
            </a:extLst>
          </p:cNvPr>
          <p:cNvSpPr>
            <a:spLocks noGrp="1"/>
          </p:cNvSpPr>
          <p:nvPr>
            <p:ph type="body" sz="quarter" idx="26"/>
          </p:nvPr>
        </p:nvSpPr>
        <p:spPr bwMode="hidden">
          <a:xfrm>
            <a:off x="8428892" y="3340100"/>
            <a:ext cx="3332683" cy="2399919"/>
          </a:xfrm>
          <a:solidFill>
            <a:schemeClr val="bg1">
              <a:lumMod val="95000"/>
            </a:schemeClr>
          </a:solidFill>
        </p:spPr>
        <p:txBody>
          <a:bodyPr lIns="251999"/>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Espace réservé du texte 5">
            <a:extLst>
              <a:ext uri="{FF2B5EF4-FFF2-40B4-BE49-F238E27FC236}">
                <a16:creationId xmlns:a16="http://schemas.microsoft.com/office/drawing/2014/main" id="{DC6CA111-98EA-3E1A-5E8B-CD22F208FBBD}"/>
              </a:ext>
            </a:extLst>
          </p:cNvPr>
          <p:cNvSpPr>
            <a:spLocks noGrp="1"/>
          </p:cNvSpPr>
          <p:nvPr>
            <p:ph type="body" sz="quarter" idx="36" hasCustomPrompt="1"/>
          </p:nvPr>
        </p:nvSpPr>
        <p:spPr>
          <a:xfrm>
            <a:off x="444600"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18" name="Espace réservé du texte 5">
            <a:extLst>
              <a:ext uri="{FF2B5EF4-FFF2-40B4-BE49-F238E27FC236}">
                <a16:creationId xmlns:a16="http://schemas.microsoft.com/office/drawing/2014/main" id="{E86A775E-65E3-D263-C6CC-AADD2788BB7C}"/>
              </a:ext>
            </a:extLst>
          </p:cNvPr>
          <p:cNvSpPr>
            <a:spLocks noGrp="1"/>
          </p:cNvSpPr>
          <p:nvPr>
            <p:ph type="body" sz="quarter" idx="37" hasCustomPrompt="1"/>
          </p:nvPr>
        </p:nvSpPr>
        <p:spPr>
          <a:xfrm>
            <a:off x="4378645"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2" name="Espace réservé du texte 5">
            <a:extLst>
              <a:ext uri="{FF2B5EF4-FFF2-40B4-BE49-F238E27FC236}">
                <a16:creationId xmlns:a16="http://schemas.microsoft.com/office/drawing/2014/main" id="{F53D5CD0-3050-C023-641D-97C92B6057CF}"/>
              </a:ext>
            </a:extLst>
          </p:cNvPr>
          <p:cNvSpPr>
            <a:spLocks noGrp="1"/>
          </p:cNvSpPr>
          <p:nvPr>
            <p:ph type="body" sz="quarter" idx="38" hasCustomPrompt="1"/>
          </p:nvPr>
        </p:nvSpPr>
        <p:spPr>
          <a:xfrm>
            <a:off x="8306319" y="1648250"/>
            <a:ext cx="122965" cy="4091769"/>
          </a:xfrm>
          <a:gradFill>
            <a:gsLst>
              <a:gs pos="100000">
                <a:schemeClr val="accent2"/>
              </a:gs>
              <a:gs pos="0">
                <a:schemeClr val="accent1"/>
              </a:gs>
            </a:gsLst>
            <a:lin ang="5400000" scaled="1"/>
          </a:gradFill>
        </p:spPr>
        <p:txBody>
          <a:bodyPr/>
          <a:lstStyle>
            <a:lvl1pPr>
              <a:defRPr/>
            </a:lvl1pPr>
          </a:lstStyle>
          <a:p>
            <a:pPr lvl="0"/>
            <a:r>
              <a:rPr lang="fr-FR"/>
              <a:t> </a:t>
            </a:r>
          </a:p>
        </p:txBody>
      </p:sp>
      <p:sp>
        <p:nvSpPr>
          <p:cNvPr id="26" name="ZoneTexte 25">
            <a:extLst>
              <a:ext uri="{FF2B5EF4-FFF2-40B4-BE49-F238E27FC236}">
                <a16:creationId xmlns:a16="http://schemas.microsoft.com/office/drawing/2014/main" id="{318A2A7C-3B29-9B2C-CBE6-893CCAB7EE41}"/>
              </a:ext>
            </a:extLst>
          </p:cNvPr>
          <p:cNvSpPr txBox="1"/>
          <p:nvPr userDrawn="1"/>
        </p:nvSpPr>
        <p:spPr>
          <a:xfrm>
            <a:off x="-2057400" y="0"/>
            <a:ext cx="1916152" cy="2554545"/>
          </a:xfrm>
          <a:prstGeom prst="rect">
            <a:avLst/>
          </a:prstGeom>
          <a:solidFill>
            <a:schemeClr val="bg1">
              <a:lumMod val="95000"/>
            </a:schemeClr>
          </a:solidFill>
        </p:spPr>
        <p:txBody>
          <a:bodyPr wrap="square" rtlCol="0">
            <a:spAutoFit/>
          </a:bodyPr>
          <a:lstStyle/>
          <a:p>
            <a:r>
              <a:rPr lang="fr-FR" sz="1000" b="1"/>
              <a:t>Pour ajouter ou enlever le numéro de diapositive ou bien le pied de page :</a:t>
            </a:r>
          </a:p>
          <a:p>
            <a:r>
              <a:rPr lang="fr-FR" sz="1000"/>
              <a:t>1 : Aller dans l’onglet « Insertion »</a:t>
            </a:r>
          </a:p>
          <a:p>
            <a:r>
              <a:rPr lang="fr-FR" sz="1000"/>
              <a:t>2 : Cliquer sur l’icone </a:t>
            </a:r>
            <a:br>
              <a:rPr lang="fr-FR" sz="1000"/>
            </a:br>
            <a:r>
              <a:rPr lang="fr-FR" sz="1000"/>
              <a:t>« En-tête/Pied »</a:t>
            </a:r>
          </a:p>
          <a:p>
            <a:r>
              <a:rPr lang="fr-FR" sz="1000"/>
              <a:t>3 : Cocher le « numéro de diapositive » et/ou </a:t>
            </a:r>
            <a:br>
              <a:rPr lang="fr-FR" sz="1000"/>
            </a:br>
            <a:r>
              <a:rPr lang="fr-FR" sz="1000"/>
              <a:t>le « pied de page »</a:t>
            </a:r>
          </a:p>
          <a:p>
            <a:r>
              <a:rPr lang="fr-FR" sz="1000"/>
              <a:t>4 : Cliquer sur « appliquer partout » pour le répercuter sur toute la présentation ou bien « appliquer » pour l’afficher uniquement sur </a:t>
            </a:r>
            <a:br>
              <a:rPr lang="fr-FR" sz="1000"/>
            </a:br>
            <a:r>
              <a:rPr lang="fr-FR" sz="1000"/>
              <a:t>la slide en question</a:t>
            </a:r>
          </a:p>
        </p:txBody>
      </p:sp>
      <p:sp>
        <p:nvSpPr>
          <p:cNvPr id="2" name="Espace réservé du pied de page 1">
            <a:extLst>
              <a:ext uri="{FF2B5EF4-FFF2-40B4-BE49-F238E27FC236}">
                <a16:creationId xmlns:a16="http://schemas.microsoft.com/office/drawing/2014/main" id="{B525C2E2-54C7-4608-05F9-5F3561CAB082}"/>
              </a:ext>
            </a:extLst>
          </p:cNvPr>
          <p:cNvSpPr>
            <a:spLocks noGrp="1"/>
          </p:cNvSpPr>
          <p:nvPr>
            <p:ph type="ftr" sz="quarter" idx="39"/>
          </p:nvPr>
        </p:nvSpPr>
        <p:spPr>
          <a:xfrm>
            <a:off x="767261" y="6240762"/>
            <a:ext cx="7410450" cy="226714"/>
          </a:xfrm>
          <a:prstGeom prst="rect">
            <a:avLst/>
          </a:prstGeom>
        </p:spPr>
        <p:txBody>
          <a:bodyPr/>
          <a:lstStyle/>
          <a:p>
            <a:r>
              <a:rPr lang="en-US"/>
              <a:t>European Affairs | Storengy |</a:t>
            </a:r>
            <a:endParaRPr lang="fr-FR"/>
          </a:p>
        </p:txBody>
      </p:sp>
    </p:spTree>
    <p:extLst>
      <p:ext uri="{BB962C8B-B14F-4D97-AF65-F5344CB8AC3E}">
        <p14:creationId xmlns:p14="http://schemas.microsoft.com/office/powerpoint/2010/main" val="14628950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7.jpe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1.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0.sv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9.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6.xml"/><Relationship Id="rId7" Type="http://schemas.openxmlformats.org/officeDocument/2006/relationships/image" Target="../media/image12.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1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13.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image" Target="../media/image1.png"/><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theme" Target="../theme/theme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image" Target="../media/image14.png"/><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7.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119EE23-6EF7-5147-AF29-3490EE02B0A4}"/>
              </a:ext>
            </a:extLst>
          </p:cNvPr>
          <p:cNvSpPr>
            <a:spLocks noGrp="1"/>
          </p:cNvSpPr>
          <p:nvPr>
            <p:ph type="title"/>
          </p:nvPr>
        </p:nvSpPr>
        <p:spPr>
          <a:xfrm>
            <a:off x="328744" y="296310"/>
            <a:ext cx="11433042" cy="892176"/>
          </a:xfrm>
          <a:prstGeom prst="rect">
            <a:avLst/>
          </a:prstGeom>
        </p:spPr>
        <p:txBody>
          <a:bodyPr vert="horz" lIns="91440" tIns="45720" rIns="91440" bIns="45720" rtlCol="0" anchor="t">
            <a:noAutofit/>
          </a:bodyPr>
          <a:lstStyle/>
          <a:p>
            <a:r>
              <a:rPr lang="fr-FR"/>
              <a:t>Modifiez </a:t>
            </a:r>
            <a:br>
              <a:rPr lang="fr-FR"/>
            </a:br>
            <a:r>
              <a:rPr lang="fr-FR"/>
              <a:t>le style du titre</a:t>
            </a:r>
          </a:p>
        </p:txBody>
      </p:sp>
      <p:sp>
        <p:nvSpPr>
          <p:cNvPr id="3" name="Espace réservé du texte 2">
            <a:extLst>
              <a:ext uri="{FF2B5EF4-FFF2-40B4-BE49-F238E27FC236}">
                <a16:creationId xmlns:a16="http://schemas.microsoft.com/office/drawing/2014/main" id="{A1F0AB59-16C2-5F43-A50D-DDDE7B182CB1}"/>
              </a:ext>
            </a:extLst>
          </p:cNvPr>
          <p:cNvSpPr>
            <a:spLocks noGrp="1"/>
          </p:cNvSpPr>
          <p:nvPr>
            <p:ph type="body" idx="1"/>
          </p:nvPr>
        </p:nvSpPr>
        <p:spPr>
          <a:xfrm>
            <a:off x="442913" y="1484796"/>
            <a:ext cx="11318873" cy="4501667"/>
          </a:xfrm>
          <a:prstGeom prst="rect">
            <a:avLst/>
          </a:prstGeom>
          <a:noFill/>
        </p:spPr>
        <p:txBody>
          <a:bodyPr vert="horz" lIns="251999" tIns="251999" rIns="251999" bIns="251999"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F813DFF9-488F-2547-9A31-469D757D4997}"/>
              </a:ext>
            </a:extLst>
          </p:cNvPr>
          <p:cNvSpPr>
            <a:spLocks noGrp="1"/>
          </p:cNvSpPr>
          <p:nvPr>
            <p:ph type="sldNum" sz="quarter" idx="4"/>
          </p:nvPr>
        </p:nvSpPr>
        <p:spPr>
          <a:xfrm>
            <a:off x="423811" y="6240762"/>
            <a:ext cx="319139" cy="226714"/>
          </a:xfrm>
          <a:prstGeom prst="rect">
            <a:avLst/>
          </a:prstGeom>
        </p:spPr>
        <p:txBody>
          <a:bodyPr vert="horz" lIns="0" tIns="45720" rIns="0" bIns="45720" rtlCol="0" anchor="ctr"/>
          <a:lstStyle>
            <a:lvl1pPr algn="l">
              <a:defRPr lang="fr-FR" sz="1000" b="1" i="0" kern="1200" smtClean="0">
                <a:gradFill>
                  <a:gsLst>
                    <a:gs pos="56000">
                      <a:schemeClr val="accent1"/>
                    </a:gs>
                    <a:gs pos="98000">
                      <a:schemeClr val="accent2"/>
                    </a:gs>
                  </a:gsLst>
                  <a:lin ang="1800000" scaled="0"/>
                </a:gradFill>
                <a:latin typeface="Arial" panose="020B0604020202020204" pitchFamily="34" charset="0"/>
                <a:ea typeface="+mn-ea"/>
                <a:cs typeface="+mn-cs"/>
              </a:defRPr>
            </a:lvl1pPr>
          </a:lstStyle>
          <a:p>
            <a:fld id="{5B4A2616-67FD-244D-A9A6-1B1EB77FB7D4}" type="slidenum">
              <a:rPr lang="fr-FR" smtClean="0"/>
              <a:pPr/>
              <a:t>‹#›</a:t>
            </a:fld>
            <a:r>
              <a:rPr lang="fr-FR"/>
              <a:t> </a:t>
            </a:r>
          </a:p>
        </p:txBody>
      </p:sp>
      <p:sp>
        <p:nvSpPr>
          <p:cNvPr id="14" name="Rectangle 13">
            <a:extLst>
              <a:ext uri="{FF2B5EF4-FFF2-40B4-BE49-F238E27FC236}">
                <a16:creationId xmlns:a16="http://schemas.microsoft.com/office/drawing/2014/main" id="{8FF0069B-276E-A74A-9AAC-82A3169AA9A0}"/>
              </a:ext>
            </a:extLst>
          </p:cNvPr>
          <p:cNvSpPr/>
          <p:nvPr userDrawn="1"/>
        </p:nvSpPr>
        <p:spPr>
          <a:xfrm>
            <a:off x="3056021" y="-1267326"/>
            <a:ext cx="45719" cy="144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Arial" panose="020B0604020202020204" pitchFamily="34" charset="0"/>
            </a:endParaRPr>
          </a:p>
        </p:txBody>
      </p:sp>
    </p:spTree>
    <p:extLst>
      <p:ext uri="{BB962C8B-B14F-4D97-AF65-F5344CB8AC3E}">
        <p14:creationId xmlns:p14="http://schemas.microsoft.com/office/powerpoint/2010/main" val="4285718611"/>
      </p:ext>
    </p:extLst>
  </p:cSld>
  <p:clrMap bg1="lt1" tx1="dk1" bg2="lt2" tx2="dk2" accent1="accent1" accent2="accent2" accent3="accent3" accent4="accent4" accent5="accent5" accent6="accent6" hlink="hlink" folHlink="folHlink"/>
  <p:sldLayoutIdLst>
    <p:sldLayoutId id="2147483900" r:id="rId1"/>
    <p:sldLayoutId id="2147483904" r:id="rId2"/>
    <p:sldLayoutId id="2147483901" r:id="rId3"/>
    <p:sldLayoutId id="2147483860" r:id="rId4"/>
    <p:sldLayoutId id="2147483891" r:id="rId5"/>
    <p:sldLayoutId id="2147483861" r:id="rId6"/>
    <p:sldLayoutId id="2147483862" r:id="rId7"/>
    <p:sldLayoutId id="2147483863" r:id="rId8"/>
    <p:sldLayoutId id="2147483888" r:id="rId9"/>
    <p:sldLayoutId id="2147483895" r:id="rId10"/>
    <p:sldLayoutId id="2147483889" r:id="rId11"/>
    <p:sldLayoutId id="2147483890" r:id="rId12"/>
    <p:sldLayoutId id="2147483864" r:id="rId13"/>
    <p:sldLayoutId id="2147483892" r:id="rId14"/>
    <p:sldLayoutId id="2147483893"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94" r:id="rId39"/>
    <p:sldLayoutId id="2147483902" r:id="rId40"/>
    <p:sldLayoutId id="2147483951" r:id="rId41"/>
    <p:sldLayoutId id="2147483953" r:id="rId42"/>
    <p:sldLayoutId id="2147483954" r:id="rId43"/>
    <p:sldLayoutId id="2147483979" r:id="rId44"/>
  </p:sldLayoutIdLst>
  <p:hf hdr="0" dt="0"/>
  <p:txStyles>
    <p:titleStyle>
      <a:lvl1pPr algn="l" defTabSz="914400" rtl="0" eaLnBrk="1" latinLnBrk="0" hangingPunct="1">
        <a:lnSpc>
          <a:spcPct val="80000"/>
        </a:lnSpc>
        <a:spcBef>
          <a:spcPct val="0"/>
        </a:spcBef>
        <a:buNone/>
        <a:defRPr sz="3200" b="1" i="0" kern="1200">
          <a:solidFill>
            <a:schemeClr val="accent1"/>
          </a:solidFill>
          <a:latin typeface="+mj-lt"/>
          <a:ea typeface="+mj-ea"/>
          <a:cs typeface="+mj-cs"/>
        </a:defRPr>
      </a:lvl1pPr>
    </p:titleStyle>
    <p:bodyStyle>
      <a:lvl1pPr marL="182563" indent="-174625" algn="l" defTabSz="914400" rtl="0" eaLnBrk="1" latinLnBrk="0" hangingPunct="1">
        <a:lnSpc>
          <a:spcPct val="100000"/>
        </a:lnSpc>
        <a:spcBef>
          <a:spcPts val="0"/>
        </a:spcBef>
        <a:buFontTx/>
        <a:buBlip>
          <a:blip r:embed="rId46"/>
        </a:buBlip>
        <a:tabLst/>
        <a:defRPr sz="1600" b="0" i="0" kern="1200">
          <a:solidFill>
            <a:schemeClr val="tx1"/>
          </a:solidFill>
          <a:latin typeface="+mn-lt"/>
          <a:ea typeface="+mn-ea"/>
          <a:cs typeface="+mn-cs"/>
        </a:defRPr>
      </a:lvl1pPr>
      <a:lvl2pPr marL="182563" indent="-174625" algn="l" defTabSz="914400" rtl="0" eaLnBrk="1" latinLnBrk="0" hangingPunct="1">
        <a:lnSpc>
          <a:spcPct val="100000"/>
        </a:lnSpc>
        <a:spcBef>
          <a:spcPts val="0"/>
        </a:spcBef>
        <a:buFontTx/>
        <a:buBlip>
          <a:blip r:embed="rId46"/>
        </a:buBlip>
        <a:tabLst/>
        <a:defRPr sz="1400" b="0" i="0" kern="1200">
          <a:solidFill>
            <a:schemeClr val="accent1"/>
          </a:solidFill>
          <a:latin typeface="+mn-lt"/>
          <a:ea typeface="+mn-ea"/>
          <a:cs typeface="+mn-cs"/>
        </a:defRPr>
      </a:lvl2pPr>
      <a:lvl3pPr marL="446088" indent="-223838" algn="l" defTabSz="914400" rtl="0" eaLnBrk="1" latinLnBrk="0" hangingPunct="1">
        <a:lnSpc>
          <a:spcPct val="100000"/>
        </a:lnSpc>
        <a:spcBef>
          <a:spcPts val="500"/>
        </a:spcBef>
        <a:buFont typeface="Arial" panose="020B0604020202020204" pitchFamily="34" charset="0"/>
        <a:buChar char="•"/>
        <a:tabLst/>
        <a:defRPr sz="1600" b="0" i="0" kern="1200">
          <a:solidFill>
            <a:schemeClr val="tx1"/>
          </a:solidFill>
          <a:latin typeface="+mn-lt"/>
          <a:ea typeface="+mn-ea"/>
          <a:cs typeface="+mn-cs"/>
        </a:defRPr>
      </a:lvl3pPr>
      <a:lvl4pPr marL="446088" indent="-223838" algn="l" defTabSz="914400" rtl="0" eaLnBrk="1" latinLnBrk="0" hangingPunct="1">
        <a:lnSpc>
          <a:spcPct val="100000"/>
        </a:lnSpc>
        <a:spcBef>
          <a:spcPts val="500"/>
        </a:spcBef>
        <a:buFont typeface="+mj-lt"/>
        <a:buAutoNum type="arabicPeriod"/>
        <a:tabLst/>
        <a:defRPr sz="1600" b="0" i="0" kern="1200">
          <a:solidFill>
            <a:schemeClr val="tx1"/>
          </a:solidFill>
          <a:latin typeface="+mn-lt"/>
          <a:ea typeface="+mn-ea"/>
          <a:cs typeface="+mn-cs"/>
        </a:defRPr>
      </a:lvl4pPr>
      <a:lvl5pPr marL="446088" indent="-223838" algn="l" defTabSz="914400" rtl="0" eaLnBrk="1" latinLnBrk="0" hangingPunct="1">
        <a:lnSpc>
          <a:spcPct val="100000"/>
        </a:lnSpc>
        <a:spcBef>
          <a:spcPts val="500"/>
        </a:spcBef>
        <a:buFontTx/>
        <a:buBlip>
          <a:blip r:embed="rId46"/>
        </a:buBlip>
        <a:tabLst/>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279">
          <p15:clr>
            <a:srgbClr val="F26B43"/>
          </p15:clr>
        </p15:guide>
        <p15:guide id="6" pos="7407">
          <p15:clr>
            <a:srgbClr val="F26B43"/>
          </p15:clr>
        </p15:guide>
        <p15:guide id="23" orient="horz" pos="3771">
          <p15:clr>
            <a:srgbClr val="F26B43"/>
          </p15:clr>
        </p15:guide>
        <p15:guide id="25" orient="horz" pos="270">
          <p15:clr>
            <a:srgbClr val="F26B43"/>
          </p15:clr>
        </p15:guide>
        <p15:guide id="26" orient="horz" pos="1188">
          <p15:clr>
            <a:srgbClr val="F26B43"/>
          </p15:clr>
        </p15:guide>
        <p15:guide id="31" orient="horz" pos="40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descr="Une image contenant lotion&#10;&#10;Description générée automatiquement">
            <a:extLst>
              <a:ext uri="{FF2B5EF4-FFF2-40B4-BE49-F238E27FC236}">
                <a16:creationId xmlns:a16="http://schemas.microsoft.com/office/drawing/2014/main" id="{7FAF4D9A-B837-4EEF-A0F1-549409F2665D}"/>
              </a:ext>
            </a:extLst>
          </p:cNvPr>
          <p:cNvPicPr>
            <a:picLocks noChangeAspect="1"/>
          </p:cNvPicPr>
          <p:nvPr/>
        </p:nvPicPr>
        <p:blipFill rotWithShape="1">
          <a:blip r:embed="rId21">
            <a:extLst>
              <a:ext uri="{28A0092B-C50C-407E-A947-70E740481C1C}">
                <a14:useLocalDpi xmlns:a14="http://schemas.microsoft.com/office/drawing/2010/main" val="0"/>
              </a:ext>
            </a:extLst>
          </a:blip>
          <a:srcRect l="366" r="137" b="87856"/>
          <a:stretch/>
        </p:blipFill>
        <p:spPr>
          <a:xfrm>
            <a:off x="1" y="-1"/>
            <a:ext cx="12191999" cy="6858001"/>
          </a:xfrm>
          <a:prstGeom prst="rect">
            <a:avLst/>
          </a:prstGeom>
          <a:effectLst/>
        </p:spPr>
      </p:pic>
      <p:pic>
        <p:nvPicPr>
          <p:cNvPr id="12" name="Image 11">
            <a:extLst>
              <a:ext uri="{FF2B5EF4-FFF2-40B4-BE49-F238E27FC236}">
                <a16:creationId xmlns:a16="http://schemas.microsoft.com/office/drawing/2014/main" id="{F82D803F-E20B-4060-9438-43B01B7350A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05022" y="6407258"/>
            <a:ext cx="921752" cy="480069"/>
          </a:xfrm>
          <a:prstGeom prst="rect">
            <a:avLst/>
          </a:prstGeom>
        </p:spPr>
      </p:pic>
      <p:pic>
        <p:nvPicPr>
          <p:cNvPr id="8" name="Graphique 7">
            <a:extLst>
              <a:ext uri="{FF2B5EF4-FFF2-40B4-BE49-F238E27FC236}">
                <a16:creationId xmlns:a16="http://schemas.microsoft.com/office/drawing/2014/main" id="{E5871FF0-E20F-444A-9A48-0341766B061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6122" y="438146"/>
            <a:ext cx="11315699" cy="5981705"/>
          </a:xfrm>
          <a:prstGeom prst="rect">
            <a:avLst/>
          </a:prstGeom>
        </p:spPr>
      </p:pic>
      <p:sp>
        <p:nvSpPr>
          <p:cNvPr id="5" name="ZoneTexte 24">
            <a:extLst>
              <a:ext uri="{FF2B5EF4-FFF2-40B4-BE49-F238E27FC236}">
                <a16:creationId xmlns:a16="http://schemas.microsoft.com/office/drawing/2014/main" id="{316FF3AE-9FA4-40B3-9812-EF1AC073E262}"/>
              </a:ext>
            </a:extLst>
          </p:cNvPr>
          <p:cNvSpPr txBox="1"/>
          <p:nvPr/>
        </p:nvSpPr>
        <p:spPr>
          <a:xfrm>
            <a:off x="10758853" y="6550657"/>
            <a:ext cx="396000" cy="215444"/>
          </a:xfrm>
          <a:prstGeom prst="rect">
            <a:avLst/>
          </a:prstGeom>
          <a:noFill/>
        </p:spPr>
        <p:txBody>
          <a:bodyPr wrap="square" rtlCol="0">
            <a:spAutoFit/>
          </a:bodyPr>
          <a:lstStyle/>
          <a:p>
            <a:fld id="{BA6A69F9-9927-BA4C-8172-0FD11CA5671D}" type="slidenum">
              <a:rPr lang="fr-FR" sz="800" b="1">
                <a:solidFill>
                  <a:schemeClr val="bg1"/>
                </a:solidFill>
                <a:latin typeface="Arial"/>
              </a:rPr>
              <a:pPr/>
              <a:t>‹#›</a:t>
            </a:fld>
            <a:endParaRPr lang="fr-FR" sz="800" b="1" dirty="0">
              <a:solidFill>
                <a:schemeClr val="bg1"/>
              </a:solidFill>
              <a:latin typeface="Arial"/>
            </a:endParaRPr>
          </a:p>
        </p:txBody>
      </p:sp>
      <p:cxnSp>
        <p:nvCxnSpPr>
          <p:cNvPr id="6" name="Connecteur droit 36">
            <a:extLst>
              <a:ext uri="{FF2B5EF4-FFF2-40B4-BE49-F238E27FC236}">
                <a16:creationId xmlns:a16="http://schemas.microsoft.com/office/drawing/2014/main" id="{AA7AEBD0-F6C7-4318-B622-2C34E2216771}"/>
              </a:ext>
            </a:extLst>
          </p:cNvPr>
          <p:cNvCxnSpPr/>
          <p:nvPr/>
        </p:nvCxnSpPr>
        <p:spPr>
          <a:xfrm>
            <a:off x="11034221" y="6558305"/>
            <a:ext cx="0" cy="177977"/>
          </a:xfrm>
          <a:prstGeom prst="line">
            <a:avLst/>
          </a:prstGeom>
          <a:noFill/>
          <a:ln w="6350" cap="flat" cmpd="sng" algn="ctr">
            <a:gradFill flip="none" rotWithShape="1">
              <a:gsLst>
                <a:gs pos="0">
                  <a:sysClr val="window" lastClr="FFFFFF">
                    <a:alpha val="0"/>
                  </a:sysClr>
                </a:gs>
                <a:gs pos="51000">
                  <a:schemeClr val="bg1"/>
                </a:gs>
                <a:gs pos="100000">
                  <a:sysClr val="window" lastClr="FFFFFF">
                    <a:alpha val="0"/>
                  </a:sysClr>
                </a:gs>
              </a:gsLst>
              <a:lin ang="5400000" scaled="1"/>
              <a:tileRect/>
            </a:gradFill>
            <a:prstDash val="solid"/>
          </a:ln>
          <a:effectLst/>
        </p:spPr>
      </p:cxnSp>
      <p:sp>
        <p:nvSpPr>
          <p:cNvPr id="11" name="Espace réservé du texte 3">
            <a:extLst>
              <a:ext uri="{FF2B5EF4-FFF2-40B4-BE49-F238E27FC236}">
                <a16:creationId xmlns:a16="http://schemas.microsoft.com/office/drawing/2014/main" id="{D8FDEDE7-746C-4773-A193-84D787D21E20}"/>
              </a:ext>
            </a:extLst>
          </p:cNvPr>
          <p:cNvSpPr txBox="1">
            <a:spLocks/>
          </p:cNvSpPr>
          <p:nvPr/>
        </p:nvSpPr>
        <p:spPr>
          <a:xfrm>
            <a:off x="430374" y="6551652"/>
            <a:ext cx="5762895" cy="247009"/>
          </a:xfrm>
          <a:prstGeom prst="rect">
            <a:avLst/>
          </a:prstGeom>
        </p:spPr>
        <p:txBody>
          <a:bodyP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6" rtl="0" eaLnBrk="1" fontAlgn="auto" latinLnBrk="0" hangingPunct="1">
              <a:lnSpc>
                <a:spcPct val="100000"/>
              </a:lnSpc>
              <a:spcBef>
                <a:spcPts val="0"/>
              </a:spcBef>
              <a:spcAft>
                <a:spcPts val="0"/>
              </a:spcAft>
              <a:buClr>
                <a:srgbClr val="000000"/>
              </a:buClr>
              <a:buSzTx/>
              <a:buFont typeface="Arial"/>
              <a:buNone/>
              <a:tabLst/>
              <a:defRPr/>
            </a:pPr>
            <a:endParaRPr kumimoji="0" lang="fr-FR" sz="800" b="1" i="0" u="none" strike="noStrike" kern="0" cap="none" spc="0" normalizeH="0" baseline="0" noProof="0" dirty="0">
              <a:ln>
                <a:noFill/>
              </a:ln>
              <a:solidFill>
                <a:schemeClr val="bg1"/>
              </a:solidFill>
              <a:effectLst/>
              <a:uLnTx/>
              <a:uFillTx/>
              <a:latin typeface="Arial"/>
              <a:cs typeface="Arial"/>
              <a:sym typeface="Arial"/>
            </a:endParaRPr>
          </a:p>
        </p:txBody>
      </p:sp>
      <p:sp>
        <p:nvSpPr>
          <p:cNvPr id="14" name="Espace réservé du texte 3">
            <a:extLst>
              <a:ext uri="{FF2B5EF4-FFF2-40B4-BE49-F238E27FC236}">
                <a16:creationId xmlns:a16="http://schemas.microsoft.com/office/drawing/2014/main" id="{15FB85E8-49ED-42E4-905A-5B61985068D0}"/>
              </a:ext>
            </a:extLst>
          </p:cNvPr>
          <p:cNvSpPr txBox="1">
            <a:spLocks/>
          </p:cNvSpPr>
          <p:nvPr/>
        </p:nvSpPr>
        <p:spPr>
          <a:xfrm>
            <a:off x="349406" y="6551652"/>
            <a:ext cx="2793844" cy="247009"/>
          </a:xfrm>
          <a:prstGeom prst="rect">
            <a:avLst/>
          </a:prstGeom>
        </p:spPr>
        <p:txBody>
          <a:bodyP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6"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dirty="0">
                <a:ln>
                  <a:noFill/>
                </a:ln>
                <a:solidFill>
                  <a:schemeClr val="bg1"/>
                </a:solidFill>
                <a:effectLst/>
                <a:uLnTx/>
                <a:uFillTx/>
                <a:latin typeface="Arial"/>
                <a:cs typeface="Arial"/>
                <a:sym typeface="Arial"/>
              </a:rPr>
              <a:t>Titre</a:t>
            </a:r>
          </a:p>
        </p:txBody>
      </p:sp>
      <p:sp>
        <p:nvSpPr>
          <p:cNvPr id="16" name="Titelplatzhalter 15">
            <a:extLst>
              <a:ext uri="{FF2B5EF4-FFF2-40B4-BE49-F238E27FC236}">
                <a16:creationId xmlns:a16="http://schemas.microsoft.com/office/drawing/2014/main" id="{C8EEE7C1-9CF3-4CA5-B3C4-E67A53E2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17" name="Textplatzhalter 16">
            <a:extLst>
              <a:ext uri="{FF2B5EF4-FFF2-40B4-BE49-F238E27FC236}">
                <a16:creationId xmlns:a16="http://schemas.microsoft.com/office/drawing/2014/main" id="{F434C462-B63F-4E46-AC5B-F8504D0F1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3" name="Image 6" descr="Une image contenant lotion&#10;&#10;Description générée automatiquement">
            <a:extLst>
              <a:ext uri="{FF2B5EF4-FFF2-40B4-BE49-F238E27FC236}">
                <a16:creationId xmlns:a16="http://schemas.microsoft.com/office/drawing/2014/main" id="{8DDA5F22-7580-8B3F-3728-1DA71342787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l="366" r="137" b="87856"/>
          <a:stretch>
            <a:fillRect/>
          </a:stretch>
        </p:blipFill>
        <p:spPr bwMode="auto">
          <a:xfrm>
            <a:off x="6636" y="1339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que 7">
            <a:extLst>
              <a:ext uri="{FF2B5EF4-FFF2-40B4-BE49-F238E27FC236}">
                <a16:creationId xmlns:a16="http://schemas.microsoft.com/office/drawing/2014/main" id="{27892019-49BF-2EB1-9099-A047E42F6F01}"/>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322263" y="340519"/>
            <a:ext cx="11533801" cy="60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1">
            <a:extLst>
              <a:ext uri="{FF2B5EF4-FFF2-40B4-BE49-F238E27FC236}">
                <a16:creationId xmlns:a16="http://schemas.microsoft.com/office/drawing/2014/main" id="{AB910C05-370A-6508-8105-10E5D344176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11178542" y="6488676"/>
            <a:ext cx="6921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32382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25" r:id="rId6"/>
    <p:sldLayoutId id="2147483829" r:id="rId7"/>
    <p:sldLayoutId id="2147483844" r:id="rId8"/>
    <p:sldLayoutId id="2147483831" r:id="rId9"/>
    <p:sldLayoutId id="2147483846" r:id="rId10"/>
    <p:sldLayoutId id="2147483847" r:id="rId11"/>
    <p:sldLayoutId id="2147483848" r:id="rId12"/>
    <p:sldLayoutId id="2147483849" r:id="rId13"/>
    <p:sldLayoutId id="2147483850" r:id="rId14"/>
    <p:sldLayoutId id="2147483853" r:id="rId15"/>
    <p:sldLayoutId id="2147483854" r:id="rId16"/>
    <p:sldLayoutId id="2147483896" r:id="rId17"/>
    <p:sldLayoutId id="2147483897" r:id="rId18"/>
    <p:sldLayoutId id="2147483898" r:id="rId19"/>
  </p:sldLayoutIdLst>
  <p:hf hdr="0" dt="0"/>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0B6EE17-55C0-48E4-8C8D-7D0D25F192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122" y="438146"/>
            <a:ext cx="11315699" cy="5981705"/>
          </a:xfrm>
          <a:prstGeom prst="rect">
            <a:avLst/>
          </a:prstGeom>
        </p:spPr>
      </p:pic>
      <p:pic>
        <p:nvPicPr>
          <p:cNvPr id="9" name="Espace réservé du contenu 6" descr="Une image contenant texte, clipart, assiette, arts de la table&#10;&#10;Description générée automatiquement">
            <a:extLst>
              <a:ext uri="{FF2B5EF4-FFF2-40B4-BE49-F238E27FC236}">
                <a16:creationId xmlns:a16="http://schemas.microsoft.com/office/drawing/2014/main" id="{76829555-875F-48AA-9BCB-8A925D0F5E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1852" y="6461643"/>
            <a:ext cx="955317" cy="353887"/>
          </a:xfrm>
          <a:prstGeom prst="rect">
            <a:avLst/>
          </a:prstGeom>
        </p:spPr>
      </p:pic>
      <p:sp>
        <p:nvSpPr>
          <p:cNvPr id="10" name="Rectangle 9">
            <a:extLst>
              <a:ext uri="{FF2B5EF4-FFF2-40B4-BE49-F238E27FC236}">
                <a16:creationId xmlns:a16="http://schemas.microsoft.com/office/drawing/2014/main" id="{F90EB4BE-2730-4511-8966-8D0174EA7D19}"/>
              </a:ext>
            </a:extLst>
          </p:cNvPr>
          <p:cNvSpPr/>
          <p:nvPr/>
        </p:nvSpPr>
        <p:spPr>
          <a:xfrm>
            <a:off x="0" y="0"/>
            <a:ext cx="12192000" cy="6858000"/>
          </a:xfrm>
          <a:prstGeom prst="rect">
            <a:avLst/>
          </a:prstGeom>
          <a:solidFill>
            <a:srgbClr val="59B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Graphique 12">
            <a:extLst>
              <a:ext uri="{FF2B5EF4-FFF2-40B4-BE49-F238E27FC236}">
                <a16:creationId xmlns:a16="http://schemas.microsoft.com/office/drawing/2014/main" id="{2A6FC216-E0DE-4C93-A4F0-B22077ACD5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51" y="438148"/>
            <a:ext cx="11315699" cy="5981705"/>
          </a:xfrm>
          <a:prstGeom prst="rect">
            <a:avLst/>
          </a:prstGeom>
        </p:spPr>
      </p:pic>
      <p:sp>
        <p:nvSpPr>
          <p:cNvPr id="12" name="Espace réservé du texte 3">
            <a:extLst>
              <a:ext uri="{FF2B5EF4-FFF2-40B4-BE49-F238E27FC236}">
                <a16:creationId xmlns:a16="http://schemas.microsoft.com/office/drawing/2014/main" id="{AD3A14DC-3FE2-4533-81E9-81477AFF7D0E}"/>
              </a:ext>
            </a:extLst>
          </p:cNvPr>
          <p:cNvSpPr txBox="1">
            <a:spLocks/>
          </p:cNvSpPr>
          <p:nvPr/>
        </p:nvSpPr>
        <p:spPr>
          <a:xfrm>
            <a:off x="349406" y="6551652"/>
            <a:ext cx="2793844" cy="247009"/>
          </a:xfrm>
          <a:prstGeom prst="rect">
            <a:avLst/>
          </a:prstGeom>
        </p:spPr>
        <p:txBody>
          <a:bodyP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6"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dirty="0">
                <a:ln>
                  <a:noFill/>
                </a:ln>
                <a:solidFill>
                  <a:schemeClr val="bg1"/>
                </a:solidFill>
                <a:effectLst/>
                <a:uLnTx/>
                <a:uFillTx/>
                <a:latin typeface="Arial"/>
                <a:cs typeface="Arial"/>
                <a:sym typeface="Arial"/>
              </a:rPr>
              <a:t>Titre</a:t>
            </a:r>
          </a:p>
        </p:txBody>
      </p:sp>
      <p:sp>
        <p:nvSpPr>
          <p:cNvPr id="14" name="ZoneTexte 24">
            <a:extLst>
              <a:ext uri="{FF2B5EF4-FFF2-40B4-BE49-F238E27FC236}">
                <a16:creationId xmlns:a16="http://schemas.microsoft.com/office/drawing/2014/main" id="{26BEE9C3-DC7A-4A4B-A152-0EC2CEDB4B22}"/>
              </a:ext>
            </a:extLst>
          </p:cNvPr>
          <p:cNvSpPr txBox="1"/>
          <p:nvPr/>
        </p:nvSpPr>
        <p:spPr>
          <a:xfrm>
            <a:off x="10758853" y="6550657"/>
            <a:ext cx="396000" cy="215444"/>
          </a:xfrm>
          <a:prstGeom prst="rect">
            <a:avLst/>
          </a:prstGeom>
          <a:noFill/>
        </p:spPr>
        <p:txBody>
          <a:bodyPr wrap="square" rtlCol="0">
            <a:spAutoFit/>
          </a:bodyPr>
          <a:lstStyle/>
          <a:p>
            <a:fld id="{BA6A69F9-9927-BA4C-8172-0FD11CA5671D}" type="slidenum">
              <a:rPr lang="fr-FR" sz="800" b="1">
                <a:solidFill>
                  <a:schemeClr val="bg1"/>
                </a:solidFill>
                <a:latin typeface="Arial"/>
              </a:rPr>
              <a:pPr/>
              <a:t>‹#›</a:t>
            </a:fld>
            <a:endParaRPr lang="fr-FR" sz="800" b="1" dirty="0">
              <a:solidFill>
                <a:schemeClr val="bg1"/>
              </a:solidFill>
              <a:latin typeface="Arial"/>
            </a:endParaRPr>
          </a:p>
        </p:txBody>
      </p:sp>
      <p:cxnSp>
        <p:nvCxnSpPr>
          <p:cNvPr id="15" name="Connecteur droit 36">
            <a:extLst>
              <a:ext uri="{FF2B5EF4-FFF2-40B4-BE49-F238E27FC236}">
                <a16:creationId xmlns:a16="http://schemas.microsoft.com/office/drawing/2014/main" id="{52497CB7-8A87-41F9-8846-9984FE59E2F6}"/>
              </a:ext>
            </a:extLst>
          </p:cNvPr>
          <p:cNvCxnSpPr/>
          <p:nvPr/>
        </p:nvCxnSpPr>
        <p:spPr>
          <a:xfrm>
            <a:off x="11034221" y="6558305"/>
            <a:ext cx="0" cy="177977"/>
          </a:xfrm>
          <a:prstGeom prst="line">
            <a:avLst/>
          </a:prstGeom>
          <a:noFill/>
          <a:ln w="6350" cap="flat" cmpd="sng" algn="ctr">
            <a:gradFill flip="none" rotWithShape="1">
              <a:gsLst>
                <a:gs pos="0">
                  <a:sysClr val="window" lastClr="FFFFFF">
                    <a:alpha val="0"/>
                  </a:sysClr>
                </a:gs>
                <a:gs pos="51000">
                  <a:schemeClr val="bg1"/>
                </a:gs>
                <a:gs pos="100000">
                  <a:sysClr val="window" lastClr="FFFFFF">
                    <a:alpha val="0"/>
                  </a:sysClr>
                </a:gs>
              </a:gsLst>
              <a:lin ang="5400000" scaled="1"/>
              <a:tileRect/>
            </a:gradFill>
            <a:prstDash val="solid"/>
          </a:ln>
          <a:effectLst/>
        </p:spPr>
      </p:cxnSp>
      <p:pic>
        <p:nvPicPr>
          <p:cNvPr id="16" name="Image 2" descr="Une image contenant assiette, dessin&#10;&#10;Description générée automatiquement">
            <a:extLst>
              <a:ext uri="{FF2B5EF4-FFF2-40B4-BE49-F238E27FC236}">
                <a16:creationId xmlns:a16="http://schemas.microsoft.com/office/drawing/2014/main" id="{F68D467E-583E-4AB8-8BFE-EA5DD6BA08AF}"/>
              </a:ext>
            </a:extLst>
          </p:cNvPr>
          <p:cNvPicPr>
            <a:picLocks noChangeAspect="1"/>
          </p:cNvPicPr>
          <p:nvPr/>
        </p:nvPicPr>
        <p:blipFill rotWithShape="1">
          <a:blip r:embed="rId8"/>
          <a:srcRect t="-1" b="-6234"/>
          <a:stretch/>
        </p:blipFill>
        <p:spPr>
          <a:xfrm>
            <a:off x="11142274" y="6532425"/>
            <a:ext cx="647248" cy="264860"/>
          </a:xfrm>
          <a:prstGeom prst="rect">
            <a:avLst/>
          </a:prstGeom>
        </p:spPr>
      </p:pic>
    </p:spTree>
    <p:extLst>
      <p:ext uri="{BB962C8B-B14F-4D97-AF65-F5344CB8AC3E}">
        <p14:creationId xmlns:p14="http://schemas.microsoft.com/office/powerpoint/2010/main" val="249072596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Lst>
  <p:hf hdr="0" dt="0"/>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A87946-7CA0-4F2C-8798-5FE9D6A2B942}"/>
              </a:ext>
            </a:extLst>
          </p:cNvPr>
          <p:cNvSpPr/>
          <p:nvPr/>
        </p:nvSpPr>
        <p:spPr>
          <a:xfrm>
            <a:off x="0" y="0"/>
            <a:ext cx="12192000" cy="6858000"/>
          </a:xfrm>
          <a:prstGeom prst="rect">
            <a:avLst/>
          </a:prstGeom>
          <a:solidFill>
            <a:srgbClr val="55B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Graphique 7">
            <a:extLst>
              <a:ext uri="{FF2B5EF4-FFF2-40B4-BE49-F238E27FC236}">
                <a16:creationId xmlns:a16="http://schemas.microsoft.com/office/drawing/2014/main" id="{60E36795-D0D0-4145-9EE1-7CBE887F7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51" y="438148"/>
            <a:ext cx="11315699" cy="5981705"/>
          </a:xfrm>
          <a:prstGeom prst="rect">
            <a:avLst/>
          </a:prstGeom>
        </p:spPr>
      </p:pic>
      <p:sp>
        <p:nvSpPr>
          <p:cNvPr id="11" name="Espace réservé du texte 3">
            <a:extLst>
              <a:ext uri="{FF2B5EF4-FFF2-40B4-BE49-F238E27FC236}">
                <a16:creationId xmlns:a16="http://schemas.microsoft.com/office/drawing/2014/main" id="{9F4306D7-7B8B-4D95-B594-50F21B108248}"/>
              </a:ext>
            </a:extLst>
          </p:cNvPr>
          <p:cNvSpPr txBox="1">
            <a:spLocks/>
          </p:cNvSpPr>
          <p:nvPr/>
        </p:nvSpPr>
        <p:spPr>
          <a:xfrm>
            <a:off x="349406" y="6551652"/>
            <a:ext cx="2793844" cy="247009"/>
          </a:xfrm>
          <a:prstGeom prst="rect">
            <a:avLst/>
          </a:prstGeom>
        </p:spPr>
        <p:txBody>
          <a:bodyP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6"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dirty="0">
                <a:ln>
                  <a:noFill/>
                </a:ln>
                <a:solidFill>
                  <a:schemeClr val="bg1"/>
                </a:solidFill>
                <a:effectLst/>
                <a:uLnTx/>
                <a:uFillTx/>
                <a:latin typeface="Arial"/>
                <a:cs typeface="Arial"/>
                <a:sym typeface="Arial"/>
              </a:rPr>
              <a:t>Titre</a:t>
            </a:r>
          </a:p>
        </p:txBody>
      </p:sp>
      <p:sp>
        <p:nvSpPr>
          <p:cNvPr id="12" name="ZoneTexte 24">
            <a:extLst>
              <a:ext uri="{FF2B5EF4-FFF2-40B4-BE49-F238E27FC236}">
                <a16:creationId xmlns:a16="http://schemas.microsoft.com/office/drawing/2014/main" id="{ECB967FF-05CB-47DB-B88C-31BCC1EBA2AA}"/>
              </a:ext>
            </a:extLst>
          </p:cNvPr>
          <p:cNvSpPr txBox="1"/>
          <p:nvPr/>
        </p:nvSpPr>
        <p:spPr>
          <a:xfrm>
            <a:off x="10758853" y="6550657"/>
            <a:ext cx="396000" cy="215444"/>
          </a:xfrm>
          <a:prstGeom prst="rect">
            <a:avLst/>
          </a:prstGeom>
          <a:noFill/>
        </p:spPr>
        <p:txBody>
          <a:bodyPr wrap="square" rtlCol="0">
            <a:spAutoFit/>
          </a:bodyPr>
          <a:lstStyle/>
          <a:p>
            <a:fld id="{BA6A69F9-9927-BA4C-8172-0FD11CA5671D}" type="slidenum">
              <a:rPr lang="fr-FR" sz="800" b="1">
                <a:solidFill>
                  <a:schemeClr val="bg1"/>
                </a:solidFill>
                <a:latin typeface="Arial"/>
              </a:rPr>
              <a:pPr/>
              <a:t>‹#›</a:t>
            </a:fld>
            <a:endParaRPr lang="fr-FR" sz="800" b="1" dirty="0">
              <a:solidFill>
                <a:schemeClr val="bg1"/>
              </a:solidFill>
              <a:latin typeface="Arial"/>
            </a:endParaRPr>
          </a:p>
        </p:txBody>
      </p:sp>
      <p:cxnSp>
        <p:nvCxnSpPr>
          <p:cNvPr id="13" name="Connecteur droit 36">
            <a:extLst>
              <a:ext uri="{FF2B5EF4-FFF2-40B4-BE49-F238E27FC236}">
                <a16:creationId xmlns:a16="http://schemas.microsoft.com/office/drawing/2014/main" id="{301D15B0-8DE0-443B-8F1A-8FDDAE0DA3B6}"/>
              </a:ext>
            </a:extLst>
          </p:cNvPr>
          <p:cNvCxnSpPr/>
          <p:nvPr/>
        </p:nvCxnSpPr>
        <p:spPr>
          <a:xfrm>
            <a:off x="11034221" y="6558305"/>
            <a:ext cx="0" cy="177977"/>
          </a:xfrm>
          <a:prstGeom prst="line">
            <a:avLst/>
          </a:prstGeom>
          <a:noFill/>
          <a:ln w="6350" cap="flat" cmpd="sng" algn="ctr">
            <a:gradFill flip="none" rotWithShape="1">
              <a:gsLst>
                <a:gs pos="0">
                  <a:sysClr val="window" lastClr="FFFFFF">
                    <a:alpha val="0"/>
                  </a:sysClr>
                </a:gs>
                <a:gs pos="51000">
                  <a:schemeClr val="bg1"/>
                </a:gs>
                <a:gs pos="100000">
                  <a:sysClr val="window" lastClr="FFFFFF">
                    <a:alpha val="0"/>
                  </a:sysClr>
                </a:gs>
              </a:gsLst>
              <a:lin ang="5400000" scaled="1"/>
              <a:tileRect/>
            </a:gradFill>
            <a:prstDash val="solid"/>
          </a:ln>
          <a:effectLst/>
        </p:spPr>
      </p:cxnSp>
      <p:pic>
        <p:nvPicPr>
          <p:cNvPr id="14" name="Image 2" descr="Une image contenant assiette, dessin&#10;&#10;Description générée automatiquement">
            <a:extLst>
              <a:ext uri="{FF2B5EF4-FFF2-40B4-BE49-F238E27FC236}">
                <a16:creationId xmlns:a16="http://schemas.microsoft.com/office/drawing/2014/main" id="{4964D8A0-0A79-4EE8-AE69-737B38FA16D2}"/>
              </a:ext>
            </a:extLst>
          </p:cNvPr>
          <p:cNvPicPr>
            <a:picLocks noChangeAspect="1"/>
          </p:cNvPicPr>
          <p:nvPr/>
        </p:nvPicPr>
        <p:blipFill rotWithShape="1">
          <a:blip r:embed="rId7"/>
          <a:srcRect t="-1" b="-6234"/>
          <a:stretch/>
        </p:blipFill>
        <p:spPr>
          <a:xfrm>
            <a:off x="11142274" y="6532425"/>
            <a:ext cx="647248" cy="264860"/>
          </a:xfrm>
          <a:prstGeom prst="rect">
            <a:avLst/>
          </a:prstGeom>
        </p:spPr>
      </p:pic>
    </p:spTree>
    <p:extLst>
      <p:ext uri="{BB962C8B-B14F-4D97-AF65-F5344CB8AC3E}">
        <p14:creationId xmlns:p14="http://schemas.microsoft.com/office/powerpoint/2010/main" val="49816275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Lst>
  <p:hf hdr="0" dt="0"/>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A60DEA-4400-4EC9-999D-7C42BFB44CD7}"/>
              </a:ext>
            </a:extLst>
          </p:cNvPr>
          <p:cNvSpPr/>
          <p:nvPr/>
        </p:nvSpPr>
        <p:spPr>
          <a:xfrm>
            <a:off x="0" y="0"/>
            <a:ext cx="12192000"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Graphique 7">
            <a:extLst>
              <a:ext uri="{FF2B5EF4-FFF2-40B4-BE49-F238E27FC236}">
                <a16:creationId xmlns:a16="http://schemas.microsoft.com/office/drawing/2014/main" id="{8DC68BB7-AD0F-4138-865F-6991DC05D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51" y="438148"/>
            <a:ext cx="11315699" cy="5981705"/>
          </a:xfrm>
          <a:prstGeom prst="rect">
            <a:avLst/>
          </a:prstGeom>
        </p:spPr>
      </p:pic>
      <p:sp>
        <p:nvSpPr>
          <p:cNvPr id="12" name="Espace réservé du texte 3">
            <a:extLst>
              <a:ext uri="{FF2B5EF4-FFF2-40B4-BE49-F238E27FC236}">
                <a16:creationId xmlns:a16="http://schemas.microsoft.com/office/drawing/2014/main" id="{817109C1-2AD6-4A71-B541-1AD5E8FB65B0}"/>
              </a:ext>
            </a:extLst>
          </p:cNvPr>
          <p:cNvSpPr txBox="1">
            <a:spLocks/>
          </p:cNvSpPr>
          <p:nvPr/>
        </p:nvSpPr>
        <p:spPr>
          <a:xfrm>
            <a:off x="349406" y="6551652"/>
            <a:ext cx="2793844" cy="247009"/>
          </a:xfrm>
          <a:prstGeom prst="rect">
            <a:avLst/>
          </a:prstGeom>
        </p:spPr>
        <p:txBody>
          <a:bodyP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chemeClr val="tx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6"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dirty="0">
                <a:ln>
                  <a:noFill/>
                </a:ln>
                <a:solidFill>
                  <a:schemeClr val="bg1"/>
                </a:solidFill>
                <a:effectLst/>
                <a:uLnTx/>
                <a:uFillTx/>
                <a:latin typeface="Arial"/>
                <a:cs typeface="Arial"/>
                <a:sym typeface="Arial"/>
              </a:rPr>
              <a:t>Titre</a:t>
            </a:r>
          </a:p>
        </p:txBody>
      </p:sp>
      <p:sp>
        <p:nvSpPr>
          <p:cNvPr id="13" name="ZoneTexte 24">
            <a:extLst>
              <a:ext uri="{FF2B5EF4-FFF2-40B4-BE49-F238E27FC236}">
                <a16:creationId xmlns:a16="http://schemas.microsoft.com/office/drawing/2014/main" id="{4009FEB7-B8BB-40F9-B079-8EB28EFC0998}"/>
              </a:ext>
            </a:extLst>
          </p:cNvPr>
          <p:cNvSpPr txBox="1"/>
          <p:nvPr/>
        </p:nvSpPr>
        <p:spPr>
          <a:xfrm>
            <a:off x="10758853" y="6550657"/>
            <a:ext cx="396000" cy="215444"/>
          </a:xfrm>
          <a:prstGeom prst="rect">
            <a:avLst/>
          </a:prstGeom>
          <a:noFill/>
        </p:spPr>
        <p:txBody>
          <a:bodyPr wrap="square" rtlCol="0">
            <a:spAutoFit/>
          </a:bodyPr>
          <a:lstStyle/>
          <a:p>
            <a:fld id="{BA6A69F9-9927-BA4C-8172-0FD11CA5671D}" type="slidenum">
              <a:rPr lang="fr-FR" sz="800" b="1">
                <a:solidFill>
                  <a:schemeClr val="bg1"/>
                </a:solidFill>
                <a:latin typeface="Arial"/>
              </a:rPr>
              <a:pPr/>
              <a:t>‹#›</a:t>
            </a:fld>
            <a:endParaRPr lang="fr-FR" sz="800" b="1" dirty="0">
              <a:solidFill>
                <a:schemeClr val="bg1"/>
              </a:solidFill>
              <a:latin typeface="Arial"/>
            </a:endParaRPr>
          </a:p>
        </p:txBody>
      </p:sp>
      <p:cxnSp>
        <p:nvCxnSpPr>
          <p:cNvPr id="14" name="Connecteur droit 36">
            <a:extLst>
              <a:ext uri="{FF2B5EF4-FFF2-40B4-BE49-F238E27FC236}">
                <a16:creationId xmlns:a16="http://schemas.microsoft.com/office/drawing/2014/main" id="{C4096404-3E62-4079-AAF4-126F5D21D024}"/>
              </a:ext>
            </a:extLst>
          </p:cNvPr>
          <p:cNvCxnSpPr/>
          <p:nvPr/>
        </p:nvCxnSpPr>
        <p:spPr>
          <a:xfrm>
            <a:off x="11034221" y="6558305"/>
            <a:ext cx="0" cy="177977"/>
          </a:xfrm>
          <a:prstGeom prst="line">
            <a:avLst/>
          </a:prstGeom>
          <a:noFill/>
          <a:ln w="6350" cap="flat" cmpd="sng" algn="ctr">
            <a:gradFill flip="none" rotWithShape="1">
              <a:gsLst>
                <a:gs pos="0">
                  <a:sysClr val="window" lastClr="FFFFFF">
                    <a:alpha val="0"/>
                  </a:sysClr>
                </a:gs>
                <a:gs pos="51000">
                  <a:schemeClr val="bg1"/>
                </a:gs>
                <a:gs pos="100000">
                  <a:sysClr val="window" lastClr="FFFFFF">
                    <a:alpha val="0"/>
                  </a:sysClr>
                </a:gs>
              </a:gsLst>
              <a:lin ang="5400000" scaled="1"/>
              <a:tileRect/>
            </a:gradFill>
            <a:prstDash val="solid"/>
          </a:ln>
          <a:effectLst/>
        </p:spPr>
      </p:cxnSp>
      <p:pic>
        <p:nvPicPr>
          <p:cNvPr id="15" name="Image 2" descr="Une image contenant assiette, dessin&#10;&#10;Description générée automatiquement">
            <a:extLst>
              <a:ext uri="{FF2B5EF4-FFF2-40B4-BE49-F238E27FC236}">
                <a16:creationId xmlns:a16="http://schemas.microsoft.com/office/drawing/2014/main" id="{472AEB1C-3FA6-4B80-A43B-F68CA531019F}"/>
              </a:ext>
            </a:extLst>
          </p:cNvPr>
          <p:cNvPicPr>
            <a:picLocks noChangeAspect="1"/>
          </p:cNvPicPr>
          <p:nvPr/>
        </p:nvPicPr>
        <p:blipFill rotWithShape="1">
          <a:blip r:embed="rId7"/>
          <a:srcRect t="-1" b="-6234"/>
          <a:stretch/>
        </p:blipFill>
        <p:spPr>
          <a:xfrm>
            <a:off x="11142274" y="6532425"/>
            <a:ext cx="647248" cy="264860"/>
          </a:xfrm>
          <a:prstGeom prst="rect">
            <a:avLst/>
          </a:prstGeom>
        </p:spPr>
      </p:pic>
    </p:spTree>
    <p:extLst>
      <p:ext uri="{BB962C8B-B14F-4D97-AF65-F5344CB8AC3E}">
        <p14:creationId xmlns:p14="http://schemas.microsoft.com/office/powerpoint/2010/main" val="37131342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Lst>
  <p:hf hdr="0" dt="0"/>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assiette, vaisselle&#10;&#10;Description générée automatiquement">
            <a:extLst>
              <a:ext uri="{FF2B5EF4-FFF2-40B4-BE49-F238E27FC236}">
                <a16:creationId xmlns:a16="http://schemas.microsoft.com/office/drawing/2014/main" id="{66F62F5F-0491-71AE-87AC-C88FCAF1DD68}"/>
              </a:ext>
            </a:extLst>
          </p:cNvPr>
          <p:cNvPicPr>
            <a:picLocks noChangeAspect="1"/>
          </p:cNvPicPr>
          <p:nvPr userDrawn="1"/>
        </p:nvPicPr>
        <p:blipFill>
          <a:blip r:embed="rId46"/>
          <a:stretch>
            <a:fillRect/>
          </a:stretch>
        </p:blipFill>
        <p:spPr>
          <a:xfrm>
            <a:off x="10720250" y="6168990"/>
            <a:ext cx="1062136" cy="402109"/>
          </a:xfrm>
          <a:prstGeom prst="rect">
            <a:avLst/>
          </a:prstGeom>
        </p:spPr>
      </p:pic>
      <p:sp>
        <p:nvSpPr>
          <p:cNvPr id="2" name="Espace réservé du titre 1">
            <a:extLst>
              <a:ext uri="{FF2B5EF4-FFF2-40B4-BE49-F238E27FC236}">
                <a16:creationId xmlns:a16="http://schemas.microsoft.com/office/drawing/2014/main" id="{9119EE23-6EF7-5147-AF29-3490EE02B0A4}"/>
              </a:ext>
            </a:extLst>
          </p:cNvPr>
          <p:cNvSpPr>
            <a:spLocks noGrp="1"/>
          </p:cNvSpPr>
          <p:nvPr>
            <p:ph type="title"/>
          </p:nvPr>
        </p:nvSpPr>
        <p:spPr>
          <a:xfrm>
            <a:off x="328744" y="296310"/>
            <a:ext cx="11433042" cy="892176"/>
          </a:xfrm>
          <a:prstGeom prst="rect">
            <a:avLst/>
          </a:prstGeom>
        </p:spPr>
        <p:txBody>
          <a:bodyPr vert="horz" lIns="91440" tIns="45720" rIns="91440" bIns="45720" rtlCol="0" anchor="t">
            <a:noAutofit/>
          </a:bodyPr>
          <a:lstStyle/>
          <a:p>
            <a:r>
              <a:rPr lang="fr-FR"/>
              <a:t>Modifiez </a:t>
            </a:r>
            <a:br>
              <a:rPr lang="fr-FR"/>
            </a:br>
            <a:r>
              <a:rPr lang="fr-FR"/>
              <a:t>le style du titre</a:t>
            </a:r>
          </a:p>
        </p:txBody>
      </p:sp>
      <p:sp>
        <p:nvSpPr>
          <p:cNvPr id="3" name="Espace réservé du texte 2">
            <a:extLst>
              <a:ext uri="{FF2B5EF4-FFF2-40B4-BE49-F238E27FC236}">
                <a16:creationId xmlns:a16="http://schemas.microsoft.com/office/drawing/2014/main" id="{A1F0AB59-16C2-5F43-A50D-DDDE7B182CB1}"/>
              </a:ext>
            </a:extLst>
          </p:cNvPr>
          <p:cNvSpPr>
            <a:spLocks noGrp="1"/>
          </p:cNvSpPr>
          <p:nvPr>
            <p:ph type="body" idx="1"/>
          </p:nvPr>
        </p:nvSpPr>
        <p:spPr>
          <a:xfrm>
            <a:off x="442913" y="1484796"/>
            <a:ext cx="11318873" cy="4501667"/>
          </a:xfrm>
          <a:prstGeom prst="rect">
            <a:avLst/>
          </a:prstGeom>
          <a:noFill/>
        </p:spPr>
        <p:txBody>
          <a:bodyPr vert="horz" lIns="251999" tIns="251999" rIns="251999" bIns="251999"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F813DFF9-488F-2547-9A31-469D757D4997}"/>
              </a:ext>
            </a:extLst>
          </p:cNvPr>
          <p:cNvSpPr>
            <a:spLocks noGrp="1"/>
          </p:cNvSpPr>
          <p:nvPr>
            <p:ph type="sldNum" sz="quarter" idx="4"/>
          </p:nvPr>
        </p:nvSpPr>
        <p:spPr>
          <a:xfrm>
            <a:off x="423811" y="6240762"/>
            <a:ext cx="319139" cy="226714"/>
          </a:xfrm>
          <a:prstGeom prst="rect">
            <a:avLst/>
          </a:prstGeom>
        </p:spPr>
        <p:txBody>
          <a:bodyPr vert="horz" lIns="0" tIns="45720" rIns="0" bIns="45720" rtlCol="0" anchor="ctr"/>
          <a:lstStyle>
            <a:lvl1pPr algn="l">
              <a:defRPr lang="fr-FR" sz="1000" b="1" i="0" kern="1200" smtClean="0">
                <a:gradFill>
                  <a:gsLst>
                    <a:gs pos="56000">
                      <a:schemeClr val="accent1"/>
                    </a:gs>
                    <a:gs pos="98000">
                      <a:schemeClr val="accent2"/>
                    </a:gs>
                  </a:gsLst>
                  <a:lin ang="1800000" scaled="0"/>
                </a:gradFill>
                <a:latin typeface="Arial" panose="020B0604020202020204" pitchFamily="34" charset="0"/>
                <a:ea typeface="+mn-ea"/>
                <a:cs typeface="+mn-cs"/>
              </a:defRPr>
            </a:lvl1pPr>
          </a:lstStyle>
          <a:p>
            <a:fld id="{5B4A2616-67FD-244D-A9A6-1B1EB77FB7D4}" type="slidenum">
              <a:rPr lang="fr-FR" smtClean="0"/>
              <a:pPr/>
              <a:t>‹#›</a:t>
            </a:fld>
            <a:r>
              <a:rPr lang="fr-FR"/>
              <a:t> </a:t>
            </a:r>
          </a:p>
        </p:txBody>
      </p:sp>
      <p:sp>
        <p:nvSpPr>
          <p:cNvPr id="14" name="Rectangle 13">
            <a:extLst>
              <a:ext uri="{FF2B5EF4-FFF2-40B4-BE49-F238E27FC236}">
                <a16:creationId xmlns:a16="http://schemas.microsoft.com/office/drawing/2014/main" id="{8FF0069B-276E-A74A-9AAC-82A3169AA9A0}"/>
              </a:ext>
            </a:extLst>
          </p:cNvPr>
          <p:cNvSpPr/>
          <p:nvPr userDrawn="1"/>
        </p:nvSpPr>
        <p:spPr>
          <a:xfrm>
            <a:off x="3056021" y="-1267326"/>
            <a:ext cx="45719" cy="144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Arial" panose="020B0604020202020204" pitchFamily="34" charset="0"/>
            </a:endParaRPr>
          </a:p>
        </p:txBody>
      </p:sp>
      <p:sp>
        <p:nvSpPr>
          <p:cNvPr id="8" name="Demi-cadre 7">
            <a:extLst>
              <a:ext uri="{FF2B5EF4-FFF2-40B4-BE49-F238E27FC236}">
                <a16:creationId xmlns:a16="http://schemas.microsoft.com/office/drawing/2014/main" id="{06069F1D-3379-6889-7A26-0D27FBF5CC86}"/>
              </a:ext>
            </a:extLst>
          </p:cNvPr>
          <p:cNvSpPr/>
          <p:nvPr userDrawn="1"/>
        </p:nvSpPr>
        <p:spPr>
          <a:xfrm>
            <a:off x="0" y="0"/>
            <a:ext cx="979714" cy="871537"/>
          </a:xfrm>
          <a:prstGeom prst="halfFrame">
            <a:avLst>
              <a:gd name="adj1" fmla="val 18345"/>
              <a:gd name="adj2" fmla="val 17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Demi-cadre 8">
            <a:extLst>
              <a:ext uri="{FF2B5EF4-FFF2-40B4-BE49-F238E27FC236}">
                <a16:creationId xmlns:a16="http://schemas.microsoft.com/office/drawing/2014/main" id="{F2526582-56C1-AE66-0D0B-7912451D1822}"/>
              </a:ext>
            </a:extLst>
          </p:cNvPr>
          <p:cNvSpPr/>
          <p:nvPr userDrawn="1"/>
        </p:nvSpPr>
        <p:spPr>
          <a:xfrm rot="10800000">
            <a:off x="11212286" y="5986463"/>
            <a:ext cx="979714" cy="871537"/>
          </a:xfrm>
          <a:prstGeom prst="halfFrame">
            <a:avLst>
              <a:gd name="adj1" fmla="val 18345"/>
              <a:gd name="adj2" fmla="val 17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1097366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Lst>
  <p:hf hdr="0" dt="0"/>
  <p:txStyles>
    <p:titleStyle>
      <a:lvl1pPr algn="l" defTabSz="914400" rtl="0" eaLnBrk="1" latinLnBrk="0" hangingPunct="1">
        <a:lnSpc>
          <a:spcPct val="80000"/>
        </a:lnSpc>
        <a:spcBef>
          <a:spcPct val="0"/>
        </a:spcBef>
        <a:buNone/>
        <a:defRPr sz="3200" b="1" i="0" kern="1200">
          <a:solidFill>
            <a:schemeClr val="accent1"/>
          </a:solidFill>
          <a:latin typeface="+mj-lt"/>
          <a:ea typeface="+mj-ea"/>
          <a:cs typeface="+mj-cs"/>
        </a:defRPr>
      </a:lvl1pPr>
    </p:titleStyle>
    <p:bodyStyle>
      <a:lvl1pPr marL="182563" indent="-174625" algn="l" defTabSz="914400" rtl="0" eaLnBrk="1" latinLnBrk="0" hangingPunct="1">
        <a:lnSpc>
          <a:spcPct val="100000"/>
        </a:lnSpc>
        <a:spcBef>
          <a:spcPts val="0"/>
        </a:spcBef>
        <a:buFontTx/>
        <a:buBlip>
          <a:blip r:embed="rId47"/>
        </a:buBlip>
        <a:tabLst/>
        <a:defRPr sz="1600" b="0" i="0" kern="1200">
          <a:solidFill>
            <a:schemeClr val="tx1"/>
          </a:solidFill>
          <a:latin typeface="+mn-lt"/>
          <a:ea typeface="+mn-ea"/>
          <a:cs typeface="+mn-cs"/>
        </a:defRPr>
      </a:lvl1pPr>
      <a:lvl2pPr marL="182563" indent="-174625" algn="l" defTabSz="914400" rtl="0" eaLnBrk="1" latinLnBrk="0" hangingPunct="1">
        <a:lnSpc>
          <a:spcPct val="100000"/>
        </a:lnSpc>
        <a:spcBef>
          <a:spcPts val="0"/>
        </a:spcBef>
        <a:buFontTx/>
        <a:buBlip>
          <a:blip r:embed="rId47"/>
        </a:buBlip>
        <a:tabLst/>
        <a:defRPr sz="1400" b="0" i="0" kern="1200">
          <a:solidFill>
            <a:schemeClr val="accent1"/>
          </a:solidFill>
          <a:latin typeface="+mn-lt"/>
          <a:ea typeface="+mn-ea"/>
          <a:cs typeface="+mn-cs"/>
        </a:defRPr>
      </a:lvl2pPr>
      <a:lvl3pPr marL="446088" indent="-223838" algn="l" defTabSz="914400" rtl="0" eaLnBrk="1" latinLnBrk="0" hangingPunct="1">
        <a:lnSpc>
          <a:spcPct val="100000"/>
        </a:lnSpc>
        <a:spcBef>
          <a:spcPts val="500"/>
        </a:spcBef>
        <a:buFont typeface="Arial" panose="020B0604020202020204" pitchFamily="34" charset="0"/>
        <a:buChar char="•"/>
        <a:tabLst/>
        <a:defRPr sz="1600" b="0" i="0" kern="1200">
          <a:solidFill>
            <a:schemeClr val="tx1"/>
          </a:solidFill>
          <a:latin typeface="+mn-lt"/>
          <a:ea typeface="+mn-ea"/>
          <a:cs typeface="+mn-cs"/>
        </a:defRPr>
      </a:lvl3pPr>
      <a:lvl4pPr marL="446088" indent="-223838" algn="l" defTabSz="914400" rtl="0" eaLnBrk="1" latinLnBrk="0" hangingPunct="1">
        <a:lnSpc>
          <a:spcPct val="100000"/>
        </a:lnSpc>
        <a:spcBef>
          <a:spcPts val="500"/>
        </a:spcBef>
        <a:buFont typeface="+mj-lt"/>
        <a:buAutoNum type="arabicPeriod"/>
        <a:tabLst/>
        <a:defRPr sz="1600" b="0" i="0" kern="1200">
          <a:solidFill>
            <a:schemeClr val="tx1"/>
          </a:solidFill>
          <a:latin typeface="+mn-lt"/>
          <a:ea typeface="+mn-ea"/>
          <a:cs typeface="+mn-cs"/>
        </a:defRPr>
      </a:lvl4pPr>
      <a:lvl5pPr marL="446088" indent="-223838" algn="l" defTabSz="914400" rtl="0" eaLnBrk="1" latinLnBrk="0" hangingPunct="1">
        <a:lnSpc>
          <a:spcPct val="100000"/>
        </a:lnSpc>
        <a:spcBef>
          <a:spcPts val="500"/>
        </a:spcBef>
        <a:buFontTx/>
        <a:buBlip>
          <a:blip r:embed="rId47"/>
        </a:buBlip>
        <a:tabLst/>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279">
          <p15:clr>
            <a:srgbClr val="F26B43"/>
          </p15:clr>
        </p15:guide>
        <p15:guide id="6" pos="7407">
          <p15:clr>
            <a:srgbClr val="F26B43"/>
          </p15:clr>
        </p15:guide>
        <p15:guide id="23" orient="horz" pos="3771">
          <p15:clr>
            <a:srgbClr val="F26B43"/>
          </p15:clr>
        </p15:guide>
        <p15:guide id="25" orient="horz" pos="270">
          <p15:clr>
            <a:srgbClr val="F26B43"/>
          </p15:clr>
        </p15:guide>
        <p15:guide id="26" orient="horz" pos="1188">
          <p15:clr>
            <a:srgbClr val="F26B43"/>
          </p15:clr>
        </p15:guide>
        <p15:guide id="31" orient="horz" pos="404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380C8-063B-1C85-AF8B-77A7B1B804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5B5B8DAD-67AF-F751-C02F-90E51C104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68B8F24-9E83-5E02-1698-DD2B705C5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BD4D2-E120-4DA7-9AA6-E7D9EB2A3E55}" type="datetimeFigureOut">
              <a:rPr lang="en-BE" smtClean="0"/>
              <a:t>05/31/2023</a:t>
            </a:fld>
            <a:endParaRPr lang="en-BE"/>
          </a:p>
        </p:txBody>
      </p:sp>
      <p:sp>
        <p:nvSpPr>
          <p:cNvPr id="5" name="Footer Placeholder 4">
            <a:extLst>
              <a:ext uri="{FF2B5EF4-FFF2-40B4-BE49-F238E27FC236}">
                <a16:creationId xmlns:a16="http://schemas.microsoft.com/office/drawing/2014/main" id="{C0587187-728E-A228-9965-21DEE34C92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DCAB03D5-2332-9FA1-C377-781AD8A9D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4C892-5D59-4A17-9D53-AA148ABEA4B9}" type="slidenum">
              <a:rPr lang="en-BE" smtClean="0"/>
              <a:t>‹#›</a:t>
            </a:fld>
            <a:endParaRPr lang="en-BE"/>
          </a:p>
        </p:txBody>
      </p:sp>
    </p:spTree>
    <p:extLst>
      <p:ext uri="{BB962C8B-B14F-4D97-AF65-F5344CB8AC3E}">
        <p14:creationId xmlns:p14="http://schemas.microsoft.com/office/powerpoint/2010/main" val="256146201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gie.eu/" TargetMode="External"/><Relationship Id="rId2" Type="http://schemas.openxmlformats.org/officeDocument/2006/relationships/image" Target="../media/image40.jpeg"/><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ie.eu/wp-content/uploads/filr/7584/GIE%20-%20Artelys%20-%20Underground%20hydrogen%20storage%20-%20Final%20report%20-%20v3.pdf" TargetMode="Externa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hyperlink" Target="https://www.gie.eu/wp-content/uploads/filr/7582/20221220%20Final%20GIE%20position%20paper%20on%20Artelys%20study.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jpe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4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695C19-B1B6-49E2-91CC-AD0DD900A1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760" t="29437" r="8570" b="13845"/>
          <a:stretch/>
        </p:blipFill>
        <p:spPr>
          <a:xfrm>
            <a:off x="-16953" y="-47495"/>
            <a:ext cx="12208953" cy="6896560"/>
          </a:xfrm>
          <a:prstGeom prst="rect">
            <a:avLst/>
          </a:prstGeom>
        </p:spPr>
      </p:pic>
      <p:cxnSp>
        <p:nvCxnSpPr>
          <p:cNvPr id="11" name="Straight Connector 10">
            <a:extLst>
              <a:ext uri="{FF2B5EF4-FFF2-40B4-BE49-F238E27FC236}">
                <a16:creationId xmlns:a16="http://schemas.microsoft.com/office/drawing/2014/main" id="{68169968-C57D-4ED4-BCB0-AD443AB94026}"/>
              </a:ext>
            </a:extLst>
          </p:cNvPr>
          <p:cNvCxnSpPr>
            <a:cxnSpLocks/>
          </p:cNvCxnSpPr>
          <p:nvPr/>
        </p:nvCxnSpPr>
        <p:spPr>
          <a:xfrm>
            <a:off x="1172937" y="3577872"/>
            <a:ext cx="85169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C8CAC63-4F08-D017-FAC1-2FB740D67983}"/>
              </a:ext>
            </a:extLst>
          </p:cNvPr>
          <p:cNvSpPr/>
          <p:nvPr/>
        </p:nvSpPr>
        <p:spPr>
          <a:xfrm>
            <a:off x="1042377" y="3780241"/>
            <a:ext cx="6493640" cy="907044"/>
          </a:xfrm>
          <a:prstGeom prst="rect">
            <a:avLst/>
          </a:prstGeom>
        </p:spPr>
        <p:txBody>
          <a:bodyPr wrap="square" lIns="90553" tIns="45276" rIns="90553" bIns="45276" anchor="t">
            <a:spAutoFit/>
          </a:bodyPr>
          <a:lstStyle/>
          <a:p>
            <a:pPr defTabSz="339562">
              <a:spcAft>
                <a:spcPts val="600"/>
              </a:spcAft>
              <a:defRPr/>
            </a:pPr>
            <a:r>
              <a:rPr lang="fr-FR" sz="2400" dirty="0" err="1">
                <a:solidFill>
                  <a:schemeClr val="bg1"/>
                </a:solidFill>
                <a:latin typeface="Segoe UI" panose="020B0502040204020203" pitchFamily="34" charset="0"/>
                <a:ea typeface="Lato" panose="020F0502020204030203" pitchFamily="34" charset="0"/>
                <a:cs typeface="Segoe UI" panose="020B0502040204020203" pitchFamily="34" charset="0"/>
              </a:rPr>
              <a:t>Artelys</a:t>
            </a:r>
            <a:r>
              <a:rPr lang="fr-FR" sz="2400" dirty="0">
                <a:solidFill>
                  <a:schemeClr val="bg1"/>
                </a:solidFill>
                <a:latin typeface="Segoe UI" panose="020B0502040204020203" pitchFamily="34" charset="0"/>
                <a:ea typeface="Lato" panose="020F0502020204030203" pitchFamily="34" charset="0"/>
                <a:cs typeface="Segoe UI" panose="020B0502040204020203" pitchFamily="34" charset="0"/>
              </a:rPr>
              <a:t> </a:t>
            </a:r>
            <a:r>
              <a:rPr lang="fr-FR" sz="2400" dirty="0" err="1">
                <a:solidFill>
                  <a:schemeClr val="bg1"/>
                </a:solidFill>
                <a:latin typeface="Segoe UI" panose="020B0502040204020203" pitchFamily="34" charset="0"/>
                <a:ea typeface="Lato" panose="020F0502020204030203" pitchFamily="34" charset="0"/>
                <a:cs typeface="Segoe UI" panose="020B0502040204020203" pitchFamily="34" charset="0"/>
              </a:rPr>
              <a:t>study</a:t>
            </a:r>
            <a:r>
              <a:rPr lang="fr-FR" sz="2400" dirty="0">
                <a:solidFill>
                  <a:schemeClr val="bg1"/>
                </a:solidFill>
                <a:latin typeface="Segoe UI" panose="020B0502040204020203" pitchFamily="34" charset="0"/>
                <a:ea typeface="Lato" panose="020F0502020204030203" pitchFamily="34" charset="0"/>
                <a:cs typeface="Segoe UI" panose="020B0502040204020203" pitchFamily="34" charset="0"/>
              </a:rPr>
              <a:t> on </a:t>
            </a:r>
            <a:endParaRPr lang="nl-BE" sz="2400" dirty="0">
              <a:solidFill>
                <a:schemeClr val="bg1"/>
              </a:solidFill>
              <a:latin typeface="Segoe UI" panose="020B0502040204020203" pitchFamily="34" charset="0"/>
              <a:ea typeface="Lato" panose="020F0502020204030203" pitchFamily="34" charset="0"/>
              <a:cs typeface="Segoe UI" panose="020B0502040204020203" pitchFamily="34" charset="0"/>
            </a:endParaRPr>
          </a:p>
          <a:p>
            <a:pPr marL="0" marR="0" lvl="0" indent="0" defTabSz="339562"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Segoe UI" panose="020B0502040204020203" pitchFamily="34" charset="0"/>
                <a:ea typeface="Lato" panose="020F0502020204030203" pitchFamily="34" charset="0"/>
                <a:cs typeface="Segoe UI" panose="020B0502040204020203" pitchFamily="34" charset="0"/>
              </a:rPr>
              <a:t>01 June 2023</a:t>
            </a:r>
            <a:endParaRPr lang="aa-ET" sz="2400" dirty="0">
              <a:solidFill>
                <a:schemeClr val="bg1"/>
              </a:solidFill>
              <a:latin typeface="Segoe UI" panose="020B0502040204020203" pitchFamily="34" charset="0"/>
              <a:ea typeface="Lato" panose="020F050202020403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0752E829-D13A-3D06-289C-4F6F60D2D8E1}"/>
              </a:ext>
            </a:extLst>
          </p:cNvPr>
          <p:cNvCxnSpPr>
            <a:cxnSpLocks/>
          </p:cNvCxnSpPr>
          <p:nvPr/>
        </p:nvCxnSpPr>
        <p:spPr>
          <a:xfrm>
            <a:off x="1172937" y="4852118"/>
            <a:ext cx="85169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DA0E59-968C-CFC3-7794-094CAF56F675}"/>
              </a:ext>
            </a:extLst>
          </p:cNvPr>
          <p:cNvSpPr txBox="1"/>
          <p:nvPr/>
        </p:nvSpPr>
        <p:spPr>
          <a:xfrm>
            <a:off x="1042376" y="2818343"/>
            <a:ext cx="6205490" cy="480581"/>
          </a:xfrm>
          <a:prstGeom prst="rect">
            <a:avLst/>
          </a:prstGeom>
          <a:noFill/>
        </p:spPr>
        <p:txBody>
          <a:bodyPr wrap="square">
            <a:spAutoFit/>
          </a:bodyPr>
          <a:lstStyle/>
          <a:p>
            <a:pPr>
              <a:lnSpc>
                <a:spcPct val="115000"/>
              </a:lnSpc>
              <a:spcBef>
                <a:spcPts val="1200"/>
              </a:spcBef>
              <a:spcAft>
                <a:spcPts val="600"/>
              </a:spcAft>
              <a:tabLst>
                <a:tab pos="2705100" algn="l"/>
              </a:tabLst>
            </a:pPr>
            <a:r>
              <a:rPr lang="en-US" sz="2400" i="1" dirty="0">
                <a:solidFill>
                  <a:schemeClr val="bg1"/>
                </a:solidFill>
                <a:latin typeface="Segoe UI" panose="020B0502040204020203" pitchFamily="34" charset="0"/>
                <a:ea typeface="Lato" panose="020F0502020204030203" pitchFamily="34" charset="0"/>
                <a:cs typeface="Segoe UI" panose="020B0502040204020203" pitchFamily="34" charset="0"/>
              </a:rPr>
              <a:t>IGU Storage Committee Meeting</a:t>
            </a:r>
            <a:endParaRPr lang="fr-FR" sz="2400" i="1" dirty="0">
              <a:solidFill>
                <a:schemeClr val="bg1"/>
              </a:solidFill>
              <a:latin typeface="Segoe UI" panose="020B0502040204020203" pitchFamily="34" charset="0"/>
              <a:ea typeface="Lato" panose="020F0502020204030203" pitchFamily="34" charset="0"/>
              <a:cs typeface="Segoe UI" panose="020B0502040204020203" pitchFamily="34" charset="0"/>
            </a:endParaRPr>
          </a:p>
        </p:txBody>
      </p:sp>
      <p:pic>
        <p:nvPicPr>
          <p:cNvPr id="2" name="Picture 1" descr="Logo&#10;&#10;Description automatically generated">
            <a:extLst>
              <a:ext uri="{FF2B5EF4-FFF2-40B4-BE49-F238E27FC236}">
                <a16:creationId xmlns:a16="http://schemas.microsoft.com/office/drawing/2014/main" id="{DC67E403-2F25-83EE-7A20-7E6DC6586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371" y="4149189"/>
            <a:ext cx="2488775" cy="1493265"/>
          </a:xfrm>
          <a:prstGeom prst="rect">
            <a:avLst/>
          </a:prstGeom>
        </p:spPr>
      </p:pic>
    </p:spTree>
    <p:extLst>
      <p:ext uri="{BB962C8B-B14F-4D97-AF65-F5344CB8AC3E}">
        <p14:creationId xmlns:p14="http://schemas.microsoft.com/office/powerpoint/2010/main" val="1572355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du contenu 20">
            <a:extLst>
              <a:ext uri="{FF2B5EF4-FFF2-40B4-BE49-F238E27FC236}">
                <a16:creationId xmlns:a16="http://schemas.microsoft.com/office/drawing/2014/main" id="{21E9DD95-F3F0-1EEA-1243-59985FDEFC44}"/>
              </a:ext>
            </a:extLst>
          </p:cNvPr>
          <p:cNvPicPr>
            <a:picLocks noGrp="1" noChangeAspect="1"/>
          </p:cNvPicPr>
          <p:nvPr>
            <p:ph idx="1"/>
          </p:nvPr>
        </p:nvPicPr>
        <p:blipFill>
          <a:blip r:embed="rId2"/>
          <a:stretch>
            <a:fillRect/>
          </a:stretch>
        </p:blipFill>
        <p:spPr>
          <a:xfrm>
            <a:off x="335936" y="1538979"/>
            <a:ext cx="6629136" cy="4351338"/>
          </a:xfrm>
        </p:spPr>
      </p:pic>
      <p:sp>
        <p:nvSpPr>
          <p:cNvPr id="12" name="Espace réservé du texte 11">
            <a:extLst>
              <a:ext uri="{FF2B5EF4-FFF2-40B4-BE49-F238E27FC236}">
                <a16:creationId xmlns:a16="http://schemas.microsoft.com/office/drawing/2014/main" id="{C8BE4083-0AC4-8828-F8F5-ED5B26568C93}"/>
              </a:ext>
            </a:extLst>
          </p:cNvPr>
          <p:cNvSpPr>
            <a:spLocks noGrp="1"/>
          </p:cNvSpPr>
          <p:nvPr>
            <p:ph type="body" sz="quarter" idx="10"/>
          </p:nvPr>
        </p:nvSpPr>
        <p:spPr>
          <a:xfrm>
            <a:off x="504000" y="346997"/>
            <a:ext cx="11162828" cy="561975"/>
          </a:xfrm>
        </p:spPr>
        <p:txBody>
          <a:bodyPr/>
          <a:lstStyle/>
          <a:p>
            <a:r>
              <a:rPr lang="en-US" sz="3200" dirty="0"/>
              <a:t>Results of territorial use case 1</a:t>
            </a:r>
            <a:endParaRPr lang="nl-BE" sz="3200" dirty="0"/>
          </a:p>
          <a:p>
            <a:endParaRPr lang="fr-FR" dirty="0"/>
          </a:p>
        </p:txBody>
      </p:sp>
      <p:sp>
        <p:nvSpPr>
          <p:cNvPr id="25" name="Rectangle 24">
            <a:extLst>
              <a:ext uri="{FF2B5EF4-FFF2-40B4-BE49-F238E27FC236}">
                <a16:creationId xmlns:a16="http://schemas.microsoft.com/office/drawing/2014/main" id="{E5BBE84A-F36E-64E6-E125-D11E3C7AA758}"/>
              </a:ext>
            </a:extLst>
          </p:cNvPr>
          <p:cNvSpPr/>
          <p:nvPr/>
        </p:nvSpPr>
        <p:spPr>
          <a:xfrm>
            <a:off x="7861586" y="4827166"/>
            <a:ext cx="3981377" cy="90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400" b="0" i="0" u="none" strike="noStrike" baseline="0" dirty="0">
                <a:solidFill>
                  <a:srgbClr val="525B72"/>
                </a:solidFill>
                <a:latin typeface="Segoe UI" panose="020B0502040204020203" pitchFamily="34" charset="0"/>
                <a:cs typeface="Segoe UI" panose="020B0502040204020203" pitchFamily="34" charset="0"/>
              </a:rPr>
              <a:t>UHS</a:t>
            </a:r>
            <a:r>
              <a:rPr lang="fr-FR" sz="1400" b="0" i="0" u="none" strike="noStrike" baseline="0" dirty="0">
                <a:solidFill>
                  <a:srgbClr val="314370"/>
                </a:solidFill>
                <a:latin typeface="Segoe UI" panose="020B0502040204020203" pitchFamily="34" charset="0"/>
                <a:cs typeface="Segoe UI" panose="020B0502040204020203" pitchFamily="34" charset="0"/>
              </a:rPr>
              <a:t> </a:t>
            </a:r>
            <a:r>
              <a:rPr lang="en-US" sz="1400" b="1" i="0" u="none" strike="noStrike" baseline="0" dirty="0">
                <a:solidFill>
                  <a:srgbClr val="314370"/>
                </a:solidFill>
                <a:latin typeface="Segoe UI" panose="020B0502040204020203" pitchFamily="34" charset="0"/>
                <a:cs typeface="Segoe UI" panose="020B0502040204020203" pitchFamily="34" charset="0"/>
              </a:rPr>
              <a:t>reduces the average carbon emissions of H</a:t>
            </a:r>
            <a:r>
              <a:rPr lang="en-US" sz="1400" b="1" i="0" u="none" strike="noStrike" baseline="-25000" dirty="0">
                <a:solidFill>
                  <a:srgbClr val="314370"/>
                </a:solidFill>
                <a:latin typeface="Segoe UI" panose="020B0502040204020203" pitchFamily="34" charset="0"/>
                <a:cs typeface="Segoe UI" panose="020B0502040204020203" pitchFamily="34" charset="0"/>
              </a:rPr>
              <a:t>2</a:t>
            </a:r>
            <a:r>
              <a:rPr lang="en-US" sz="1400" b="1" i="0" u="none" strike="noStrike" baseline="0" dirty="0">
                <a:solidFill>
                  <a:srgbClr val="314370"/>
                </a:solidFill>
                <a:latin typeface="Segoe UI" panose="020B0502040204020203" pitchFamily="34" charset="0"/>
                <a:cs typeface="Segoe UI" panose="020B0502040204020203" pitchFamily="34" charset="0"/>
              </a:rPr>
              <a:t> </a:t>
            </a:r>
            <a:r>
              <a:rPr lang="en-US" sz="1400" b="0" i="0" u="none" strike="noStrike" baseline="0" dirty="0">
                <a:solidFill>
                  <a:srgbClr val="525B72"/>
                </a:solidFill>
                <a:latin typeface="Segoe UI" panose="020B0502040204020203" pitchFamily="34" charset="0"/>
                <a:cs typeface="Segoe UI" panose="020B0502040204020203" pitchFamily="34" charset="0"/>
              </a:rPr>
              <a:t>by</a:t>
            </a:r>
            <a:r>
              <a:rPr lang="en-US" sz="1400" b="0" i="0" u="none" strike="noStrike" baseline="0" dirty="0">
                <a:solidFill>
                  <a:srgbClr val="314370"/>
                </a:solidFill>
                <a:latin typeface="Segoe UI" panose="020B0502040204020203" pitchFamily="34" charset="0"/>
                <a:cs typeface="Segoe UI" panose="020B0502040204020203" pitchFamily="34" charset="0"/>
              </a:rPr>
              <a:t> </a:t>
            </a:r>
            <a:r>
              <a:rPr lang="en-US" sz="1400" b="1" i="0" u="none" strike="noStrike" baseline="0" dirty="0">
                <a:solidFill>
                  <a:srgbClr val="314370"/>
                </a:solidFill>
                <a:latin typeface="Segoe UI" panose="020B0502040204020203" pitchFamily="34" charset="0"/>
                <a:cs typeface="Segoe UI" panose="020B0502040204020203" pitchFamily="34" charset="0"/>
              </a:rPr>
              <a:t>70%</a:t>
            </a:r>
            <a:endParaRPr lang="fr-FR" sz="1400" dirty="0">
              <a:solidFill>
                <a:srgbClr val="314370"/>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0C915A6D-70DD-AA43-E72A-5C78FCFC9704}"/>
              </a:ext>
            </a:extLst>
          </p:cNvPr>
          <p:cNvSpPr/>
          <p:nvPr/>
        </p:nvSpPr>
        <p:spPr>
          <a:xfrm>
            <a:off x="7861587" y="1695160"/>
            <a:ext cx="4288424" cy="90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rgbClr val="525B72"/>
                </a:solidFill>
                <a:latin typeface="Segoe UI" panose="020B0502040204020203" pitchFamily="34" charset="0"/>
                <a:cs typeface="Segoe UI" panose="020B0502040204020203" pitchFamily="34" charset="0"/>
              </a:rPr>
              <a:t>UHS</a:t>
            </a:r>
            <a:r>
              <a:rPr lang="en-US" sz="1400" b="0" i="0" u="none" strike="noStrike" baseline="0" dirty="0">
                <a:solidFill>
                  <a:srgbClr val="314370"/>
                </a:solidFill>
                <a:latin typeface="Segoe UI" panose="020B0502040204020203" pitchFamily="34" charset="0"/>
                <a:cs typeface="Segoe UI" panose="020B0502040204020203" pitchFamily="34" charset="0"/>
              </a:rPr>
              <a:t> </a:t>
            </a:r>
            <a:r>
              <a:rPr lang="en-US" sz="1400" b="1" i="0" u="none" strike="noStrike" baseline="0" dirty="0">
                <a:solidFill>
                  <a:srgbClr val="314370"/>
                </a:solidFill>
                <a:latin typeface="Segoe UI" panose="020B0502040204020203" pitchFamily="34" charset="0"/>
                <a:cs typeface="Segoe UI" panose="020B0502040204020203" pitchFamily="34" charset="0"/>
              </a:rPr>
              <a:t>reduces the hydrogen costs </a:t>
            </a:r>
            <a:r>
              <a:rPr lang="en-US" sz="1400" b="0" i="0" u="none" strike="noStrike" baseline="0" dirty="0">
                <a:solidFill>
                  <a:srgbClr val="525B72"/>
                </a:solidFill>
                <a:latin typeface="Segoe UI" panose="020B0502040204020203" pitchFamily="34" charset="0"/>
                <a:cs typeface="Segoe UI" panose="020B0502040204020203" pitchFamily="34" charset="0"/>
              </a:rPr>
              <a:t>by</a:t>
            </a:r>
            <a:r>
              <a:rPr lang="en-US" sz="1400" b="0" i="0" u="none" strike="noStrike" baseline="0" dirty="0">
                <a:solidFill>
                  <a:srgbClr val="314370"/>
                </a:solidFill>
                <a:latin typeface="Segoe UI" panose="020B0502040204020203" pitchFamily="34" charset="0"/>
                <a:cs typeface="Segoe UI" panose="020B0502040204020203" pitchFamily="34" charset="0"/>
              </a:rPr>
              <a:t> </a:t>
            </a:r>
            <a:r>
              <a:rPr lang="en-US" sz="1400" b="1" i="0" u="none" strike="noStrike" baseline="0" dirty="0">
                <a:solidFill>
                  <a:srgbClr val="314370"/>
                </a:solidFill>
                <a:latin typeface="Segoe UI" panose="020B0502040204020203" pitchFamily="34" charset="0"/>
                <a:cs typeface="Segoe UI" panose="020B0502040204020203" pitchFamily="34" charset="0"/>
              </a:rPr>
              <a:t>25%</a:t>
            </a:r>
            <a:endParaRPr lang="fr-FR" sz="1000" dirty="0">
              <a:solidFill>
                <a:srgbClr val="314370"/>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D10CA421-DCBD-4FDC-4141-6D3FC57777EF}"/>
              </a:ext>
            </a:extLst>
          </p:cNvPr>
          <p:cNvSpPr/>
          <p:nvPr/>
        </p:nvSpPr>
        <p:spPr>
          <a:xfrm>
            <a:off x="7861587" y="2739162"/>
            <a:ext cx="3805242" cy="90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rgbClr val="525B72"/>
                </a:solidFill>
                <a:latin typeface="Segoe UI" panose="020B0502040204020203" pitchFamily="34" charset="0"/>
                <a:cs typeface="Segoe UI" panose="020B0502040204020203" pitchFamily="34" charset="0"/>
              </a:rPr>
              <a:t>UHS</a:t>
            </a:r>
            <a:r>
              <a:rPr lang="en-US" sz="1400" b="0" i="0" u="none" strike="noStrike" baseline="0" dirty="0">
                <a:solidFill>
                  <a:srgbClr val="525B72"/>
                </a:solidFill>
                <a:latin typeface="Segoe UI" panose="020B0502040204020203" pitchFamily="34" charset="0"/>
                <a:cs typeface="Segoe UI" panose="020B0502040204020203" pitchFamily="34" charset="0"/>
              </a:rPr>
              <a:t> results in up to </a:t>
            </a:r>
            <a:r>
              <a:rPr lang="en-US" sz="1400" b="1" i="0" u="none" strike="noStrike" baseline="0" dirty="0">
                <a:solidFill>
                  <a:srgbClr val="314370"/>
                </a:solidFill>
                <a:latin typeface="Segoe UI" panose="020B0502040204020203" pitchFamily="34" charset="0"/>
                <a:cs typeface="Segoe UI" panose="020B0502040204020203" pitchFamily="34" charset="0"/>
              </a:rPr>
              <a:t>38% </a:t>
            </a:r>
            <a:r>
              <a:rPr lang="en-US" sz="1400" b="0" i="0" u="none" strike="noStrike" baseline="0" dirty="0">
                <a:solidFill>
                  <a:srgbClr val="525B72"/>
                </a:solidFill>
                <a:latin typeface="Segoe UI" panose="020B0502040204020203" pitchFamily="34" charset="0"/>
                <a:cs typeface="Segoe UI" panose="020B0502040204020203" pitchFamily="34" charset="0"/>
              </a:rPr>
              <a:t>more renewable H</a:t>
            </a:r>
            <a:r>
              <a:rPr lang="en-US" sz="1400" b="0" i="0" u="none" strike="noStrike" baseline="-25000" dirty="0">
                <a:solidFill>
                  <a:srgbClr val="525B72"/>
                </a:solidFill>
                <a:latin typeface="Segoe UI" panose="020B0502040204020203" pitchFamily="34" charset="0"/>
                <a:cs typeface="Segoe UI" panose="020B0502040204020203" pitchFamily="34" charset="0"/>
              </a:rPr>
              <a:t>2</a:t>
            </a:r>
            <a:r>
              <a:rPr lang="en-US" sz="1400" b="0" i="0" u="none" strike="noStrike" baseline="0" dirty="0">
                <a:solidFill>
                  <a:srgbClr val="525B72"/>
                </a:solidFill>
                <a:latin typeface="Segoe UI" panose="020B0502040204020203" pitchFamily="34" charset="0"/>
                <a:cs typeface="Segoe UI" panose="020B0502040204020203" pitchFamily="34" charset="0"/>
              </a:rPr>
              <a:t> in the mix</a:t>
            </a:r>
            <a:endParaRPr lang="fr-FR" sz="1400" dirty="0">
              <a:solidFill>
                <a:srgbClr val="525B72"/>
              </a:solidFill>
              <a:latin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50185A98-C63F-42DD-05F3-D4BB66DCEBEA}"/>
              </a:ext>
            </a:extLst>
          </p:cNvPr>
          <p:cNvSpPr/>
          <p:nvPr/>
        </p:nvSpPr>
        <p:spPr>
          <a:xfrm>
            <a:off x="7861586" y="3783164"/>
            <a:ext cx="3724473" cy="90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rgbClr val="525B72"/>
                </a:solidFill>
                <a:latin typeface="Segoe UI" panose="020B0502040204020203" pitchFamily="34" charset="0"/>
                <a:cs typeface="Segoe UI" panose="020B0502040204020203" pitchFamily="34" charset="0"/>
              </a:rPr>
              <a:t>UHS</a:t>
            </a:r>
            <a:r>
              <a:rPr lang="en-US" sz="1400" b="0" i="0" u="none" strike="noStrike" baseline="0" dirty="0">
                <a:solidFill>
                  <a:srgbClr val="525B72"/>
                </a:solidFill>
                <a:latin typeface="Segoe UI" panose="020B0502040204020203" pitchFamily="34" charset="0"/>
                <a:cs typeface="Segoe UI" panose="020B0502040204020203" pitchFamily="34" charset="0"/>
              </a:rPr>
              <a:t> is key to meeting </a:t>
            </a:r>
            <a:r>
              <a:rPr lang="en-US" sz="1400" b="1" i="0" u="none" strike="noStrike" baseline="0" dirty="0">
                <a:solidFill>
                  <a:srgbClr val="314370"/>
                </a:solidFill>
                <a:latin typeface="Segoe UI" panose="020B0502040204020203" pitchFamily="34" charset="0"/>
                <a:cs typeface="Segoe UI" panose="020B0502040204020203" pitchFamily="34" charset="0"/>
              </a:rPr>
              <a:t>compliance with </a:t>
            </a:r>
            <a:r>
              <a:rPr lang="en-US" sz="1400" b="1" dirty="0">
                <a:solidFill>
                  <a:srgbClr val="314370"/>
                </a:solidFill>
                <a:latin typeface="Segoe UI" panose="020B0502040204020203" pitchFamily="34" charset="0"/>
                <a:cs typeface="Segoe UI" panose="020B0502040204020203" pitchFamily="34" charset="0"/>
              </a:rPr>
              <a:t>transition targets</a:t>
            </a:r>
            <a:r>
              <a:rPr lang="en-US" sz="1400" b="1" i="0" u="none" strike="noStrike" baseline="0" dirty="0">
                <a:solidFill>
                  <a:srgbClr val="314370"/>
                </a:solidFill>
                <a:latin typeface="Segoe UI" panose="020B0502040204020203" pitchFamily="34" charset="0"/>
                <a:cs typeface="Segoe UI" panose="020B0502040204020203" pitchFamily="34" charset="0"/>
              </a:rPr>
              <a:t> </a:t>
            </a:r>
            <a:r>
              <a:rPr lang="en-US" sz="1400" b="0" i="0" u="none" strike="noStrike" baseline="0" dirty="0">
                <a:solidFill>
                  <a:srgbClr val="525B72"/>
                </a:solidFill>
                <a:latin typeface="Segoe UI" panose="020B0502040204020203" pitchFamily="34" charset="0"/>
                <a:cs typeface="Segoe UI" panose="020B0502040204020203" pitchFamily="34" charset="0"/>
              </a:rPr>
              <a:t>and facilitating the emergence of </a:t>
            </a:r>
            <a:r>
              <a:rPr lang="fr-FR" sz="1400" b="0" i="0" u="none" strike="noStrike" baseline="0" dirty="0" err="1">
                <a:solidFill>
                  <a:srgbClr val="525B72"/>
                </a:solidFill>
                <a:latin typeface="Segoe UI" panose="020B0502040204020203" pitchFamily="34" charset="0"/>
                <a:cs typeface="Segoe UI" panose="020B0502040204020203" pitchFamily="34" charset="0"/>
              </a:rPr>
              <a:t>hydrogen</a:t>
            </a:r>
            <a:r>
              <a:rPr lang="fr-FR" sz="1400" b="0" i="0" u="none" strike="noStrike" baseline="0" dirty="0">
                <a:solidFill>
                  <a:srgbClr val="525B72"/>
                </a:solidFill>
                <a:latin typeface="Segoe UI" panose="020B0502040204020203" pitchFamily="34" charset="0"/>
                <a:cs typeface="Segoe UI" panose="020B0502040204020203" pitchFamily="34" charset="0"/>
              </a:rPr>
              <a:t> </a:t>
            </a:r>
            <a:r>
              <a:rPr lang="fr-FR" sz="1400" b="0" i="0" u="none" strike="noStrike" baseline="0" dirty="0" err="1">
                <a:solidFill>
                  <a:srgbClr val="525B72"/>
                </a:solidFill>
                <a:latin typeface="Segoe UI" panose="020B0502040204020203" pitchFamily="34" charset="0"/>
                <a:cs typeface="Segoe UI" panose="020B0502040204020203" pitchFamily="34" charset="0"/>
              </a:rPr>
              <a:t>ecosystem</a:t>
            </a:r>
            <a:endParaRPr lang="fr-FR" sz="1400" dirty="0">
              <a:solidFill>
                <a:srgbClr val="525B72"/>
              </a:solidFill>
              <a:latin typeface="Segoe UI" panose="020B0502040204020203" pitchFamily="34" charset="0"/>
              <a:cs typeface="Segoe UI" panose="020B0502040204020203" pitchFamily="34" charset="0"/>
            </a:endParaRPr>
          </a:p>
        </p:txBody>
      </p:sp>
      <p:pic>
        <p:nvPicPr>
          <p:cNvPr id="5" name="Picture 4" descr="Logo, icon&#10;&#10;Description automatically generated">
            <a:extLst>
              <a:ext uri="{FF2B5EF4-FFF2-40B4-BE49-F238E27FC236}">
                <a16:creationId xmlns:a16="http://schemas.microsoft.com/office/drawing/2014/main" id="{E49A5AA8-9007-08FF-E396-4498916421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1402" y="5995091"/>
            <a:ext cx="1396100" cy="755901"/>
          </a:xfrm>
          <a:prstGeom prst="rect">
            <a:avLst/>
          </a:prstGeom>
        </p:spPr>
      </p:pic>
      <p:sp>
        <p:nvSpPr>
          <p:cNvPr id="6" name="Arrow: Right 5">
            <a:extLst>
              <a:ext uri="{FF2B5EF4-FFF2-40B4-BE49-F238E27FC236}">
                <a16:creationId xmlns:a16="http://schemas.microsoft.com/office/drawing/2014/main" id="{89BD0BBE-8488-882E-68D4-F91DF62E9D7B}"/>
              </a:ext>
            </a:extLst>
          </p:cNvPr>
          <p:cNvSpPr/>
          <p:nvPr/>
        </p:nvSpPr>
        <p:spPr>
          <a:xfrm>
            <a:off x="7190814" y="2078985"/>
            <a:ext cx="360004" cy="270003"/>
          </a:xfrm>
          <a:prstGeom prst="rightArrow">
            <a:avLst/>
          </a:prstGeom>
          <a:solidFill>
            <a:srgbClr val="86EAE9"/>
          </a:solidFill>
          <a:ln>
            <a:solidFill>
              <a:srgbClr val="86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Arrow: Right 6">
            <a:extLst>
              <a:ext uri="{FF2B5EF4-FFF2-40B4-BE49-F238E27FC236}">
                <a16:creationId xmlns:a16="http://schemas.microsoft.com/office/drawing/2014/main" id="{CC2B8A26-1A3C-406F-207C-F83F3A5F76D4}"/>
              </a:ext>
            </a:extLst>
          </p:cNvPr>
          <p:cNvSpPr/>
          <p:nvPr/>
        </p:nvSpPr>
        <p:spPr>
          <a:xfrm>
            <a:off x="7190814" y="3068996"/>
            <a:ext cx="360004" cy="270003"/>
          </a:xfrm>
          <a:prstGeom prst="rightArrow">
            <a:avLst/>
          </a:prstGeom>
          <a:solidFill>
            <a:srgbClr val="3EDAD8"/>
          </a:solidFill>
          <a:ln>
            <a:solidFill>
              <a:srgbClr val="3E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Arrow: Right 7">
            <a:extLst>
              <a:ext uri="{FF2B5EF4-FFF2-40B4-BE49-F238E27FC236}">
                <a16:creationId xmlns:a16="http://schemas.microsoft.com/office/drawing/2014/main" id="{90743DCB-4322-C63B-B5A1-BE07BA121D8C}"/>
              </a:ext>
            </a:extLst>
          </p:cNvPr>
          <p:cNvSpPr/>
          <p:nvPr/>
        </p:nvSpPr>
        <p:spPr>
          <a:xfrm>
            <a:off x="7192495" y="4098167"/>
            <a:ext cx="360004" cy="270003"/>
          </a:xfrm>
          <a:prstGeom prst="rightArrow">
            <a:avLst/>
          </a:prstGeom>
          <a:solidFill>
            <a:srgbClr val="37C9EF"/>
          </a:solidFill>
          <a:ln>
            <a:solidFill>
              <a:srgbClr val="37C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Arrow: Right 8">
            <a:extLst>
              <a:ext uri="{FF2B5EF4-FFF2-40B4-BE49-F238E27FC236}">
                <a16:creationId xmlns:a16="http://schemas.microsoft.com/office/drawing/2014/main" id="{BE8DCB97-C298-B7B7-3E76-390B4B32F3FF}"/>
              </a:ext>
            </a:extLst>
          </p:cNvPr>
          <p:cNvSpPr/>
          <p:nvPr/>
        </p:nvSpPr>
        <p:spPr>
          <a:xfrm>
            <a:off x="7192495" y="5142169"/>
            <a:ext cx="360004" cy="270003"/>
          </a:xfrm>
          <a:prstGeom prst="rightArrow">
            <a:avLst/>
          </a:prstGeom>
          <a:solidFill>
            <a:srgbClr val="1C88CF"/>
          </a:solidFill>
          <a:ln>
            <a:solidFill>
              <a:srgbClr val="1C8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73447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50B351-D887-F432-39EC-21DF2E59417E}"/>
              </a:ext>
            </a:extLst>
          </p:cNvPr>
          <p:cNvSpPr/>
          <p:nvPr/>
        </p:nvSpPr>
        <p:spPr>
          <a:xfrm rot="19027699">
            <a:off x="-636076" y="-82450"/>
            <a:ext cx="13981975" cy="7317640"/>
          </a:xfrm>
          <a:prstGeom prst="rect">
            <a:avLst/>
          </a:prstGeom>
          <a:solidFill>
            <a:srgbClr val="EBFBF8"/>
          </a:solidFill>
          <a:ln>
            <a:solidFill>
              <a:srgbClr val="EBFB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n>
                <a:solidFill>
                  <a:schemeClr val="accent3">
                    <a:lumMod val="20000"/>
                    <a:lumOff val="80000"/>
                  </a:schemeClr>
                </a:solidFill>
              </a:ln>
              <a:solidFill>
                <a:srgbClr val="EBFBF8"/>
              </a:solidFill>
            </a:endParaRPr>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a:extLst>
              <a:ext uri="{FF2B5EF4-FFF2-40B4-BE49-F238E27FC236}">
                <a16:creationId xmlns:a16="http://schemas.microsoft.com/office/drawing/2014/main" id="{F391FAD9-D8B8-09D3-2909-1A3DB7724CDF}"/>
              </a:ext>
            </a:extLst>
          </p:cNvPr>
          <p:cNvGrpSpPr/>
          <p:nvPr/>
        </p:nvGrpSpPr>
        <p:grpSpPr>
          <a:xfrm>
            <a:off x="3575972" y="-801047"/>
            <a:ext cx="9659336" cy="5580062"/>
            <a:chOff x="5491137" y="-881662"/>
            <a:chExt cx="9659336" cy="5580062"/>
          </a:xfrm>
          <a:blipFill dpi="0" rotWithShape="0">
            <a:blip r:embed="rId2"/>
            <a:srcRect/>
            <a:stretch>
              <a:fillRect t="22000" r="-5000"/>
            </a:stretch>
          </a:blipFill>
        </p:grpSpPr>
        <p:sp>
          <p:nvSpPr>
            <p:cNvPr id="5" name="Rectangle: Rounded Corners 4">
              <a:extLst>
                <a:ext uri="{FF2B5EF4-FFF2-40B4-BE49-F238E27FC236}">
                  <a16:creationId xmlns:a16="http://schemas.microsoft.com/office/drawing/2014/main" id="{4701EEF6-0646-0607-4F59-106F7E373595}"/>
                </a:ext>
              </a:extLst>
            </p:cNvPr>
            <p:cNvSpPr/>
            <p:nvPr/>
          </p:nvSpPr>
          <p:spPr>
            <a:xfrm rot="2799417">
              <a:off x="8321823" y="-2272409"/>
              <a:ext cx="1676424" cy="54094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6" name="Rectangle: Rounded Corners 5">
              <a:extLst>
                <a:ext uri="{FF2B5EF4-FFF2-40B4-BE49-F238E27FC236}">
                  <a16:creationId xmlns:a16="http://schemas.microsoft.com/office/drawing/2014/main" id="{09F92AF9-A839-D557-7115-7279D7D08B09}"/>
                </a:ext>
              </a:extLst>
            </p:cNvPr>
            <p:cNvSpPr/>
            <p:nvPr/>
          </p:nvSpPr>
          <p:spPr>
            <a:xfrm rot="2799417">
              <a:off x="7296162" y="-2686687"/>
              <a:ext cx="1017820" cy="46278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 name="Rectangle: Rounded Corners 6">
              <a:extLst>
                <a:ext uri="{FF2B5EF4-FFF2-40B4-BE49-F238E27FC236}">
                  <a16:creationId xmlns:a16="http://schemas.microsoft.com/office/drawing/2014/main" id="{B23DC8B3-C466-BF83-1D25-D075884C893E}"/>
                </a:ext>
              </a:extLst>
            </p:cNvPr>
            <p:cNvSpPr/>
            <p:nvPr/>
          </p:nvSpPr>
          <p:spPr>
            <a:xfrm rot="2799417">
              <a:off x="10059761" y="-1975363"/>
              <a:ext cx="1531489" cy="6508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1" name="Rectangle: Rounded Corners 10">
              <a:extLst>
                <a:ext uri="{FF2B5EF4-FFF2-40B4-BE49-F238E27FC236}">
                  <a16:creationId xmlns:a16="http://schemas.microsoft.com/office/drawing/2014/main" id="{EFBC6D38-A259-A0FF-9870-B8898FAFC09F}"/>
                </a:ext>
              </a:extLst>
            </p:cNvPr>
            <p:cNvSpPr/>
            <p:nvPr/>
          </p:nvSpPr>
          <p:spPr>
            <a:xfrm rot="2799417">
              <a:off x="11812052" y="-812867"/>
              <a:ext cx="1122541" cy="54094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2" name="Flowchart: Connector 11">
              <a:extLst>
                <a:ext uri="{FF2B5EF4-FFF2-40B4-BE49-F238E27FC236}">
                  <a16:creationId xmlns:a16="http://schemas.microsoft.com/office/drawing/2014/main" id="{DB9C9154-12E5-4FD1-CCC7-5C987CAD38C3}"/>
                </a:ext>
              </a:extLst>
            </p:cNvPr>
            <p:cNvSpPr/>
            <p:nvPr/>
          </p:nvSpPr>
          <p:spPr>
            <a:xfrm>
              <a:off x="9362377" y="3567556"/>
              <a:ext cx="1130400" cy="113084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3" name="Rectangle: Rounded Corners 12">
              <a:extLst>
                <a:ext uri="{FF2B5EF4-FFF2-40B4-BE49-F238E27FC236}">
                  <a16:creationId xmlns:a16="http://schemas.microsoft.com/office/drawing/2014/main" id="{B4081787-322A-EF4E-5778-0D07335C8E47}"/>
                </a:ext>
              </a:extLst>
            </p:cNvPr>
            <p:cNvSpPr/>
            <p:nvPr/>
          </p:nvSpPr>
          <p:spPr>
            <a:xfrm rot="2799417">
              <a:off x="11981776" y="1005793"/>
              <a:ext cx="1299570" cy="503782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3" name="TextBox 2">
            <a:extLst>
              <a:ext uri="{FF2B5EF4-FFF2-40B4-BE49-F238E27FC236}">
                <a16:creationId xmlns:a16="http://schemas.microsoft.com/office/drawing/2014/main" id="{AFB78DA0-96B5-D9B0-A6BF-0A68F6C7D34E}"/>
              </a:ext>
            </a:extLst>
          </p:cNvPr>
          <p:cNvSpPr txBox="1"/>
          <p:nvPr/>
        </p:nvSpPr>
        <p:spPr>
          <a:xfrm>
            <a:off x="861571" y="3891649"/>
            <a:ext cx="7484454" cy="2585323"/>
          </a:xfrm>
          <a:prstGeom prst="rect">
            <a:avLst/>
          </a:prstGeom>
          <a:noFill/>
        </p:spPr>
        <p:txBody>
          <a:bodyPr wrap="square" rtlCol="0">
            <a:spAutoFit/>
          </a:bodyPr>
          <a:lstStyle/>
          <a:p>
            <a:r>
              <a:rPr lang="en-US" sz="5400" dirty="0">
                <a:solidFill>
                  <a:srgbClr val="314370"/>
                </a:solidFill>
                <a:latin typeface="Impact" panose="020B0806030902050204" pitchFamily="34" charset="0"/>
              </a:rPr>
              <a:t>An appropriate vision </a:t>
            </a:r>
          </a:p>
          <a:p>
            <a:r>
              <a:rPr lang="en-US" sz="5400" dirty="0">
                <a:solidFill>
                  <a:srgbClr val="314370"/>
                </a:solidFill>
                <a:latin typeface="Impact" panose="020B0806030902050204" pitchFamily="34" charset="0"/>
              </a:rPr>
              <a:t>for the role of </a:t>
            </a:r>
          </a:p>
          <a:p>
            <a:r>
              <a:rPr lang="en-US" sz="5400" dirty="0">
                <a:solidFill>
                  <a:srgbClr val="314370"/>
                </a:solidFill>
                <a:latin typeface="Impact" panose="020B0806030902050204" pitchFamily="34" charset="0"/>
              </a:rPr>
              <a:t>large-scale storage</a:t>
            </a:r>
            <a:endParaRPr lang="en-BE" sz="5400" dirty="0">
              <a:solidFill>
                <a:srgbClr val="314370"/>
              </a:solidFill>
              <a:latin typeface="Impact" panose="020B0806030902050204" pitchFamily="34" charset="0"/>
            </a:endParaRPr>
          </a:p>
        </p:txBody>
      </p:sp>
      <p:pic>
        <p:nvPicPr>
          <p:cNvPr id="8" name="Picture 7" descr="Logo, icon&#10;&#10;Description automatically generated">
            <a:extLst>
              <a:ext uri="{FF2B5EF4-FFF2-40B4-BE49-F238E27FC236}">
                <a16:creationId xmlns:a16="http://schemas.microsoft.com/office/drawing/2014/main" id="{6DE06E0F-9CB9-8458-57F1-CACD353EA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1402" y="5995091"/>
            <a:ext cx="1396100" cy="755901"/>
          </a:xfrm>
          <a:prstGeom prst="rect">
            <a:avLst/>
          </a:prstGeom>
        </p:spPr>
      </p:pic>
      <p:sp>
        <p:nvSpPr>
          <p:cNvPr id="17" name="Rectangle 16">
            <a:extLst>
              <a:ext uri="{FF2B5EF4-FFF2-40B4-BE49-F238E27FC236}">
                <a16:creationId xmlns:a16="http://schemas.microsoft.com/office/drawing/2014/main" id="{394FC523-039D-33DD-A45A-0881CF2D852A}"/>
              </a:ext>
            </a:extLst>
          </p:cNvPr>
          <p:cNvSpPr/>
          <p:nvPr/>
        </p:nvSpPr>
        <p:spPr>
          <a:xfrm>
            <a:off x="-654075" y="278965"/>
            <a:ext cx="1440016" cy="1170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52248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EE1C5-ADBC-CE15-D02C-5662CA7AB3B8}"/>
              </a:ext>
            </a:extLst>
          </p:cNvPr>
          <p:cNvPicPr>
            <a:picLocks noChangeAspect="1"/>
          </p:cNvPicPr>
          <p:nvPr/>
        </p:nvPicPr>
        <p:blipFill>
          <a:blip r:embed="rId2" cstate="screen">
            <a:extLst>
              <a:ext uri="{28A0092B-C50C-407E-A947-70E740481C1C}">
                <a14:useLocalDpi xmlns:a14="http://schemas.microsoft.com/office/drawing/2010/main"/>
              </a:ext>
            </a:extLst>
          </a:blip>
          <a:srcRect l="156" r="156"/>
          <a:stretch/>
        </p:blipFill>
        <p:spPr>
          <a:xfrm rot="10800000">
            <a:off x="-2" y="0"/>
            <a:ext cx="12192002" cy="6858001"/>
          </a:xfrm>
          <a:prstGeom prst="rect">
            <a:avLst/>
          </a:prstGeom>
        </p:spPr>
      </p:pic>
      <p:sp>
        <p:nvSpPr>
          <p:cNvPr id="7" name="TextBox 6">
            <a:extLst>
              <a:ext uri="{FF2B5EF4-FFF2-40B4-BE49-F238E27FC236}">
                <a16:creationId xmlns:a16="http://schemas.microsoft.com/office/drawing/2014/main" id="{4B592C7E-2CDF-088D-ED3E-2648CD8B9B0F}"/>
              </a:ext>
            </a:extLst>
          </p:cNvPr>
          <p:cNvSpPr txBox="1"/>
          <p:nvPr/>
        </p:nvSpPr>
        <p:spPr>
          <a:xfrm>
            <a:off x="24557" y="1312731"/>
            <a:ext cx="12192002" cy="1384995"/>
          </a:xfrm>
          <a:prstGeom prst="rect">
            <a:avLst/>
          </a:prstGeom>
          <a:noFill/>
        </p:spPr>
        <p:txBody>
          <a:bodyPr wrap="square" rtlCol="0">
            <a:spAutoFit/>
          </a:bodyPr>
          <a:lstStyle/>
          <a:p>
            <a:pPr algn="ctr"/>
            <a:r>
              <a:rPr lang="en-US" sz="6000" dirty="0">
                <a:solidFill>
                  <a:schemeClr val="bg1"/>
                </a:solidFill>
                <a:latin typeface="Bahnschrift SemiBold SemiConden" panose="020B0502040204020203" pitchFamily="34" charset="0"/>
                <a:ea typeface="Times New Roman" panose="02020603050405020304" pitchFamily="18" charset="0"/>
                <a:cs typeface="Segoe UI" panose="020B0502040204020203" pitchFamily="34" charset="0"/>
              </a:rPr>
              <a:t>Thank you for your attention. </a:t>
            </a:r>
            <a:endParaRPr lang="en-US" sz="6000" dirty="0">
              <a:solidFill>
                <a:schemeClr val="bg1"/>
              </a:solidFill>
              <a:effectLst/>
              <a:latin typeface="Bahnschrift SemiBold SemiConden" panose="020B0502040204020203" pitchFamily="34" charset="0"/>
              <a:ea typeface="Times New Roman" panose="02020603050405020304" pitchFamily="18" charset="0"/>
              <a:cs typeface="Segoe UI" panose="020B0502040204020203"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Picture 5" descr="Logo&#10;&#10;Description automatically generated">
            <a:extLst>
              <a:ext uri="{FF2B5EF4-FFF2-40B4-BE49-F238E27FC236}">
                <a16:creationId xmlns:a16="http://schemas.microsoft.com/office/drawing/2014/main" id="{374C634C-3E82-203E-36E0-C5D6C0C67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650" y="640281"/>
            <a:ext cx="1223435" cy="734061"/>
          </a:xfrm>
          <a:prstGeom prst="rect">
            <a:avLst/>
          </a:prstGeom>
        </p:spPr>
      </p:pic>
      <p:grpSp>
        <p:nvGrpSpPr>
          <p:cNvPr id="19" name="Group 18">
            <a:extLst>
              <a:ext uri="{FF2B5EF4-FFF2-40B4-BE49-F238E27FC236}">
                <a16:creationId xmlns:a16="http://schemas.microsoft.com/office/drawing/2014/main" id="{26246A24-0E2A-6413-09B7-CBC55FF99398}"/>
              </a:ext>
            </a:extLst>
          </p:cNvPr>
          <p:cNvGrpSpPr/>
          <p:nvPr/>
        </p:nvGrpSpPr>
        <p:grpSpPr>
          <a:xfrm>
            <a:off x="3111407" y="3665159"/>
            <a:ext cx="6206986" cy="1540129"/>
            <a:chOff x="3111407" y="4156877"/>
            <a:chExt cx="6206986" cy="1540129"/>
          </a:xfrm>
        </p:grpSpPr>
        <p:sp>
          <p:nvSpPr>
            <p:cNvPr id="10" name="TextBox 9">
              <a:extLst>
                <a:ext uri="{FF2B5EF4-FFF2-40B4-BE49-F238E27FC236}">
                  <a16:creationId xmlns:a16="http://schemas.microsoft.com/office/drawing/2014/main" id="{BDAACDF7-6590-EC20-D785-667DC795E273}"/>
                </a:ext>
              </a:extLst>
            </p:cNvPr>
            <p:cNvSpPr txBox="1"/>
            <p:nvPr/>
          </p:nvSpPr>
          <p:spPr>
            <a:xfrm>
              <a:off x="3111407" y="4166817"/>
              <a:ext cx="6206986" cy="1477328"/>
            </a:xfrm>
            <a:prstGeom prst="rect">
              <a:avLst/>
            </a:prstGeom>
            <a:noFill/>
          </p:spPr>
          <p:txBody>
            <a:bodyPr wrap="square">
              <a:spAutoFit/>
            </a:bodyPr>
            <a:lstStyle/>
            <a:p>
              <a:pPr marL="0" indent="0" algn="ctr">
                <a:buNone/>
              </a:pPr>
              <a:r>
                <a:rPr lang="en-GB" b="1" i="0" dirty="0">
                  <a:solidFill>
                    <a:schemeClr val="bg1"/>
                  </a:solidFill>
                  <a:effectLst/>
                  <a:latin typeface="Segoe UI" panose="020B0502040204020203" pitchFamily="34" charset="0"/>
                  <a:cs typeface="Segoe UI" panose="020B0502040204020203" pitchFamily="34" charset="0"/>
                </a:rPr>
                <a:t>gie_brussels_ </a:t>
              </a:r>
              <a:br>
                <a:rPr lang="en-GB" b="1" i="0" dirty="0">
                  <a:solidFill>
                    <a:schemeClr val="bg1"/>
                  </a:solidFill>
                  <a:effectLst/>
                  <a:latin typeface="Segoe UI" panose="020B0502040204020203" pitchFamily="34" charset="0"/>
                  <a:cs typeface="Segoe UI" panose="020B0502040204020203" pitchFamily="34" charset="0"/>
                </a:rPr>
              </a:br>
              <a:endParaRPr lang="en-GB" b="1" dirty="0">
                <a:solidFill>
                  <a:schemeClr val="bg1"/>
                </a:solidFill>
                <a:latin typeface="Segoe UI" panose="020B0502040204020203" pitchFamily="34" charset="0"/>
                <a:cs typeface="Segoe UI" panose="020B0502040204020203" pitchFamily="34" charset="0"/>
              </a:endParaRPr>
            </a:p>
            <a:p>
              <a:pPr marL="0" indent="0" algn="ctr">
                <a:buNone/>
              </a:pPr>
              <a:r>
                <a:rPr lang="en-GB" b="1" dirty="0">
                  <a:solidFill>
                    <a:schemeClr val="bg1"/>
                  </a:solidFill>
                  <a:latin typeface="Segoe UI" panose="020B0502040204020203" pitchFamily="34" charset="0"/>
                  <a:cs typeface="Segoe UI" panose="020B0502040204020203" pitchFamily="34" charset="0"/>
                </a:rPr>
                <a:t>@GIEBrussels  </a:t>
              </a:r>
              <a:br>
                <a:rPr lang="en-GB" b="1" dirty="0">
                  <a:solidFill>
                    <a:schemeClr val="bg1"/>
                  </a:solidFill>
                  <a:latin typeface="Segoe UI" panose="020B0502040204020203" pitchFamily="34" charset="0"/>
                  <a:cs typeface="Segoe UI" panose="020B0502040204020203" pitchFamily="34" charset="0"/>
                </a:rPr>
              </a:br>
              <a:br>
                <a:rPr lang="en-GB" b="1" dirty="0">
                  <a:solidFill>
                    <a:schemeClr val="bg1"/>
                  </a:solidFill>
                  <a:latin typeface="Segoe UI" panose="020B0502040204020203" pitchFamily="34" charset="0"/>
                  <a:cs typeface="Segoe UI" panose="020B0502040204020203" pitchFamily="34" charset="0"/>
                </a:rPr>
              </a:br>
              <a:r>
                <a:rPr lang="en-GB" b="1" dirty="0">
                  <a:solidFill>
                    <a:schemeClr val="bg1"/>
                  </a:solidFill>
                  <a:latin typeface="Segoe UI" panose="020B0502040204020203" pitchFamily="34" charset="0"/>
                  <a:cs typeface="Segoe UI" panose="020B0502040204020203" pitchFamily="34" charset="0"/>
                </a:rPr>
                <a:t>                              gas-infrastructure-europe-gie-</a:t>
              </a:r>
              <a:endParaRPr lang="en-GB" b="1" i="0" dirty="0">
                <a:solidFill>
                  <a:schemeClr val="bg1"/>
                </a:solidFill>
                <a:effectLst/>
                <a:latin typeface="Segoe UI" panose="020B0502040204020203" pitchFamily="34" charset="0"/>
                <a:cs typeface="Segoe UI" panose="020B0502040204020203"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65EED537-F049-B3FA-E8EB-B61D7CEBD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899" y="4156877"/>
              <a:ext cx="391751" cy="391751"/>
            </a:xfrm>
            <a:prstGeom prst="rect">
              <a:avLst/>
            </a:prstGeom>
          </p:spPr>
        </p:pic>
        <p:pic>
          <p:nvPicPr>
            <p:cNvPr id="16" name="Picture 15" descr="Icon&#10;&#10;Description automatically generated">
              <a:extLst>
                <a:ext uri="{FF2B5EF4-FFF2-40B4-BE49-F238E27FC236}">
                  <a16:creationId xmlns:a16="http://schemas.microsoft.com/office/drawing/2014/main" id="{57D8203E-E779-D4F2-CC1A-E48BC5E3C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899" y="4699666"/>
              <a:ext cx="391751" cy="391751"/>
            </a:xfrm>
            <a:prstGeom prst="rect">
              <a:avLst/>
            </a:prstGeom>
          </p:spPr>
        </p:pic>
        <p:pic>
          <p:nvPicPr>
            <p:cNvPr id="18" name="Picture 17" descr="Icon&#10;&#10;Description automatically generated">
              <a:extLst>
                <a:ext uri="{FF2B5EF4-FFF2-40B4-BE49-F238E27FC236}">
                  <a16:creationId xmlns:a16="http://schemas.microsoft.com/office/drawing/2014/main" id="{63B17359-FC4F-5CE1-37FB-715F04D3D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1899" y="5305255"/>
              <a:ext cx="391751" cy="391751"/>
            </a:xfrm>
            <a:prstGeom prst="rect">
              <a:avLst/>
            </a:prstGeom>
          </p:spPr>
        </p:pic>
      </p:grpSp>
      <p:sp>
        <p:nvSpPr>
          <p:cNvPr id="21" name="TextBox 20">
            <a:extLst>
              <a:ext uri="{FF2B5EF4-FFF2-40B4-BE49-F238E27FC236}">
                <a16:creationId xmlns:a16="http://schemas.microsoft.com/office/drawing/2014/main" id="{4D6AEE8C-F1F4-F907-6226-311E2B37374B}"/>
              </a:ext>
            </a:extLst>
          </p:cNvPr>
          <p:cNvSpPr txBox="1"/>
          <p:nvPr/>
        </p:nvSpPr>
        <p:spPr>
          <a:xfrm>
            <a:off x="-2" y="5749883"/>
            <a:ext cx="12216561" cy="646331"/>
          </a:xfrm>
          <a:prstGeom prst="rect">
            <a:avLst/>
          </a:prstGeom>
          <a:noFill/>
        </p:spPr>
        <p:txBody>
          <a:bodyPr wrap="square">
            <a:spAutoFit/>
          </a:bodyPr>
          <a:lstStyle/>
          <a:p>
            <a:pPr marL="0" indent="0" algn="ctr">
              <a:spcAft>
                <a:spcPts val="600"/>
              </a:spcAft>
              <a:buNone/>
            </a:pPr>
            <a:r>
              <a:rPr lang="en-US" sz="1800" u="sng"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www.gie.eu</a:t>
            </a:r>
            <a:r>
              <a:rPr lang="en-US" sz="1800" u="sng"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dirty="0">
                <a:solidFill>
                  <a:schemeClr val="bg1"/>
                </a:solidFill>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gie@gie.eu </a:t>
            </a:r>
            <a:r>
              <a:rPr lang="en-US" dirty="0">
                <a:solidFill>
                  <a:schemeClr val="bg1"/>
                </a:solidFill>
                <a:latin typeface="Segoe UI" panose="020B0502040204020203" pitchFamily="34" charset="0"/>
                <a:cs typeface="Times New Roman" panose="02020603050405020304" pitchFamily="18" charset="0"/>
              </a:rPr>
              <a:t>| </a:t>
            </a:r>
            <a:r>
              <a:rPr lang="fr-BE" dirty="0">
                <a:solidFill>
                  <a:schemeClr val="bg1"/>
                </a:solidFill>
                <a:latin typeface="Segoe UI" panose="020B0502040204020203" pitchFamily="34" charset="0"/>
                <a:cs typeface="Times New Roman" panose="02020603050405020304" pitchFamily="18" charset="0"/>
              </a:rPr>
              <a:t>T +32 2 209 05 00 </a:t>
            </a:r>
            <a:br>
              <a:rPr lang="en-US" dirty="0">
                <a:solidFill>
                  <a:schemeClr val="bg1"/>
                </a:solidFill>
                <a:latin typeface="Segoe UI" panose="020B0502040204020203" pitchFamily="34" charset="0"/>
                <a:cs typeface="Times New Roman" panose="02020603050405020304" pitchFamily="18" charset="0"/>
              </a:rPr>
            </a:br>
            <a:r>
              <a:rPr lang="en-US" sz="18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Avenue de Cortenbergh, 100 - 1000 Brussels - Belgium</a:t>
            </a:r>
          </a:p>
        </p:txBody>
      </p:sp>
      <p:sp>
        <p:nvSpPr>
          <p:cNvPr id="5" name="TextBox 4">
            <a:extLst>
              <a:ext uri="{FF2B5EF4-FFF2-40B4-BE49-F238E27FC236}">
                <a16:creationId xmlns:a16="http://schemas.microsoft.com/office/drawing/2014/main" id="{05B1EEC5-DAE9-762A-6315-41D5741367C3}"/>
              </a:ext>
            </a:extLst>
          </p:cNvPr>
          <p:cNvSpPr txBox="1"/>
          <p:nvPr/>
        </p:nvSpPr>
        <p:spPr>
          <a:xfrm>
            <a:off x="24557" y="2687074"/>
            <a:ext cx="12167443" cy="800219"/>
          </a:xfrm>
          <a:prstGeom prst="rect">
            <a:avLst/>
          </a:prstGeom>
          <a:noFill/>
        </p:spPr>
        <p:txBody>
          <a:bodyPr wrap="square">
            <a:spAutoFit/>
          </a:bodyPr>
          <a:lstStyle/>
          <a:p>
            <a:pPr marL="0" marR="0" lvl="0" indent="0" algn="ctr" defTabSz="339562" rtl="0" eaLnBrk="1" fontAlgn="auto" latinLnBrk="0" hangingPunct="1">
              <a:lnSpc>
                <a:spcPct val="100000"/>
              </a:lnSpc>
              <a:spcBef>
                <a:spcPts val="0"/>
              </a:spcBef>
              <a:spcAft>
                <a:spcPts val="0"/>
              </a:spcAft>
              <a:buClrTx/>
              <a:buSzTx/>
              <a:buFontTx/>
              <a:buNone/>
              <a:tabLst/>
              <a:defRPr/>
            </a:pPr>
            <a:r>
              <a:rPr lang="en-GB" sz="2300" dirty="0">
                <a:solidFill>
                  <a:schemeClr val="bg1"/>
                </a:solidFill>
                <a:latin typeface="Bahnschrift SemiBold SemiConden" panose="020B0502040204020203" pitchFamily="34" charset="0"/>
                <a:cs typeface="Segoe UI" panose="020B0502040204020203" pitchFamily="34" charset="0"/>
              </a:rPr>
              <a:t>Stay tuned to decarbonisation &amp; security of supply news</a:t>
            </a:r>
          </a:p>
          <a:p>
            <a:pPr algn="ctr" defTabSz="339562">
              <a:defRPr/>
            </a:pPr>
            <a:r>
              <a:rPr lang="en-GB" sz="2300" dirty="0">
                <a:solidFill>
                  <a:schemeClr val="bg1"/>
                </a:solidFill>
                <a:latin typeface="Bahnschrift SemiBold SemiConden" panose="020B0502040204020203" pitchFamily="34" charset="0"/>
                <a:cs typeface="Segoe UI" panose="020B0502040204020203" pitchFamily="34" charset="0"/>
              </a:rPr>
              <a:t>by following GIE on social media </a:t>
            </a:r>
          </a:p>
        </p:txBody>
      </p:sp>
    </p:spTree>
    <p:extLst>
      <p:ext uri="{BB962C8B-B14F-4D97-AF65-F5344CB8AC3E}">
        <p14:creationId xmlns:p14="http://schemas.microsoft.com/office/powerpoint/2010/main" val="315683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rson holding magnifying glass">
            <a:extLst>
              <a:ext uri="{FF2B5EF4-FFF2-40B4-BE49-F238E27FC236}">
                <a16:creationId xmlns:a16="http://schemas.microsoft.com/office/drawing/2014/main" id="{E11F5D86-45EE-79D3-7915-E3815AB0C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676" b="2869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267F7C-DF70-ED47-96DC-CD652991ECBD}"/>
              </a:ext>
            </a:extLst>
          </p:cNvPr>
          <p:cNvSpPr/>
          <p:nvPr/>
        </p:nvSpPr>
        <p:spPr>
          <a:xfrm>
            <a:off x="666548" y="2955638"/>
            <a:ext cx="9880276" cy="1630319"/>
          </a:xfrm>
          <a:prstGeom prst="rect">
            <a:avLst/>
          </a:prstGeom>
        </p:spPr>
        <p:txBody>
          <a:bodyPr wrap="square" lIns="90553" tIns="45276" rIns="90553" bIns="45276" anchor="t">
            <a:spAutoFit/>
          </a:bodyPr>
          <a:lstStyle/>
          <a:p>
            <a:pPr marL="0" marR="0" lvl="0" indent="0" defTabSz="339562" rtl="0" eaLnBrk="1" fontAlgn="auto" latinLnBrk="0" hangingPunct="1">
              <a:lnSpc>
                <a:spcPct val="100000"/>
              </a:lnSpc>
              <a:spcBef>
                <a:spcPts val="0"/>
              </a:spcBef>
              <a:spcAft>
                <a:spcPts val="0"/>
              </a:spcAft>
              <a:buClrTx/>
              <a:buSzTx/>
              <a:buFontTx/>
              <a:buNone/>
              <a:tabLst/>
              <a:defRPr/>
            </a:pPr>
            <a:r>
              <a:rPr lang="en-GB" sz="5000" b="1" dirty="0">
                <a:solidFill>
                  <a:srgbClr val="002060"/>
                </a:solidFill>
                <a:latin typeface="Segoe UI" panose="020B0502040204020203" pitchFamily="34" charset="0"/>
                <a:ea typeface="Lato" panose="020F0502020204030203" pitchFamily="34" charset="0"/>
                <a:cs typeface="Segoe UI" panose="020B0502040204020203" pitchFamily="34" charset="0"/>
              </a:rPr>
              <a:t> </a:t>
            </a:r>
          </a:p>
          <a:p>
            <a:pPr marL="0" marR="0" lvl="0" indent="0" defTabSz="339562" rtl="0" eaLnBrk="1" fontAlgn="auto" latinLnBrk="0" hangingPunct="1">
              <a:lnSpc>
                <a:spcPct val="100000"/>
              </a:lnSpc>
              <a:spcBef>
                <a:spcPts val="0"/>
              </a:spcBef>
              <a:spcAft>
                <a:spcPts val="0"/>
              </a:spcAft>
              <a:buClrTx/>
              <a:buSzTx/>
              <a:buFontTx/>
              <a:buNone/>
              <a:tabLst/>
              <a:defRPr/>
            </a:pPr>
            <a:r>
              <a:rPr lang="en-GB" sz="5000" b="1" dirty="0">
                <a:solidFill>
                  <a:schemeClr val="bg1"/>
                </a:solidFill>
                <a:latin typeface="Bahnschrift SemiBold SemiConden" panose="020B0502040204020203" pitchFamily="34" charset="0"/>
                <a:ea typeface="Lato" panose="020F0502020204030203" pitchFamily="34" charset="0"/>
                <a:cs typeface="Segoe UI" panose="020B0502040204020203" pitchFamily="34" charset="0"/>
              </a:rPr>
              <a:t>in a nutshell</a:t>
            </a:r>
            <a:endParaRPr kumimoji="0" lang="en-GB" sz="5000" b="1" i="0" u="none" strike="noStrike" kern="1200" cap="none" spc="0" normalizeH="0" baseline="0" noProof="0" dirty="0">
              <a:ln>
                <a:noFill/>
              </a:ln>
              <a:solidFill>
                <a:schemeClr val="bg1"/>
              </a:solidFill>
              <a:effectLst/>
              <a:uLnTx/>
              <a:uFillTx/>
              <a:latin typeface="Bahnschrift SemiBold SemiConden" panose="020B0502040204020203" pitchFamily="34" charset="0"/>
              <a:ea typeface="Lato" panose="020F050202020403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BF739625-F37C-1739-38B1-8FA197369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04" y="2441503"/>
            <a:ext cx="2347860" cy="1408716"/>
          </a:xfrm>
          <a:prstGeom prst="rect">
            <a:avLst/>
          </a:prstGeom>
        </p:spPr>
      </p:pic>
    </p:spTree>
    <p:extLst>
      <p:ext uri="{BB962C8B-B14F-4D97-AF65-F5344CB8AC3E}">
        <p14:creationId xmlns:p14="http://schemas.microsoft.com/office/powerpoint/2010/main" val="393965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
            <a:extLst>
              <a:ext uri="{FF2B5EF4-FFF2-40B4-BE49-F238E27FC236}">
                <a16:creationId xmlns:a16="http://schemas.microsoft.com/office/drawing/2014/main" id="{E58343E5-DF8E-E171-91B3-C4E79B84B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87313"/>
            <a:ext cx="9137650"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8E626-E03E-2CAF-6F01-C52431523D3E}"/>
              </a:ext>
            </a:extLst>
          </p:cNvPr>
          <p:cNvSpPr>
            <a:spLocks noGrp="1"/>
          </p:cNvSpPr>
          <p:nvPr>
            <p:ph type="title"/>
          </p:nvPr>
        </p:nvSpPr>
        <p:spPr/>
        <p:txBody>
          <a:bodyPr/>
          <a:lstStyle/>
          <a:p>
            <a:r>
              <a:rPr lang="fr-FR" dirty="0"/>
              <a:t>Values </a:t>
            </a:r>
            <a:r>
              <a:rPr lang="fr-FR" dirty="0" err="1"/>
              <a:t>generated</a:t>
            </a:r>
            <a:r>
              <a:rPr lang="fr-FR" dirty="0"/>
              <a:t> by UHS to </a:t>
            </a:r>
            <a:r>
              <a:rPr lang="fr-FR" dirty="0" err="1"/>
              <a:t>be</a:t>
            </a:r>
            <a:r>
              <a:rPr lang="fr-FR" dirty="0"/>
              <a:t> </a:t>
            </a:r>
            <a:r>
              <a:rPr lang="fr-FR" dirty="0" err="1"/>
              <a:t>quantified</a:t>
            </a:r>
            <a:r>
              <a:rPr lang="fr-FR" dirty="0"/>
              <a:t> in the modeling </a:t>
            </a:r>
            <a:r>
              <a:rPr lang="fr-FR" dirty="0" err="1"/>
              <a:t>framework</a:t>
            </a:r>
            <a:r>
              <a:rPr lang="fr-FR" dirty="0"/>
              <a:t> </a:t>
            </a:r>
            <a:r>
              <a:rPr lang="fr-FR" dirty="0" err="1"/>
              <a:t>is</a:t>
            </a:r>
            <a:r>
              <a:rPr lang="fr-FR" dirty="0"/>
              <a:t> the </a:t>
            </a:r>
            <a:r>
              <a:rPr lang="fr-FR" dirty="0" err="1"/>
              <a:t>prerequisite</a:t>
            </a:r>
            <a:r>
              <a:rPr lang="fr-FR" dirty="0"/>
              <a:t> to </a:t>
            </a:r>
            <a:r>
              <a:rPr lang="fr-FR" dirty="0" err="1"/>
              <a:t>take</a:t>
            </a:r>
            <a:r>
              <a:rPr lang="fr-FR" dirty="0"/>
              <a:t> actions!</a:t>
            </a:r>
          </a:p>
        </p:txBody>
      </p:sp>
      <p:sp>
        <p:nvSpPr>
          <p:cNvPr id="3" name="Espace réservé du contenu 2">
            <a:extLst>
              <a:ext uri="{FF2B5EF4-FFF2-40B4-BE49-F238E27FC236}">
                <a16:creationId xmlns:a16="http://schemas.microsoft.com/office/drawing/2014/main" id="{B818B0E4-D832-831F-F658-C2E839623D18}"/>
              </a:ext>
            </a:extLst>
          </p:cNvPr>
          <p:cNvSpPr>
            <a:spLocks noGrp="1"/>
          </p:cNvSpPr>
          <p:nvPr>
            <p:ph idx="1"/>
          </p:nvPr>
        </p:nvSpPr>
        <p:spPr/>
        <p:txBody>
          <a:bodyPr/>
          <a:lstStyle/>
          <a:p>
            <a:r>
              <a:rPr lang="fr-FR" sz="2400" dirty="0"/>
              <a:t>Values </a:t>
            </a:r>
            <a:r>
              <a:rPr lang="fr-FR" sz="2400" dirty="0" err="1"/>
              <a:t>generated</a:t>
            </a:r>
            <a:r>
              <a:rPr lang="fr-FR" sz="2400" dirty="0"/>
              <a:t> by UHS</a:t>
            </a:r>
          </a:p>
          <a:p>
            <a:pPr lvl="1"/>
            <a:r>
              <a:rPr lang="fr-FR" sz="2000" dirty="0" err="1"/>
              <a:t>Avoiding</a:t>
            </a:r>
            <a:r>
              <a:rPr lang="fr-FR" sz="2000" dirty="0"/>
              <a:t> high </a:t>
            </a:r>
            <a:r>
              <a:rPr lang="fr-FR" sz="2000" dirty="0" err="1"/>
              <a:t>electricity</a:t>
            </a:r>
            <a:r>
              <a:rPr lang="fr-FR" sz="2000" dirty="0"/>
              <a:t> </a:t>
            </a:r>
            <a:r>
              <a:rPr lang="fr-FR" sz="2000" dirty="0" err="1"/>
              <a:t>prices</a:t>
            </a:r>
            <a:r>
              <a:rPr lang="fr-FR" sz="2000" dirty="0"/>
              <a:t>/ high </a:t>
            </a:r>
            <a:r>
              <a:rPr lang="fr-FR" sz="2000" dirty="0" err="1"/>
              <a:t>price</a:t>
            </a:r>
            <a:r>
              <a:rPr lang="fr-FR" sz="2000" dirty="0"/>
              <a:t> </a:t>
            </a:r>
            <a:r>
              <a:rPr lang="fr-FR" sz="2000" dirty="0" err="1"/>
              <a:t>volatility</a:t>
            </a:r>
            <a:endParaRPr lang="fr-FR" sz="2000" dirty="0"/>
          </a:p>
          <a:p>
            <a:pPr lvl="1"/>
            <a:r>
              <a:rPr lang="fr-FR" sz="2000" dirty="0" err="1"/>
              <a:t>Avoiding</a:t>
            </a:r>
            <a:r>
              <a:rPr lang="fr-FR" sz="2000" dirty="0"/>
              <a:t> CO2 </a:t>
            </a:r>
            <a:r>
              <a:rPr lang="fr-FR" sz="2000" dirty="0" err="1"/>
              <a:t>emissions</a:t>
            </a:r>
            <a:endParaRPr lang="fr-FR" sz="2000" dirty="0"/>
          </a:p>
          <a:p>
            <a:pPr lvl="1"/>
            <a:r>
              <a:rPr lang="fr-FR" sz="2000" dirty="0" err="1"/>
              <a:t>Avoiding</a:t>
            </a:r>
            <a:r>
              <a:rPr lang="fr-FR" sz="2000" dirty="0"/>
              <a:t> RES (</a:t>
            </a:r>
            <a:r>
              <a:rPr lang="fr-FR" sz="2000" dirty="0" err="1"/>
              <a:t>renewable</a:t>
            </a:r>
            <a:r>
              <a:rPr lang="fr-FR" sz="2000" dirty="0"/>
              <a:t> </a:t>
            </a:r>
            <a:r>
              <a:rPr lang="fr-FR" sz="2000" dirty="0" err="1"/>
              <a:t>electricity</a:t>
            </a:r>
            <a:r>
              <a:rPr lang="fr-FR" sz="2000" dirty="0"/>
              <a:t> sources) </a:t>
            </a:r>
            <a:r>
              <a:rPr lang="fr-FR" sz="2000" dirty="0" err="1"/>
              <a:t>curtailment</a:t>
            </a:r>
            <a:endParaRPr lang="fr-FR" sz="2000" dirty="0"/>
          </a:p>
          <a:p>
            <a:pPr lvl="1"/>
            <a:r>
              <a:rPr lang="fr-FR" sz="2000" dirty="0" err="1"/>
              <a:t>Avoiding</a:t>
            </a:r>
            <a:r>
              <a:rPr lang="fr-FR" sz="2000" dirty="0"/>
              <a:t> system </a:t>
            </a:r>
            <a:r>
              <a:rPr lang="fr-FR" sz="2000" dirty="0" err="1"/>
              <a:t>costs</a:t>
            </a:r>
            <a:r>
              <a:rPr lang="fr-FR" sz="2000" dirty="0"/>
              <a:t> (not </a:t>
            </a:r>
            <a:r>
              <a:rPr lang="fr-FR" sz="2000" dirty="0" err="1"/>
              <a:t>oversizing</a:t>
            </a:r>
            <a:r>
              <a:rPr lang="fr-FR" sz="2000" dirty="0"/>
              <a:t> the network)</a:t>
            </a:r>
          </a:p>
          <a:p>
            <a:pPr lvl="1"/>
            <a:r>
              <a:rPr lang="fr-FR" sz="2000" dirty="0" err="1"/>
              <a:t>Better</a:t>
            </a:r>
            <a:r>
              <a:rPr lang="fr-FR" sz="2000" dirty="0"/>
              <a:t> use of cheap RES source… </a:t>
            </a:r>
          </a:p>
          <a:p>
            <a:endParaRPr lang="fr-FR" sz="2400" dirty="0"/>
          </a:p>
        </p:txBody>
      </p:sp>
    </p:spTree>
    <p:extLst>
      <p:ext uri="{BB962C8B-B14F-4D97-AF65-F5344CB8AC3E}">
        <p14:creationId xmlns:p14="http://schemas.microsoft.com/office/powerpoint/2010/main" val="3913742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705B8E-5010-81F9-6445-DB442CA45E5A}"/>
              </a:ext>
            </a:extLst>
          </p:cNvPr>
          <p:cNvSpPr txBox="1"/>
          <p:nvPr/>
        </p:nvSpPr>
        <p:spPr>
          <a:xfrm>
            <a:off x="425937" y="1898983"/>
            <a:ext cx="4590051" cy="3320668"/>
          </a:xfrm>
          <a:prstGeom prst="rect">
            <a:avLst/>
          </a:prstGeom>
          <a:solidFill>
            <a:schemeClr val="bg1"/>
          </a:solidFill>
          <a:ln>
            <a:solidFill>
              <a:schemeClr val="bg1"/>
            </a:solidFill>
          </a:ln>
        </p:spPr>
        <p:txBody>
          <a:bodyPr vert="horz" lIns="91440" tIns="45720" rIns="91440" bIns="45720" rtlCol="0">
            <a:normAutofit/>
          </a:bodyPr>
          <a:lstStyle/>
          <a:p>
            <a:pPr>
              <a:lnSpc>
                <a:spcPct val="90000"/>
              </a:lnSpc>
              <a:spcBef>
                <a:spcPct val="0"/>
              </a:spcBef>
              <a:spcAft>
                <a:spcPts val="600"/>
              </a:spcAft>
            </a:pPr>
            <a:r>
              <a:rPr lang="en-US" sz="4400" dirty="0">
                <a:solidFill>
                  <a:srgbClr val="314370"/>
                </a:solidFill>
                <a:latin typeface="Impact" panose="020B0806030902050204" pitchFamily="34" charset="0"/>
              </a:rPr>
              <a:t>Showcasing the pathways </a:t>
            </a:r>
          </a:p>
          <a:p>
            <a:pPr>
              <a:lnSpc>
                <a:spcPct val="90000"/>
              </a:lnSpc>
              <a:spcBef>
                <a:spcPct val="0"/>
              </a:spcBef>
              <a:spcAft>
                <a:spcPts val="600"/>
              </a:spcAft>
            </a:pPr>
            <a:r>
              <a:rPr lang="en-US" sz="4400" dirty="0">
                <a:solidFill>
                  <a:srgbClr val="314370"/>
                </a:solidFill>
                <a:latin typeface="Impact" panose="020B0806030902050204" pitchFamily="34" charset="0"/>
              </a:rPr>
              <a:t>&amp; values </a:t>
            </a:r>
          </a:p>
          <a:p>
            <a:pPr>
              <a:lnSpc>
                <a:spcPct val="90000"/>
              </a:lnSpc>
              <a:spcBef>
                <a:spcPct val="0"/>
              </a:spcBef>
              <a:spcAft>
                <a:spcPts val="600"/>
              </a:spcAft>
            </a:pPr>
            <a:r>
              <a:rPr lang="en-US" sz="4400" dirty="0">
                <a:solidFill>
                  <a:srgbClr val="314370"/>
                </a:solidFill>
                <a:latin typeface="Impact" panose="020B0806030902050204" pitchFamily="34" charset="0"/>
              </a:rPr>
              <a:t>of underground hydrogen storage</a:t>
            </a:r>
          </a:p>
        </p:txBody>
      </p:sp>
      <p:pic>
        <p:nvPicPr>
          <p:cNvPr id="9" name="Picture 8">
            <a:extLst>
              <a:ext uri="{FF2B5EF4-FFF2-40B4-BE49-F238E27FC236}">
                <a16:creationId xmlns:a16="http://schemas.microsoft.com/office/drawing/2014/main" id="{345D4F15-5225-7EF7-693F-4FADE7E8A186}"/>
              </a:ext>
            </a:extLst>
          </p:cNvPr>
          <p:cNvPicPr>
            <a:picLocks noChangeAspect="1"/>
          </p:cNvPicPr>
          <p:nvPr/>
        </p:nvPicPr>
        <p:blipFill rotWithShape="1">
          <a:blip r:embed="rId2"/>
          <a:srcRect t="182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descr="Logo, icon&#10;&#10;Description automatically generated">
            <a:extLst>
              <a:ext uri="{FF2B5EF4-FFF2-40B4-BE49-F238E27FC236}">
                <a16:creationId xmlns:a16="http://schemas.microsoft.com/office/drawing/2014/main" id="{6D4FC964-A1A1-7ED5-2737-A52BD34E0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3819" y="141263"/>
            <a:ext cx="1396100" cy="755901"/>
          </a:xfrm>
          <a:prstGeom prst="rect">
            <a:avLst/>
          </a:prstGeom>
        </p:spPr>
      </p:pic>
    </p:spTree>
    <p:extLst>
      <p:ext uri="{BB962C8B-B14F-4D97-AF65-F5344CB8AC3E}">
        <p14:creationId xmlns:p14="http://schemas.microsoft.com/office/powerpoint/2010/main" val="263153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E749954-0BA5-F194-8E03-69320E83F23A}"/>
              </a:ext>
            </a:extLst>
          </p:cNvPr>
          <p:cNvPicPr>
            <a:picLocks noChangeAspect="1"/>
          </p:cNvPicPr>
          <p:nvPr/>
        </p:nvPicPr>
        <p:blipFill>
          <a:blip r:embed="rId3"/>
          <a:stretch>
            <a:fillRect/>
          </a:stretch>
        </p:blipFill>
        <p:spPr>
          <a:xfrm>
            <a:off x="1055944" y="2624412"/>
            <a:ext cx="4840251" cy="2741587"/>
          </a:xfrm>
          <a:prstGeom prst="rect">
            <a:avLst/>
          </a:prstGeom>
        </p:spPr>
      </p:pic>
      <p:sp>
        <p:nvSpPr>
          <p:cNvPr id="4" name="Espace réservé du texte 3">
            <a:extLst>
              <a:ext uri="{FF2B5EF4-FFF2-40B4-BE49-F238E27FC236}">
                <a16:creationId xmlns:a16="http://schemas.microsoft.com/office/drawing/2014/main" id="{D9E4FA7D-B011-13A6-478B-69B1E02E6FD7}"/>
              </a:ext>
            </a:extLst>
          </p:cNvPr>
          <p:cNvSpPr>
            <a:spLocks noGrp="1"/>
          </p:cNvSpPr>
          <p:nvPr>
            <p:ph type="body" sz="quarter" idx="10"/>
          </p:nvPr>
        </p:nvSpPr>
        <p:spPr>
          <a:xfrm>
            <a:off x="503999" y="228600"/>
            <a:ext cx="11622067" cy="561975"/>
          </a:xfrm>
        </p:spPr>
        <p:txBody>
          <a:bodyPr/>
          <a:lstStyle/>
          <a:p>
            <a:r>
              <a:rPr lang="en-US" sz="3200" dirty="0"/>
              <a:t>GIE, supported by Artelys, quantified the value of UHS </a:t>
            </a:r>
          </a:p>
          <a:p>
            <a:r>
              <a:rPr lang="en-US" sz="3200" dirty="0"/>
              <a:t>for the 1</a:t>
            </a:r>
            <a:r>
              <a:rPr lang="en-US" sz="3200" baseline="30000" dirty="0"/>
              <a:t>st</a:t>
            </a:r>
            <a:r>
              <a:rPr lang="en-US" sz="3200" dirty="0"/>
              <a:t> time</a:t>
            </a:r>
          </a:p>
          <a:p>
            <a:endParaRPr lang="fr-FR" dirty="0"/>
          </a:p>
        </p:txBody>
      </p:sp>
      <p:pic>
        <p:nvPicPr>
          <p:cNvPr id="9" name="Picture 8">
            <a:hlinkClick r:id="rId4"/>
            <a:extLst>
              <a:ext uri="{FF2B5EF4-FFF2-40B4-BE49-F238E27FC236}">
                <a16:creationId xmlns:a16="http://schemas.microsoft.com/office/drawing/2014/main" id="{88F6FBC2-6107-39AA-9325-20C789D7F975}"/>
              </a:ext>
            </a:extLst>
          </p:cNvPr>
          <p:cNvPicPr>
            <a:picLocks noChangeAspect="1"/>
          </p:cNvPicPr>
          <p:nvPr/>
        </p:nvPicPr>
        <p:blipFill>
          <a:blip r:embed="rId5"/>
          <a:stretch>
            <a:fillRect/>
          </a:stretch>
        </p:blipFill>
        <p:spPr>
          <a:xfrm>
            <a:off x="7172494" y="1336834"/>
            <a:ext cx="3349102" cy="4735180"/>
          </a:xfrm>
          <a:prstGeom prst="rect">
            <a:avLst/>
          </a:prstGeom>
          <a:ln>
            <a:solidFill>
              <a:schemeClr val="bg2"/>
            </a:solidFill>
          </a:ln>
        </p:spPr>
      </p:pic>
      <p:pic>
        <p:nvPicPr>
          <p:cNvPr id="11" name="Picture 10" descr="Logo, icon&#10;&#10;Description automatically generated">
            <a:extLst>
              <a:ext uri="{FF2B5EF4-FFF2-40B4-BE49-F238E27FC236}">
                <a16:creationId xmlns:a16="http://schemas.microsoft.com/office/drawing/2014/main" id="{5BA2225A-54D3-4888-3F14-05A9B142A3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1402" y="5995091"/>
            <a:ext cx="1396100" cy="755901"/>
          </a:xfrm>
          <a:prstGeom prst="rect">
            <a:avLst/>
          </a:prstGeom>
        </p:spPr>
      </p:pic>
    </p:spTree>
    <p:extLst>
      <p:ext uri="{BB962C8B-B14F-4D97-AF65-F5344CB8AC3E}">
        <p14:creationId xmlns:p14="http://schemas.microsoft.com/office/powerpoint/2010/main" val="2755178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8FF8A53E-9A17-DD22-6978-9F6940210D18}"/>
              </a:ext>
            </a:extLst>
          </p:cNvPr>
          <p:cNvSpPr>
            <a:spLocks noGrp="1"/>
          </p:cNvSpPr>
          <p:nvPr>
            <p:ph type="body" sz="quarter" idx="10"/>
          </p:nvPr>
        </p:nvSpPr>
        <p:spPr/>
        <p:txBody>
          <a:bodyPr/>
          <a:lstStyle/>
          <a:p>
            <a:r>
              <a:rPr lang="en-US" sz="3200" dirty="0"/>
              <a:t>Objective &amp; approach</a:t>
            </a:r>
            <a:endParaRPr lang="fr-FR" sz="3200" dirty="0"/>
          </a:p>
        </p:txBody>
      </p:sp>
      <p:sp>
        <p:nvSpPr>
          <p:cNvPr id="16" name="Rectangle 15">
            <a:extLst>
              <a:ext uri="{FF2B5EF4-FFF2-40B4-BE49-F238E27FC236}">
                <a16:creationId xmlns:a16="http://schemas.microsoft.com/office/drawing/2014/main" id="{6E72BF8E-7F89-7DA2-9EDA-960666CD8F36}"/>
              </a:ext>
            </a:extLst>
          </p:cNvPr>
          <p:cNvSpPr/>
          <p:nvPr/>
        </p:nvSpPr>
        <p:spPr>
          <a:xfrm>
            <a:off x="605939" y="1781177"/>
            <a:ext cx="3028458" cy="639061"/>
          </a:xfrm>
          <a:prstGeom prst="rect">
            <a:avLst/>
          </a:prstGeom>
          <a:solidFill>
            <a:srgbClr val="86EAE9"/>
          </a:solidFill>
          <a:ln>
            <a:solidFill>
              <a:srgbClr val="86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SYSTEM</a:t>
            </a:r>
            <a:r>
              <a:rPr kumimoji="0" lang="en-CH"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 VALUE</a:t>
            </a:r>
          </a:p>
        </p:txBody>
      </p:sp>
      <p:sp>
        <p:nvSpPr>
          <p:cNvPr id="17" name="Rectangle 16">
            <a:extLst>
              <a:ext uri="{FF2B5EF4-FFF2-40B4-BE49-F238E27FC236}">
                <a16:creationId xmlns:a16="http://schemas.microsoft.com/office/drawing/2014/main" id="{F4E13E4B-AA9C-C662-77C3-63374D57E576}"/>
              </a:ext>
            </a:extLst>
          </p:cNvPr>
          <p:cNvSpPr/>
          <p:nvPr/>
        </p:nvSpPr>
        <p:spPr>
          <a:xfrm>
            <a:off x="601926" y="4464429"/>
            <a:ext cx="2990274" cy="648535"/>
          </a:xfrm>
          <a:prstGeom prst="rect">
            <a:avLst/>
          </a:prstGeom>
          <a:solidFill>
            <a:srgbClr val="18AFD6"/>
          </a:solidFill>
          <a:ln>
            <a:solidFill>
              <a:srgbClr val="18A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KICK-START VALUE</a:t>
            </a:r>
            <a:endParaRPr kumimoji="0" lang="en-CH"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C738449C-A804-8AEF-CB7E-50B6CE2B1BE4}"/>
              </a:ext>
            </a:extLst>
          </p:cNvPr>
          <p:cNvSpPr/>
          <p:nvPr/>
        </p:nvSpPr>
        <p:spPr>
          <a:xfrm>
            <a:off x="597912" y="3536314"/>
            <a:ext cx="2990274" cy="648535"/>
          </a:xfrm>
          <a:prstGeom prst="rect">
            <a:avLst/>
          </a:prstGeom>
          <a:solidFill>
            <a:srgbClr val="37C9EF"/>
          </a:solidFill>
          <a:ln>
            <a:solidFill>
              <a:srgbClr val="37C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ARBITRAGE </a:t>
            </a:r>
            <a:r>
              <a:rPr kumimoji="0" lang="en-CH"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VALUE</a:t>
            </a:r>
          </a:p>
        </p:txBody>
      </p:sp>
      <p:sp>
        <p:nvSpPr>
          <p:cNvPr id="19" name="Rectangle 18">
            <a:extLst>
              <a:ext uri="{FF2B5EF4-FFF2-40B4-BE49-F238E27FC236}">
                <a16:creationId xmlns:a16="http://schemas.microsoft.com/office/drawing/2014/main" id="{4100052E-45F2-1BE8-76AC-76C4FA0A6EBF}"/>
              </a:ext>
            </a:extLst>
          </p:cNvPr>
          <p:cNvSpPr/>
          <p:nvPr/>
        </p:nvSpPr>
        <p:spPr>
          <a:xfrm>
            <a:off x="605940" y="5423783"/>
            <a:ext cx="2990274" cy="648535"/>
          </a:xfrm>
          <a:prstGeom prst="rect">
            <a:avLst/>
          </a:prstGeom>
          <a:solidFill>
            <a:srgbClr val="1C88CF"/>
          </a:solidFill>
          <a:ln>
            <a:solidFill>
              <a:srgbClr val="1C8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ENVIRONMENTAL VALUE</a:t>
            </a:r>
          </a:p>
        </p:txBody>
      </p:sp>
      <p:sp>
        <p:nvSpPr>
          <p:cNvPr id="20" name="Rectangle 19">
            <a:extLst>
              <a:ext uri="{FF2B5EF4-FFF2-40B4-BE49-F238E27FC236}">
                <a16:creationId xmlns:a16="http://schemas.microsoft.com/office/drawing/2014/main" id="{D8C128C6-9984-866F-22EB-FF2E85DE65C4}"/>
              </a:ext>
            </a:extLst>
          </p:cNvPr>
          <p:cNvSpPr/>
          <p:nvPr/>
        </p:nvSpPr>
        <p:spPr>
          <a:xfrm>
            <a:off x="605940" y="2655863"/>
            <a:ext cx="2990274" cy="648535"/>
          </a:xfrm>
          <a:prstGeom prst="rect">
            <a:avLst/>
          </a:prstGeom>
          <a:solidFill>
            <a:srgbClr val="3EDAD8"/>
          </a:solidFill>
          <a:ln>
            <a:solidFill>
              <a:srgbClr val="3E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INSURANCE</a:t>
            </a:r>
            <a:r>
              <a:rPr kumimoji="0" lang="en-CH" sz="16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 VALUE</a:t>
            </a:r>
          </a:p>
        </p:txBody>
      </p:sp>
      <p:sp>
        <p:nvSpPr>
          <p:cNvPr id="21" name="Rectangle 20">
            <a:extLst>
              <a:ext uri="{FF2B5EF4-FFF2-40B4-BE49-F238E27FC236}">
                <a16:creationId xmlns:a16="http://schemas.microsoft.com/office/drawing/2014/main" id="{8E964D59-9F33-C4EF-6C39-357C87C7FD73}"/>
              </a:ext>
            </a:extLst>
          </p:cNvPr>
          <p:cNvSpPr/>
          <p:nvPr/>
        </p:nvSpPr>
        <p:spPr>
          <a:xfrm>
            <a:off x="601927" y="1088974"/>
            <a:ext cx="2994288" cy="314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Values of hydrogen storage</a:t>
            </a:r>
          </a:p>
        </p:txBody>
      </p:sp>
      <p:sp>
        <p:nvSpPr>
          <p:cNvPr id="22" name="ZoneTexte 21">
            <a:extLst>
              <a:ext uri="{FF2B5EF4-FFF2-40B4-BE49-F238E27FC236}">
                <a16:creationId xmlns:a16="http://schemas.microsoft.com/office/drawing/2014/main" id="{1C9E0113-42D7-83A2-78F3-A7364E5A1075}"/>
              </a:ext>
            </a:extLst>
          </p:cNvPr>
          <p:cNvSpPr txBox="1"/>
          <p:nvPr/>
        </p:nvSpPr>
        <p:spPr>
          <a:xfrm>
            <a:off x="467830" y="4875646"/>
            <a:ext cx="31766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KPIs: investments in renewable and </a:t>
            </a:r>
            <a:r>
              <a:rPr kumimoji="0" lang="en-US" sz="1200" i="0" u="none" strike="noStrike" kern="1200" cap="none" spc="0" normalizeH="0" baseline="0" noProof="0" dirty="0" err="1">
                <a:ln>
                  <a:noFill/>
                </a:ln>
                <a:solidFill>
                  <a:prstClr val="white"/>
                </a:solidFill>
                <a:effectLst/>
                <a:uLnTx/>
                <a:uFillTx/>
                <a:latin typeface="Segoe UI" panose="020B0502040204020203" pitchFamily="34" charset="0"/>
                <a:cs typeface="Segoe UI" panose="020B0502040204020203" pitchFamily="34" charset="0"/>
              </a:rPr>
              <a:t>electrolysers</a:t>
            </a:r>
            <a:endPar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3" name="ZoneTexte 22">
            <a:extLst>
              <a:ext uri="{FF2B5EF4-FFF2-40B4-BE49-F238E27FC236}">
                <a16:creationId xmlns:a16="http://schemas.microsoft.com/office/drawing/2014/main" id="{8CD0C1A8-547F-451D-89DC-D0A6FF3EB4B3}"/>
              </a:ext>
            </a:extLst>
          </p:cNvPr>
          <p:cNvSpPr txBox="1"/>
          <p:nvPr/>
        </p:nvSpPr>
        <p:spPr>
          <a:xfrm>
            <a:off x="512984" y="5835117"/>
            <a:ext cx="31214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KPIs: avoided CO</a:t>
            </a:r>
            <a:r>
              <a:rPr kumimoji="0" lang="en-US" sz="1200" i="0" u="none" strike="noStrike" kern="1200" cap="none" spc="0" normalizeH="0" baseline="-25000" noProof="0" dirty="0">
                <a:ln>
                  <a:noFill/>
                </a:ln>
                <a:solidFill>
                  <a:prstClr val="white"/>
                </a:solidFill>
                <a:effectLst/>
                <a:uLnTx/>
                <a:uFillTx/>
                <a:latin typeface="Segoe UI" panose="020B0502040204020203" pitchFamily="34" charset="0"/>
                <a:cs typeface="Segoe UI" panose="020B0502040204020203" pitchFamily="34" charset="0"/>
              </a:rPr>
              <a:t>2</a:t>
            </a: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 emissions and RES curtailment</a:t>
            </a:r>
          </a:p>
        </p:txBody>
      </p:sp>
      <p:sp>
        <p:nvSpPr>
          <p:cNvPr id="24" name="ZoneTexte 23">
            <a:extLst>
              <a:ext uri="{FF2B5EF4-FFF2-40B4-BE49-F238E27FC236}">
                <a16:creationId xmlns:a16="http://schemas.microsoft.com/office/drawing/2014/main" id="{57A3D2D5-9966-36FA-B029-F1E5BB6943FA}"/>
              </a:ext>
            </a:extLst>
          </p:cNvPr>
          <p:cNvSpPr txBox="1"/>
          <p:nvPr/>
        </p:nvSpPr>
        <p:spPr>
          <a:xfrm>
            <a:off x="593898" y="3939133"/>
            <a:ext cx="29942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KPIs: production cost, H</a:t>
            </a:r>
            <a:r>
              <a:rPr kumimoji="0" lang="en-US" sz="1200" i="0" u="none" strike="noStrike" kern="1200" cap="none" spc="0" normalizeH="0" baseline="-25000" noProof="0" dirty="0">
                <a:ln>
                  <a:noFill/>
                </a:ln>
                <a:solidFill>
                  <a:prstClr val="white"/>
                </a:solidFill>
                <a:effectLst/>
                <a:uLnTx/>
                <a:uFillTx/>
                <a:latin typeface="Segoe UI" panose="020B0502040204020203" pitchFamily="34" charset="0"/>
                <a:cs typeface="Segoe UI" panose="020B0502040204020203" pitchFamily="34" charset="0"/>
              </a:rPr>
              <a:t>2</a:t>
            </a: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 supply routes</a:t>
            </a:r>
          </a:p>
        </p:txBody>
      </p:sp>
      <p:sp>
        <p:nvSpPr>
          <p:cNvPr id="25" name="ZoneTexte 24">
            <a:extLst>
              <a:ext uri="{FF2B5EF4-FFF2-40B4-BE49-F238E27FC236}">
                <a16:creationId xmlns:a16="http://schemas.microsoft.com/office/drawing/2014/main" id="{17DBC924-E8C0-E404-5CAA-D1CFFFDB6661}"/>
              </a:ext>
            </a:extLst>
          </p:cNvPr>
          <p:cNvSpPr txBox="1"/>
          <p:nvPr/>
        </p:nvSpPr>
        <p:spPr>
          <a:xfrm>
            <a:off x="395236" y="3041186"/>
            <a:ext cx="33363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KPIs: storage, flexibility, installed capacity</a:t>
            </a:r>
          </a:p>
        </p:txBody>
      </p:sp>
      <p:sp>
        <p:nvSpPr>
          <p:cNvPr id="26" name="ZoneTexte 25">
            <a:extLst>
              <a:ext uri="{FF2B5EF4-FFF2-40B4-BE49-F238E27FC236}">
                <a16:creationId xmlns:a16="http://schemas.microsoft.com/office/drawing/2014/main" id="{1B0E4B81-461C-92CD-4215-37F5731161E7}"/>
              </a:ext>
            </a:extLst>
          </p:cNvPr>
          <p:cNvSpPr txBox="1"/>
          <p:nvPr/>
        </p:nvSpPr>
        <p:spPr>
          <a:xfrm>
            <a:off x="597912" y="2214703"/>
            <a:ext cx="3036484" cy="276999"/>
          </a:xfrm>
          <a:prstGeom prst="rect">
            <a:avLst/>
          </a:prstGeom>
          <a:solidFill>
            <a:srgbClr val="86EAE9"/>
          </a:solidFill>
          <a:ln>
            <a:solidFill>
              <a:srgbClr val="86EAE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KPI: total annualized costs</a:t>
            </a:r>
          </a:p>
        </p:txBody>
      </p:sp>
      <p:sp>
        <p:nvSpPr>
          <p:cNvPr id="29" name="Flèche : double flèche horizontale 28">
            <a:extLst>
              <a:ext uri="{FF2B5EF4-FFF2-40B4-BE49-F238E27FC236}">
                <a16:creationId xmlns:a16="http://schemas.microsoft.com/office/drawing/2014/main" id="{5C88EF7A-C7BD-44A2-6210-B7FB3E87F64C}"/>
              </a:ext>
            </a:extLst>
          </p:cNvPr>
          <p:cNvSpPr/>
          <p:nvPr/>
        </p:nvSpPr>
        <p:spPr>
          <a:xfrm>
            <a:off x="3994502" y="2239555"/>
            <a:ext cx="3441394" cy="416751"/>
          </a:xfrm>
          <a:prstGeom prst="leftRightArrow">
            <a:avLst/>
          </a:prstGeom>
          <a:solidFill>
            <a:srgbClr val="59B3C3"/>
          </a:solidFill>
          <a:ln>
            <a:solidFill>
              <a:srgbClr val="59B3C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0" name="ZoneTexte 29">
            <a:extLst>
              <a:ext uri="{FF2B5EF4-FFF2-40B4-BE49-F238E27FC236}">
                <a16:creationId xmlns:a16="http://schemas.microsoft.com/office/drawing/2014/main" id="{B0523CB5-A709-50BF-C271-343BD3D6A977}"/>
              </a:ext>
            </a:extLst>
          </p:cNvPr>
          <p:cNvSpPr txBox="1"/>
          <p:nvPr/>
        </p:nvSpPr>
        <p:spPr>
          <a:xfrm>
            <a:off x="3994502" y="2843217"/>
            <a:ext cx="3441394" cy="295465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Impact analysis of hydrogen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System dynamics (production,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Generation/demand mix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Cost metrics (total, levelized,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Carbon emissions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Showcasing the values of hydrogen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Quantitative evolution of the benefits brought by hydrogen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Key messages on the values</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BA00FE49-7B31-988D-7FDA-5BD3831184A6}"/>
              </a:ext>
            </a:extLst>
          </p:cNvPr>
          <p:cNvSpPr/>
          <p:nvPr/>
        </p:nvSpPr>
        <p:spPr>
          <a:xfrm>
            <a:off x="7785945" y="1088974"/>
            <a:ext cx="3851048" cy="314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Territorial use case</a:t>
            </a:r>
          </a:p>
        </p:txBody>
      </p:sp>
      <p:graphicFrame>
        <p:nvGraphicFramePr>
          <p:cNvPr id="32" name="Table 17">
            <a:extLst>
              <a:ext uri="{FF2B5EF4-FFF2-40B4-BE49-F238E27FC236}">
                <a16:creationId xmlns:a16="http://schemas.microsoft.com/office/drawing/2014/main" id="{43D256C5-B6CC-80E1-19F6-A2F1F0C2406D}"/>
              </a:ext>
            </a:extLst>
          </p:cNvPr>
          <p:cNvGraphicFramePr>
            <a:graphicFrameLocks noGrp="1"/>
          </p:cNvGraphicFramePr>
          <p:nvPr>
            <p:extLst>
              <p:ext uri="{D42A27DB-BD31-4B8C-83A1-F6EECF244321}">
                <p14:modId xmlns:p14="http://schemas.microsoft.com/office/powerpoint/2010/main" val="1410518058"/>
              </p:ext>
            </p:extLst>
          </p:nvPr>
        </p:nvGraphicFramePr>
        <p:xfrm>
          <a:off x="7785944" y="1494104"/>
          <a:ext cx="3851049" cy="4446561"/>
        </p:xfrm>
        <a:graphic>
          <a:graphicData uri="http://schemas.openxmlformats.org/drawingml/2006/table">
            <a:tbl>
              <a:tblPr>
                <a:tableStyleId>{5C22544A-7EE6-4342-B048-85BDC9FD1C3A}</a:tableStyleId>
              </a:tblPr>
              <a:tblGrid>
                <a:gridCol w="458722">
                  <a:extLst>
                    <a:ext uri="{9D8B030D-6E8A-4147-A177-3AD203B41FA5}">
                      <a16:colId xmlns:a16="http://schemas.microsoft.com/office/drawing/2014/main" val="3166049645"/>
                    </a:ext>
                  </a:extLst>
                </a:gridCol>
                <a:gridCol w="3392327">
                  <a:extLst>
                    <a:ext uri="{9D8B030D-6E8A-4147-A177-3AD203B41FA5}">
                      <a16:colId xmlns:a16="http://schemas.microsoft.com/office/drawing/2014/main" val="3742198485"/>
                    </a:ext>
                  </a:extLst>
                </a:gridCol>
              </a:tblGrid>
              <a:tr h="1007887">
                <a:tc>
                  <a:txBody>
                    <a:bodyPr/>
                    <a:lstStyle/>
                    <a:p>
                      <a:pPr marL="0" indent="0">
                        <a:buFont typeface="Arial" panose="020B0604020202020204" pitchFamily="34" charset="0"/>
                        <a:buNone/>
                      </a:pPr>
                      <a:r>
                        <a:rPr lang="en-US" sz="1400" b="1" noProof="0" dirty="0"/>
                        <a:t>#1</a:t>
                      </a:r>
                    </a:p>
                  </a:txBody>
                  <a:tcPr anchor="ctr">
                    <a:solidFill>
                      <a:schemeClr val="bg1">
                        <a:lumMod val="95000"/>
                      </a:schemeClr>
                    </a:solidFill>
                  </a:tcPr>
                </a:tc>
                <a:tc>
                  <a:txBody>
                    <a:bodyPr/>
                    <a:lstStyle/>
                    <a:p>
                      <a:pPr marL="0" indent="0">
                        <a:buFont typeface="Arial" panose="020B0604020202020204" pitchFamily="34" charset="0"/>
                        <a:buNone/>
                      </a:pPr>
                      <a:r>
                        <a:rPr lang="en-US" sz="1400" b="0" noProof="0" dirty="0"/>
                        <a:t>On-site green hydrogen production for industrial consumer</a:t>
                      </a:r>
                    </a:p>
                  </a:txBody>
                  <a:tcPr anchor="ctr">
                    <a:solidFill>
                      <a:schemeClr val="bg1">
                        <a:lumMod val="95000"/>
                      </a:schemeClr>
                    </a:solidFill>
                  </a:tcPr>
                </a:tc>
                <a:extLst>
                  <a:ext uri="{0D108BD9-81ED-4DB2-BD59-A6C34878D82A}">
                    <a16:rowId xmlns:a16="http://schemas.microsoft.com/office/drawing/2014/main" val="2178961598"/>
                  </a:ext>
                </a:extLst>
              </a:tr>
              <a:tr h="1007887">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#2</a:t>
                      </a:r>
                    </a:p>
                  </a:txBody>
                  <a:tcPr anchor="ctr">
                    <a:solidFill>
                      <a:schemeClr val="bg1">
                        <a:lumMod val="9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0" noProof="0" dirty="0"/>
                        <a:t>Hydrogen production from grid-connected electrolysis for thermosensitive consumer backed-up by an alternative supply option</a:t>
                      </a:r>
                    </a:p>
                  </a:txBody>
                  <a:tcPr anchor="ctr">
                    <a:solidFill>
                      <a:schemeClr val="bg1">
                        <a:lumMod val="95000"/>
                      </a:schemeClr>
                    </a:solidFill>
                  </a:tcPr>
                </a:tc>
                <a:extLst>
                  <a:ext uri="{0D108BD9-81ED-4DB2-BD59-A6C34878D82A}">
                    <a16:rowId xmlns:a16="http://schemas.microsoft.com/office/drawing/2014/main" val="3463595379"/>
                  </a:ext>
                </a:extLst>
              </a:tr>
              <a:tr h="142290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#3</a:t>
                      </a:r>
                    </a:p>
                  </a:txBody>
                  <a:tcPr anchor="ctr">
                    <a:solidFill>
                      <a:schemeClr val="bg1">
                        <a:lumMod val="9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0" kern="1200" noProof="0" dirty="0">
                          <a:solidFill>
                            <a:schemeClr val="dk1"/>
                          </a:solidFill>
                          <a:latin typeface="+mn-lt"/>
                          <a:ea typeface="+mn-ea"/>
                          <a:cs typeface="+mn-cs"/>
                        </a:rPr>
                        <a:t>Hydrogen production from grid-connected electrolysis for industrial consumer backed-up by an alternative supply option</a:t>
                      </a:r>
                    </a:p>
                  </a:txBody>
                  <a:tcPr anchor="ctr">
                    <a:solidFill>
                      <a:schemeClr val="bg1">
                        <a:lumMod val="95000"/>
                      </a:schemeClr>
                    </a:solidFill>
                  </a:tcPr>
                </a:tc>
                <a:extLst>
                  <a:ext uri="{0D108BD9-81ED-4DB2-BD59-A6C34878D82A}">
                    <a16:rowId xmlns:a16="http://schemas.microsoft.com/office/drawing/2014/main" val="2290014186"/>
                  </a:ext>
                </a:extLst>
              </a:tr>
              <a:tr h="1007887">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#4</a:t>
                      </a:r>
                    </a:p>
                  </a:txBody>
                  <a:tcPr anchor="ctr">
                    <a:solidFill>
                      <a:schemeClr val="bg1">
                        <a:lumMod val="9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b="0" kern="1200" noProof="0" dirty="0">
                          <a:solidFill>
                            <a:schemeClr val="dk1"/>
                          </a:solidFill>
                          <a:latin typeface="+mn-lt"/>
                          <a:ea typeface="+mn-ea"/>
                          <a:cs typeface="+mn-cs"/>
                        </a:rPr>
                        <a:t>On-site renewables for green hydrogen production and power injection/consumption into/from the grid</a:t>
                      </a:r>
                    </a:p>
                  </a:txBody>
                  <a:tcPr anchor="ctr">
                    <a:solidFill>
                      <a:schemeClr val="bg1">
                        <a:lumMod val="95000"/>
                      </a:schemeClr>
                    </a:solidFill>
                  </a:tcPr>
                </a:tc>
                <a:extLst>
                  <a:ext uri="{0D108BD9-81ED-4DB2-BD59-A6C34878D82A}">
                    <a16:rowId xmlns:a16="http://schemas.microsoft.com/office/drawing/2014/main" val="1749103479"/>
                  </a:ext>
                </a:extLst>
              </a:tr>
            </a:tbl>
          </a:graphicData>
        </a:graphic>
      </p:graphicFrame>
      <p:pic>
        <p:nvPicPr>
          <p:cNvPr id="5" name="Picture 4" descr="Logo, icon&#10;&#10;Description automatically generated">
            <a:extLst>
              <a:ext uri="{FF2B5EF4-FFF2-40B4-BE49-F238E27FC236}">
                <a16:creationId xmlns:a16="http://schemas.microsoft.com/office/drawing/2014/main" id="{CE4B9E5F-30FC-244C-4162-E26022C214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1402" y="6003136"/>
            <a:ext cx="1396100" cy="755901"/>
          </a:xfrm>
          <a:prstGeom prst="rect">
            <a:avLst/>
          </a:prstGeom>
        </p:spPr>
      </p:pic>
    </p:spTree>
    <p:extLst>
      <p:ext uri="{BB962C8B-B14F-4D97-AF65-F5344CB8AC3E}">
        <p14:creationId xmlns:p14="http://schemas.microsoft.com/office/powerpoint/2010/main" val="206680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A picture containing plant, garden, broccoli, vegetable&#10;&#10;Description automatically generated">
            <a:extLst>
              <a:ext uri="{FF2B5EF4-FFF2-40B4-BE49-F238E27FC236}">
                <a16:creationId xmlns:a16="http://schemas.microsoft.com/office/drawing/2014/main" id="{135532AA-3ACE-E28E-DC35-52D0BCAA3612}"/>
              </a:ext>
            </a:extLst>
          </p:cNvPr>
          <p:cNvPicPr>
            <a:picLocks noChangeAspect="1"/>
          </p:cNvPicPr>
          <p:nvPr/>
        </p:nvPicPr>
        <p:blipFill rotWithShape="1">
          <a:blip r:embed="rId3">
            <a:extLst>
              <a:ext uri="{28A0092B-C50C-407E-A947-70E740481C1C}">
                <a14:useLocalDpi xmlns:a14="http://schemas.microsoft.com/office/drawing/2010/main" val="0"/>
              </a:ext>
            </a:extLst>
          </a:blip>
          <a:srcRect t="16549"/>
          <a:stretch/>
        </p:blipFill>
        <p:spPr>
          <a:xfrm>
            <a:off x="1388" y="0"/>
            <a:ext cx="12188952" cy="6855566"/>
          </a:xfrm>
          <a:prstGeom prst="rect">
            <a:avLst/>
          </a:prstGeom>
        </p:spPr>
      </p:pic>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4E3C326-B5B6-B4A1-478F-EB648C073D91}"/>
              </a:ext>
            </a:extLst>
          </p:cNvPr>
          <p:cNvSpPr/>
          <p:nvPr/>
        </p:nvSpPr>
        <p:spPr>
          <a:xfrm>
            <a:off x="1237247" y="1455821"/>
            <a:ext cx="9717505" cy="4186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80796B2B-DD2D-453C-5033-8490CC3F911C}"/>
              </a:ext>
            </a:extLst>
          </p:cNvPr>
          <p:cNvSpPr txBox="1"/>
          <p:nvPr/>
        </p:nvSpPr>
        <p:spPr>
          <a:xfrm>
            <a:off x="1371599" y="1552074"/>
            <a:ext cx="9288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Values generated by UHS in </a:t>
            </a:r>
            <a:r>
              <a:rPr lang="en-US" sz="2400" b="1" dirty="0">
                <a:solidFill>
                  <a:srgbClr val="314370"/>
                </a:solidFill>
                <a:latin typeface="Segoe UI" panose="020B0502040204020203" pitchFamily="34" charset="0"/>
                <a:cs typeface="Segoe UI" panose="020B0502040204020203" pitchFamily="34" charset="0"/>
              </a:rPr>
              <a:t>an integrated energy system</a:t>
            </a:r>
            <a:endParaRPr kumimoji="0" lang="en-BE" sz="24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pic>
        <p:nvPicPr>
          <p:cNvPr id="17" name="Graphic 16" descr="Shield Tick with solid fill">
            <a:extLst>
              <a:ext uri="{FF2B5EF4-FFF2-40B4-BE49-F238E27FC236}">
                <a16:creationId xmlns:a16="http://schemas.microsoft.com/office/drawing/2014/main" id="{F53E4456-8CCA-1853-D29B-8AB088D606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8067" y="2538660"/>
            <a:ext cx="914400" cy="914400"/>
          </a:xfrm>
          <a:prstGeom prst="rect">
            <a:avLst/>
          </a:prstGeom>
        </p:spPr>
      </p:pic>
      <p:grpSp>
        <p:nvGrpSpPr>
          <p:cNvPr id="5" name="Group 4">
            <a:extLst>
              <a:ext uri="{FF2B5EF4-FFF2-40B4-BE49-F238E27FC236}">
                <a16:creationId xmlns:a16="http://schemas.microsoft.com/office/drawing/2014/main" id="{046DF219-2970-5F5F-407B-DC0525817DBD}"/>
              </a:ext>
            </a:extLst>
          </p:cNvPr>
          <p:cNvGrpSpPr/>
          <p:nvPr/>
        </p:nvGrpSpPr>
        <p:grpSpPr>
          <a:xfrm>
            <a:off x="2066840" y="2431792"/>
            <a:ext cx="1116000" cy="1116000"/>
            <a:chOff x="2066840" y="2431792"/>
            <a:chExt cx="1116000" cy="1116000"/>
          </a:xfrm>
        </p:grpSpPr>
        <p:pic>
          <p:nvPicPr>
            <p:cNvPr id="14" name="Graphic 13" descr="Cheers with solid fill">
              <a:extLst>
                <a:ext uri="{FF2B5EF4-FFF2-40B4-BE49-F238E27FC236}">
                  <a16:creationId xmlns:a16="http://schemas.microsoft.com/office/drawing/2014/main" id="{39C73AF1-ADAA-6BED-BF12-08BAE012C1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73704" y="2538660"/>
              <a:ext cx="914400" cy="914400"/>
            </a:xfrm>
            <a:prstGeom prst="rect">
              <a:avLst/>
            </a:prstGeom>
          </p:spPr>
        </p:pic>
        <p:sp>
          <p:nvSpPr>
            <p:cNvPr id="29" name="Flowchart: Connector 28">
              <a:extLst>
                <a:ext uri="{FF2B5EF4-FFF2-40B4-BE49-F238E27FC236}">
                  <a16:creationId xmlns:a16="http://schemas.microsoft.com/office/drawing/2014/main" id="{8612BAC4-C1BF-F1EF-CDBD-0481DCC95394}"/>
                </a:ext>
              </a:extLst>
            </p:cNvPr>
            <p:cNvSpPr/>
            <p:nvPr/>
          </p:nvSpPr>
          <p:spPr>
            <a:xfrm>
              <a:off x="2066840" y="2431792"/>
              <a:ext cx="1116000" cy="1116000"/>
            </a:xfrm>
            <a:prstGeom prst="flowChartConnector">
              <a:avLst/>
            </a:prstGeom>
            <a:noFill/>
            <a:ln w="28575">
              <a:gradFill>
                <a:gsLst>
                  <a:gs pos="0">
                    <a:srgbClr val="009999"/>
                  </a:gs>
                  <a:gs pos="52000">
                    <a:schemeClr val="accent6"/>
                  </a:gs>
                  <a:gs pos="100000">
                    <a:schemeClr val="accent6">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4" name="Group 3">
            <a:extLst>
              <a:ext uri="{FF2B5EF4-FFF2-40B4-BE49-F238E27FC236}">
                <a16:creationId xmlns:a16="http://schemas.microsoft.com/office/drawing/2014/main" id="{9F333419-E501-E8E4-AF8F-F3C257F43C37}"/>
              </a:ext>
            </a:extLst>
          </p:cNvPr>
          <p:cNvGrpSpPr/>
          <p:nvPr/>
        </p:nvGrpSpPr>
        <p:grpSpPr>
          <a:xfrm>
            <a:off x="3810085" y="2431792"/>
            <a:ext cx="1116000" cy="1116000"/>
            <a:chOff x="3810085" y="2431792"/>
            <a:chExt cx="1116000" cy="1116000"/>
          </a:xfrm>
        </p:grpSpPr>
        <p:pic>
          <p:nvPicPr>
            <p:cNvPr id="23" name="Graphic 22" descr="Bar graph with downward trend with solid fill">
              <a:extLst>
                <a:ext uri="{FF2B5EF4-FFF2-40B4-BE49-F238E27FC236}">
                  <a16:creationId xmlns:a16="http://schemas.microsoft.com/office/drawing/2014/main" id="{55D75E4F-A4C7-492A-E6E8-B1D6F22C26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0885" y="2538660"/>
              <a:ext cx="914400" cy="914400"/>
            </a:xfrm>
            <a:prstGeom prst="rect">
              <a:avLst/>
            </a:prstGeom>
          </p:spPr>
        </p:pic>
        <p:sp>
          <p:nvSpPr>
            <p:cNvPr id="30" name="Flowchart: Connector 29">
              <a:extLst>
                <a:ext uri="{FF2B5EF4-FFF2-40B4-BE49-F238E27FC236}">
                  <a16:creationId xmlns:a16="http://schemas.microsoft.com/office/drawing/2014/main" id="{150B8472-9D46-3BE2-BB8D-5F170DBD0D4E}"/>
                </a:ext>
              </a:extLst>
            </p:cNvPr>
            <p:cNvSpPr/>
            <p:nvPr/>
          </p:nvSpPr>
          <p:spPr>
            <a:xfrm>
              <a:off x="3810085" y="2431792"/>
              <a:ext cx="1116000" cy="1116000"/>
            </a:xfrm>
            <a:prstGeom prst="flowChartConnector">
              <a:avLst/>
            </a:prstGeom>
            <a:noFill/>
            <a:ln w="28575">
              <a:gradFill>
                <a:gsLst>
                  <a:gs pos="0">
                    <a:schemeClr val="accent4">
                      <a:lumMod val="60000"/>
                      <a:lumOff val="40000"/>
                    </a:schemeClr>
                  </a:gs>
                  <a:gs pos="52000">
                    <a:schemeClr val="accent6"/>
                  </a:gs>
                  <a:gs pos="100000">
                    <a:schemeClr val="accent6">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2" name="Group 1">
            <a:extLst>
              <a:ext uri="{FF2B5EF4-FFF2-40B4-BE49-F238E27FC236}">
                <a16:creationId xmlns:a16="http://schemas.microsoft.com/office/drawing/2014/main" id="{E3477831-9C40-CD99-A058-1BF0DEDCEDDE}"/>
              </a:ext>
            </a:extLst>
          </p:cNvPr>
          <p:cNvGrpSpPr/>
          <p:nvPr/>
        </p:nvGrpSpPr>
        <p:grpSpPr>
          <a:xfrm>
            <a:off x="7301650" y="2431792"/>
            <a:ext cx="1116000" cy="1116000"/>
            <a:chOff x="7301650" y="2431792"/>
            <a:chExt cx="1116000" cy="1116000"/>
          </a:xfrm>
        </p:grpSpPr>
        <p:pic>
          <p:nvPicPr>
            <p:cNvPr id="19" name="Graphic 18" descr="Open hand with plant with solid fill">
              <a:extLst>
                <a:ext uri="{FF2B5EF4-FFF2-40B4-BE49-F238E27FC236}">
                  <a16:creationId xmlns:a16="http://schemas.microsoft.com/office/drawing/2014/main" id="{1D0791AA-7036-1FB5-8B44-308FFDF6EA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5249" y="2538660"/>
              <a:ext cx="914400" cy="914400"/>
            </a:xfrm>
            <a:prstGeom prst="rect">
              <a:avLst/>
            </a:prstGeom>
          </p:spPr>
        </p:pic>
        <p:sp>
          <p:nvSpPr>
            <p:cNvPr id="32" name="Flowchart: Connector 31">
              <a:extLst>
                <a:ext uri="{FF2B5EF4-FFF2-40B4-BE49-F238E27FC236}">
                  <a16:creationId xmlns:a16="http://schemas.microsoft.com/office/drawing/2014/main" id="{CAD3BC07-FA6C-3CA7-BCE1-5BA23AAE9B51}"/>
                </a:ext>
              </a:extLst>
            </p:cNvPr>
            <p:cNvSpPr/>
            <p:nvPr/>
          </p:nvSpPr>
          <p:spPr>
            <a:xfrm>
              <a:off x="7301650" y="2431792"/>
              <a:ext cx="1116000" cy="1116000"/>
            </a:xfrm>
            <a:prstGeom prst="flowChartConnector">
              <a:avLst/>
            </a:prstGeom>
            <a:noFill/>
            <a:ln w="28575">
              <a:gradFill>
                <a:gsLst>
                  <a:gs pos="0">
                    <a:schemeClr val="accent4">
                      <a:lumMod val="60000"/>
                      <a:lumOff val="40000"/>
                    </a:schemeClr>
                  </a:gs>
                  <a:gs pos="52000">
                    <a:schemeClr val="accent6"/>
                  </a:gs>
                  <a:gs pos="100000">
                    <a:schemeClr val="accent6">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33" name="Flowchart: Connector 32">
            <a:extLst>
              <a:ext uri="{FF2B5EF4-FFF2-40B4-BE49-F238E27FC236}">
                <a16:creationId xmlns:a16="http://schemas.microsoft.com/office/drawing/2014/main" id="{9C58894C-2AEB-2828-CF85-E06F78458635}"/>
              </a:ext>
            </a:extLst>
          </p:cNvPr>
          <p:cNvSpPr/>
          <p:nvPr/>
        </p:nvSpPr>
        <p:spPr>
          <a:xfrm>
            <a:off x="5537864" y="2431792"/>
            <a:ext cx="1116000" cy="1116000"/>
          </a:xfrm>
          <a:prstGeom prst="flowChartConnector">
            <a:avLst/>
          </a:prstGeom>
          <a:noFill/>
          <a:ln w="28575">
            <a:gradFill>
              <a:gsLst>
                <a:gs pos="0">
                  <a:srgbClr val="009999"/>
                </a:gs>
                <a:gs pos="52000">
                  <a:schemeClr val="accent6"/>
                </a:gs>
                <a:gs pos="100000">
                  <a:schemeClr val="accent6">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3" name="Group 2">
            <a:extLst>
              <a:ext uri="{FF2B5EF4-FFF2-40B4-BE49-F238E27FC236}">
                <a16:creationId xmlns:a16="http://schemas.microsoft.com/office/drawing/2014/main" id="{0E2DFC82-2385-D12A-9147-D75600711D86}"/>
              </a:ext>
            </a:extLst>
          </p:cNvPr>
          <p:cNvGrpSpPr/>
          <p:nvPr/>
        </p:nvGrpSpPr>
        <p:grpSpPr>
          <a:xfrm>
            <a:off x="9020559" y="2431792"/>
            <a:ext cx="1116000" cy="1116000"/>
            <a:chOff x="9020559" y="2431792"/>
            <a:chExt cx="1116000" cy="1116000"/>
          </a:xfrm>
        </p:grpSpPr>
        <p:pic>
          <p:nvPicPr>
            <p:cNvPr id="21" name="Graphic 20" descr="Stopwatch with solid fill">
              <a:extLst>
                <a:ext uri="{FF2B5EF4-FFF2-40B4-BE49-F238E27FC236}">
                  <a16:creationId xmlns:a16="http://schemas.microsoft.com/office/drawing/2014/main" id="{2FBC0B3C-F81F-5616-ED70-7AEA8877EF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22430" y="2538660"/>
              <a:ext cx="914400" cy="914400"/>
            </a:xfrm>
            <a:prstGeom prst="rect">
              <a:avLst/>
            </a:prstGeom>
          </p:spPr>
        </p:pic>
        <p:sp>
          <p:nvSpPr>
            <p:cNvPr id="34" name="Flowchart: Connector 33">
              <a:extLst>
                <a:ext uri="{FF2B5EF4-FFF2-40B4-BE49-F238E27FC236}">
                  <a16:creationId xmlns:a16="http://schemas.microsoft.com/office/drawing/2014/main" id="{1DADE376-28D7-DCCD-4E15-3BF7B67A28F5}"/>
                </a:ext>
              </a:extLst>
            </p:cNvPr>
            <p:cNvSpPr/>
            <p:nvPr/>
          </p:nvSpPr>
          <p:spPr>
            <a:xfrm>
              <a:off x="9020559" y="2431792"/>
              <a:ext cx="1116000" cy="1116000"/>
            </a:xfrm>
            <a:prstGeom prst="flowChartConnector">
              <a:avLst/>
            </a:prstGeom>
            <a:noFill/>
            <a:ln w="28575">
              <a:gradFill>
                <a:gsLst>
                  <a:gs pos="0">
                    <a:srgbClr val="009999"/>
                  </a:gs>
                  <a:gs pos="52000">
                    <a:schemeClr val="accent6"/>
                  </a:gs>
                  <a:gs pos="100000">
                    <a:schemeClr val="accent6">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pic>
        <p:nvPicPr>
          <p:cNvPr id="36" name="Picture 35" descr="A picture containing text, clipart, vector graphics&#10;&#10;Description automatically generated">
            <a:extLst>
              <a:ext uri="{FF2B5EF4-FFF2-40B4-BE49-F238E27FC236}">
                <a16:creationId xmlns:a16="http://schemas.microsoft.com/office/drawing/2014/main" id="{D4591CC9-7058-9637-8755-8CF9BA6079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69287" y="5844580"/>
            <a:ext cx="1419679" cy="851808"/>
          </a:xfrm>
          <a:prstGeom prst="rect">
            <a:avLst/>
          </a:prstGeom>
        </p:spPr>
      </p:pic>
      <p:sp>
        <p:nvSpPr>
          <p:cNvPr id="37" name="TextBox 36">
            <a:extLst>
              <a:ext uri="{FF2B5EF4-FFF2-40B4-BE49-F238E27FC236}">
                <a16:creationId xmlns:a16="http://schemas.microsoft.com/office/drawing/2014/main" id="{569F5FAD-037C-0B32-C633-1FFB3D4E016E}"/>
              </a:ext>
            </a:extLst>
          </p:cNvPr>
          <p:cNvSpPr txBox="1"/>
          <p:nvPr/>
        </p:nvSpPr>
        <p:spPr>
          <a:xfrm>
            <a:off x="1812708" y="3690105"/>
            <a:ext cx="162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System </a:t>
            </a:r>
            <a:endParaRPr kumimoji="0" lang="en-BE"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06AC024C-4861-BA66-D569-FB4D50B4D207}"/>
              </a:ext>
            </a:extLst>
          </p:cNvPr>
          <p:cNvSpPr txBox="1"/>
          <p:nvPr/>
        </p:nvSpPr>
        <p:spPr>
          <a:xfrm>
            <a:off x="3555953" y="3690105"/>
            <a:ext cx="162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Arbitrage</a:t>
            </a:r>
            <a:endParaRPr kumimoji="0" lang="en-BE" sz="18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967B33C7-34D0-4563-0252-148FBC2E26CA}"/>
              </a:ext>
            </a:extLst>
          </p:cNvPr>
          <p:cNvSpPr txBox="1"/>
          <p:nvPr/>
        </p:nvSpPr>
        <p:spPr>
          <a:xfrm>
            <a:off x="5283732" y="3690105"/>
            <a:ext cx="1624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Insurance</a:t>
            </a:r>
            <a:endParaRPr kumimoji="0" lang="en-BE" sz="18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sp>
        <p:nvSpPr>
          <p:cNvPr id="40" name="TextBox 39">
            <a:extLst>
              <a:ext uri="{FF2B5EF4-FFF2-40B4-BE49-F238E27FC236}">
                <a16:creationId xmlns:a16="http://schemas.microsoft.com/office/drawing/2014/main" id="{520E6677-D853-4FA9-4930-07298410C6D8}"/>
              </a:ext>
            </a:extLst>
          </p:cNvPr>
          <p:cNvSpPr txBox="1"/>
          <p:nvPr/>
        </p:nvSpPr>
        <p:spPr>
          <a:xfrm>
            <a:off x="6923124" y="3690105"/>
            <a:ext cx="18730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Environmental</a:t>
            </a:r>
            <a:endParaRPr kumimoji="0" lang="en-BE" sz="18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96CF312D-2D02-325D-6B7D-B271682D03F8}"/>
              </a:ext>
            </a:extLst>
          </p:cNvPr>
          <p:cNvSpPr txBox="1"/>
          <p:nvPr/>
        </p:nvSpPr>
        <p:spPr>
          <a:xfrm>
            <a:off x="8666032" y="3720883"/>
            <a:ext cx="18730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rPr>
              <a:t>Kick-start</a:t>
            </a:r>
            <a:endParaRPr kumimoji="0" lang="en-BE" sz="1800" b="1" i="0" u="none" strike="noStrike" kern="1200" cap="none" spc="0" normalizeH="0" baseline="0" noProof="0" dirty="0">
              <a:ln>
                <a:noFill/>
              </a:ln>
              <a:solidFill>
                <a:srgbClr val="314370"/>
              </a:solidFill>
              <a:effectLst/>
              <a:uLnTx/>
              <a:uFillTx/>
              <a:latin typeface="Segoe UI" panose="020B0502040204020203" pitchFamily="34" charset="0"/>
              <a:cs typeface="Segoe UI" panose="020B0502040204020203" pitchFamily="34" charset="0"/>
            </a:endParaRPr>
          </a:p>
        </p:txBody>
      </p:sp>
      <p:sp>
        <p:nvSpPr>
          <p:cNvPr id="43" name="TextBox 42">
            <a:extLst>
              <a:ext uri="{FF2B5EF4-FFF2-40B4-BE49-F238E27FC236}">
                <a16:creationId xmlns:a16="http://schemas.microsoft.com/office/drawing/2014/main" id="{2A0BB4EC-CED3-A1BE-86F5-339954A7F3AE}"/>
              </a:ext>
            </a:extLst>
          </p:cNvPr>
          <p:cNvSpPr txBox="1"/>
          <p:nvPr/>
        </p:nvSpPr>
        <p:spPr>
          <a:xfrm>
            <a:off x="1688313" y="4078587"/>
            <a:ext cx="187305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Avoid over-investment in infrastructure elements across the entire energy system </a:t>
            </a:r>
            <a:endParaRPr kumimoji="0" lang="en-BE"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4" name="TextBox 43">
            <a:extLst>
              <a:ext uri="{FF2B5EF4-FFF2-40B4-BE49-F238E27FC236}">
                <a16:creationId xmlns:a16="http://schemas.microsoft.com/office/drawing/2014/main" id="{2C17D31C-A994-6099-7992-5DB5A655CA5A}"/>
              </a:ext>
            </a:extLst>
          </p:cNvPr>
          <p:cNvSpPr txBox="1"/>
          <p:nvPr/>
        </p:nvSpPr>
        <p:spPr>
          <a:xfrm>
            <a:off x="5234361" y="4078587"/>
            <a:ext cx="1785808"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Ensure sufficient volumes and injection rates are available to end-uses subject to uncertain demand levels</a:t>
            </a:r>
            <a:endParaRPr kumimoji="0" lang="en-BE"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5" name="TextBox 44">
            <a:extLst>
              <a:ext uri="{FF2B5EF4-FFF2-40B4-BE49-F238E27FC236}">
                <a16:creationId xmlns:a16="http://schemas.microsoft.com/office/drawing/2014/main" id="{D0DB21D8-BCBE-19B9-025C-620DB2329784}"/>
              </a:ext>
            </a:extLst>
          </p:cNvPr>
          <p:cNvSpPr txBox="1"/>
          <p:nvPr/>
        </p:nvSpPr>
        <p:spPr>
          <a:xfrm>
            <a:off x="7039962" y="4078587"/>
            <a:ext cx="16683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Allow withdrawal of decarbonised electricity for H</a:t>
            </a:r>
            <a:r>
              <a:rPr kumimoji="0" lang="en-US" sz="1400" b="0" i="0" u="none" strike="noStrike" kern="1200" cap="none" spc="0" normalizeH="0" baseline="-25000" noProof="0" dirty="0">
                <a:ln>
                  <a:noFill/>
                </a:ln>
                <a:solidFill>
                  <a:prstClr val="black"/>
                </a:solidFill>
                <a:effectLst/>
                <a:uLnTx/>
                <a:uFillTx/>
                <a:latin typeface="Segoe UI" panose="020B0502040204020203" pitchFamily="34" charset="0"/>
                <a:cs typeface="Segoe UI" panose="020B0502040204020203" pitchFamily="34" charset="0"/>
              </a:rPr>
              <a:t>2</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production and limit RES curtailment</a:t>
            </a:r>
            <a:endParaRPr kumimoji="0" lang="en-BE"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F595CE90-09CA-14E2-B4A2-1E274254877E}"/>
              </a:ext>
            </a:extLst>
          </p:cNvPr>
          <p:cNvSpPr txBox="1"/>
          <p:nvPr/>
        </p:nvSpPr>
        <p:spPr>
          <a:xfrm>
            <a:off x="8821983" y="4078587"/>
            <a:ext cx="157008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Allow to optimally size investments in RES capacity to comply with transition targets</a:t>
            </a:r>
            <a:endParaRPr kumimoji="0" lang="en-BE"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47BA5CBB-63E5-0EA9-34AF-722B4F80CBB6}"/>
              </a:ext>
            </a:extLst>
          </p:cNvPr>
          <p:cNvSpPr txBox="1"/>
          <p:nvPr/>
        </p:nvSpPr>
        <p:spPr>
          <a:xfrm>
            <a:off x="3574704" y="4078587"/>
            <a:ext cx="157008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Allow better use of the cheapest hydrogen sources in competitive markets</a:t>
            </a:r>
            <a:endParaRPr kumimoji="0" lang="en-BE"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207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Espace réservé du texte 102">
            <a:extLst>
              <a:ext uri="{FF2B5EF4-FFF2-40B4-BE49-F238E27FC236}">
                <a16:creationId xmlns:a16="http://schemas.microsoft.com/office/drawing/2014/main" id="{E0DE0060-F001-51AF-FE0B-25C6D3A17A8D}"/>
              </a:ext>
            </a:extLst>
          </p:cNvPr>
          <p:cNvSpPr>
            <a:spLocks noGrp="1"/>
          </p:cNvSpPr>
          <p:nvPr>
            <p:ph type="body" sz="quarter" idx="10"/>
          </p:nvPr>
        </p:nvSpPr>
        <p:spPr>
          <a:xfrm>
            <a:off x="504000" y="346997"/>
            <a:ext cx="11172062" cy="561975"/>
          </a:xfrm>
        </p:spPr>
        <p:txBody>
          <a:bodyPr/>
          <a:lstStyle/>
          <a:p>
            <a:r>
              <a:rPr lang="en-US" sz="3200" dirty="0"/>
              <a:t>Illustration with territorial use case 1</a:t>
            </a:r>
            <a:endParaRPr lang="nl-BE" sz="3200" dirty="0"/>
          </a:p>
          <a:p>
            <a:endParaRPr lang="fr-FR" dirty="0"/>
          </a:p>
        </p:txBody>
      </p:sp>
      <p:pic>
        <p:nvPicPr>
          <p:cNvPr id="35" name="Espace réservé du contenu 34">
            <a:extLst>
              <a:ext uri="{FF2B5EF4-FFF2-40B4-BE49-F238E27FC236}">
                <a16:creationId xmlns:a16="http://schemas.microsoft.com/office/drawing/2014/main" id="{63D02CF0-B0C2-4E25-0865-8E729DBB3BD8}"/>
              </a:ext>
            </a:extLst>
          </p:cNvPr>
          <p:cNvPicPr>
            <a:picLocks noGrp="1" noChangeAspect="1"/>
          </p:cNvPicPr>
          <p:nvPr>
            <p:ph idx="13"/>
          </p:nvPr>
        </p:nvPicPr>
        <p:blipFill rotWithShape="1">
          <a:blip r:embed="rId2"/>
          <a:srcRect l="44746" t="49203" r="12446" b="338"/>
          <a:stretch/>
        </p:blipFill>
        <p:spPr>
          <a:xfrm>
            <a:off x="6847316" y="2166938"/>
            <a:ext cx="4666432" cy="2743200"/>
          </a:xfrm>
        </p:spPr>
      </p:pic>
      <p:sp>
        <p:nvSpPr>
          <p:cNvPr id="59" name="Espace réservé du contenu 58">
            <a:extLst>
              <a:ext uri="{FF2B5EF4-FFF2-40B4-BE49-F238E27FC236}">
                <a16:creationId xmlns:a16="http://schemas.microsoft.com/office/drawing/2014/main" id="{291705A2-D60F-54D6-AD35-059A705F9160}"/>
              </a:ext>
            </a:extLst>
          </p:cNvPr>
          <p:cNvSpPr>
            <a:spLocks noGrp="1"/>
          </p:cNvSpPr>
          <p:nvPr>
            <p:ph idx="19"/>
          </p:nvPr>
        </p:nvSpPr>
        <p:spPr>
          <a:xfrm>
            <a:off x="776450" y="5139019"/>
            <a:ext cx="4869545" cy="1421634"/>
          </a:xfrm>
        </p:spPr>
        <p:txBody>
          <a:bodyPr/>
          <a:lstStyle/>
          <a:p>
            <a:pPr marL="179387" lvl="1" indent="0">
              <a:buNone/>
            </a:pPr>
            <a:r>
              <a:rPr lang="en-US" sz="1400" dirty="0">
                <a:solidFill>
                  <a:srgbClr val="314370"/>
                </a:solidFill>
              </a:rPr>
              <a:t>Not sufficient RES generation to power the </a:t>
            </a:r>
            <a:r>
              <a:rPr lang="en-US" sz="1400" dirty="0" err="1">
                <a:solidFill>
                  <a:srgbClr val="314370"/>
                </a:solidFill>
              </a:rPr>
              <a:t>electrolyser</a:t>
            </a:r>
            <a:r>
              <a:rPr lang="en-US" sz="1400" dirty="0">
                <a:solidFill>
                  <a:srgbClr val="314370"/>
                </a:solidFill>
              </a:rPr>
              <a:t> in order to meet the H2 demand (flat H2 demand)</a:t>
            </a:r>
          </a:p>
          <a:p>
            <a:pPr lvl="1"/>
            <a:endParaRPr lang="en-US" sz="1400" dirty="0">
              <a:solidFill>
                <a:srgbClr val="314370"/>
              </a:solidFill>
            </a:endParaRPr>
          </a:p>
          <a:p>
            <a:pPr marL="179387" lvl="1" indent="0">
              <a:buNone/>
            </a:pPr>
            <a:r>
              <a:rPr lang="en-US" sz="1400" dirty="0">
                <a:solidFill>
                  <a:srgbClr val="314370"/>
                </a:solidFill>
              </a:rPr>
              <a:t>Surplus RES generation curtailed</a:t>
            </a:r>
          </a:p>
          <a:p>
            <a:pPr lvl="1"/>
            <a:endParaRPr lang="fr-FR" dirty="0"/>
          </a:p>
        </p:txBody>
      </p:sp>
      <p:sp>
        <p:nvSpPr>
          <p:cNvPr id="12" name="Espace réservé du contenu 11">
            <a:extLst>
              <a:ext uri="{FF2B5EF4-FFF2-40B4-BE49-F238E27FC236}">
                <a16:creationId xmlns:a16="http://schemas.microsoft.com/office/drawing/2014/main" id="{A3FC413E-E5F5-A2F2-E2FB-FD3EA3600735}"/>
              </a:ext>
            </a:extLst>
          </p:cNvPr>
          <p:cNvSpPr>
            <a:spLocks noGrp="1"/>
          </p:cNvSpPr>
          <p:nvPr>
            <p:ph idx="20"/>
          </p:nvPr>
        </p:nvSpPr>
        <p:spPr>
          <a:xfrm>
            <a:off x="478045" y="1446198"/>
            <a:ext cx="5476477" cy="717577"/>
          </a:xfrm>
          <a:solidFill>
            <a:srgbClr val="86EAE9"/>
          </a:solidFill>
          <a:ln>
            <a:solidFill>
              <a:srgbClr val="86EAE9"/>
            </a:solidFill>
          </a:ln>
        </p:spPr>
        <p:txBody>
          <a:bodyPr/>
          <a:lstStyle/>
          <a:p>
            <a:pPr algn="ctr"/>
            <a:endParaRPr lang="en-US" sz="1600" noProof="0" dirty="0">
              <a:solidFill>
                <a:srgbClr val="314370"/>
              </a:solidFill>
            </a:endParaRPr>
          </a:p>
          <a:p>
            <a:pPr algn="ctr"/>
            <a:r>
              <a:rPr lang="en-US" sz="1600" noProof="0" dirty="0">
                <a:solidFill>
                  <a:schemeClr val="bg1"/>
                </a:solidFill>
              </a:rPr>
              <a:t>A SYSTEM WITHOUT UHS </a:t>
            </a:r>
          </a:p>
        </p:txBody>
      </p:sp>
      <p:sp>
        <p:nvSpPr>
          <p:cNvPr id="106" name="ZoneTexte 105">
            <a:extLst>
              <a:ext uri="{FF2B5EF4-FFF2-40B4-BE49-F238E27FC236}">
                <a16:creationId xmlns:a16="http://schemas.microsoft.com/office/drawing/2014/main" id="{2349BB23-6196-AA4B-AA70-C65BC969CBE4}"/>
              </a:ext>
            </a:extLst>
          </p:cNvPr>
          <p:cNvSpPr txBox="1"/>
          <p:nvPr/>
        </p:nvSpPr>
        <p:spPr>
          <a:xfrm>
            <a:off x="5484513" y="2893850"/>
            <a:ext cx="1325947" cy="523220"/>
          </a:xfrm>
          <a:prstGeom prst="rect">
            <a:avLst/>
          </a:prstGeom>
          <a:noFill/>
        </p:spPr>
        <p:txBody>
          <a:bodyPr wrap="square">
            <a:spAutoFit/>
          </a:bodyPr>
          <a:lstStyle/>
          <a:p>
            <a:pPr algn="ctr"/>
            <a:r>
              <a:rPr lang="en-US" sz="1400" b="1" noProof="0" dirty="0">
                <a:solidFill>
                  <a:srgbClr val="314370"/>
                </a:solidFill>
                <a:latin typeface="Segoe UI" panose="020B0502040204020203" pitchFamily="34" charset="0"/>
                <a:cs typeface="Segoe UI" panose="020B0502040204020203" pitchFamily="34" charset="0"/>
              </a:rPr>
              <a:t>Electricity supply</a:t>
            </a:r>
            <a:endParaRPr lang="fr-FR" sz="1400" b="1" dirty="0">
              <a:solidFill>
                <a:srgbClr val="314370"/>
              </a:solidFill>
              <a:latin typeface="Segoe UI" panose="020B0502040204020203" pitchFamily="34" charset="0"/>
              <a:cs typeface="Segoe UI" panose="020B0502040204020203" pitchFamily="34" charset="0"/>
            </a:endParaRPr>
          </a:p>
        </p:txBody>
      </p:sp>
      <p:sp>
        <p:nvSpPr>
          <p:cNvPr id="107" name="ZoneTexte 106">
            <a:extLst>
              <a:ext uri="{FF2B5EF4-FFF2-40B4-BE49-F238E27FC236}">
                <a16:creationId xmlns:a16="http://schemas.microsoft.com/office/drawing/2014/main" id="{B9DBC9A2-DF29-CF2A-F599-B9352F6FD831}"/>
              </a:ext>
            </a:extLst>
          </p:cNvPr>
          <p:cNvSpPr txBox="1"/>
          <p:nvPr/>
        </p:nvSpPr>
        <p:spPr>
          <a:xfrm>
            <a:off x="5448202" y="4150667"/>
            <a:ext cx="1325947" cy="523220"/>
          </a:xfrm>
          <a:prstGeom prst="rect">
            <a:avLst/>
          </a:prstGeom>
          <a:noFill/>
        </p:spPr>
        <p:txBody>
          <a:bodyPr wrap="square">
            <a:spAutoFit/>
          </a:bodyPr>
          <a:lstStyle/>
          <a:p>
            <a:pPr algn="ctr"/>
            <a:r>
              <a:rPr lang="en-US" sz="1400" b="1" noProof="0" dirty="0">
                <a:solidFill>
                  <a:srgbClr val="314370"/>
                </a:solidFill>
                <a:latin typeface="Segoe UI" panose="020B0502040204020203" pitchFamily="34" charset="0"/>
                <a:cs typeface="Segoe UI" panose="020B0502040204020203" pitchFamily="34" charset="0"/>
              </a:rPr>
              <a:t>Hydrogen</a:t>
            </a:r>
          </a:p>
          <a:p>
            <a:pPr algn="ctr"/>
            <a:r>
              <a:rPr lang="en-US" sz="1400" b="1" noProof="0" dirty="0">
                <a:solidFill>
                  <a:srgbClr val="314370"/>
                </a:solidFill>
                <a:latin typeface="Segoe UI" panose="020B0502040204020203" pitchFamily="34" charset="0"/>
                <a:cs typeface="Segoe UI" panose="020B0502040204020203" pitchFamily="34" charset="0"/>
              </a:rPr>
              <a:t>supply</a:t>
            </a:r>
            <a:endParaRPr lang="fr-FR" sz="1400" b="1" dirty="0">
              <a:solidFill>
                <a:srgbClr val="314370"/>
              </a:solidFill>
              <a:latin typeface="Segoe UI" panose="020B0502040204020203" pitchFamily="34" charset="0"/>
              <a:cs typeface="Segoe UI" panose="020B0502040204020203" pitchFamily="34" charset="0"/>
            </a:endParaRPr>
          </a:p>
        </p:txBody>
      </p:sp>
      <p:sp>
        <p:nvSpPr>
          <p:cNvPr id="108" name="Rectangle 107">
            <a:extLst>
              <a:ext uri="{FF2B5EF4-FFF2-40B4-BE49-F238E27FC236}">
                <a16:creationId xmlns:a16="http://schemas.microsoft.com/office/drawing/2014/main" id="{D1B68116-9160-50D9-5F22-2596A6E368B2}"/>
              </a:ext>
            </a:extLst>
          </p:cNvPr>
          <p:cNvSpPr/>
          <p:nvPr/>
        </p:nvSpPr>
        <p:spPr>
          <a:xfrm>
            <a:off x="965445" y="2432176"/>
            <a:ext cx="7290579" cy="261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anose="020B0502040204020203" pitchFamily="34" charset="0"/>
              <a:cs typeface="Segoe UI" panose="020B0502040204020203" pitchFamily="34" charset="0"/>
            </a:endParaRPr>
          </a:p>
        </p:txBody>
      </p:sp>
      <p:pic>
        <p:nvPicPr>
          <p:cNvPr id="34" name="Espace réservé du contenu 33">
            <a:extLst>
              <a:ext uri="{FF2B5EF4-FFF2-40B4-BE49-F238E27FC236}">
                <a16:creationId xmlns:a16="http://schemas.microsoft.com/office/drawing/2014/main" id="{6D156BAD-0FD8-7561-7806-781DDBE4A1AE}"/>
              </a:ext>
            </a:extLst>
          </p:cNvPr>
          <p:cNvPicPr>
            <a:picLocks noGrp="1" noChangeAspect="1"/>
          </p:cNvPicPr>
          <p:nvPr>
            <p:ph idx="1"/>
          </p:nvPr>
        </p:nvPicPr>
        <p:blipFill rotWithShape="1">
          <a:blip r:embed="rId2"/>
          <a:srcRect l="1065" t="49470" r="56581" b="375"/>
          <a:stretch/>
        </p:blipFill>
        <p:spPr>
          <a:xfrm>
            <a:off x="875942" y="2207206"/>
            <a:ext cx="4644926" cy="2743200"/>
          </a:xfrm>
        </p:spPr>
      </p:pic>
      <p:sp>
        <p:nvSpPr>
          <p:cNvPr id="109" name="Rectangle 108">
            <a:extLst>
              <a:ext uri="{FF2B5EF4-FFF2-40B4-BE49-F238E27FC236}">
                <a16:creationId xmlns:a16="http://schemas.microsoft.com/office/drawing/2014/main" id="{D3893719-0AD4-BC14-99EB-D1D302BCB99C}"/>
              </a:ext>
            </a:extLst>
          </p:cNvPr>
          <p:cNvSpPr/>
          <p:nvPr/>
        </p:nvSpPr>
        <p:spPr>
          <a:xfrm>
            <a:off x="946199" y="2492280"/>
            <a:ext cx="7290579" cy="21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anose="020B0502040204020203" pitchFamily="34" charset="0"/>
              <a:cs typeface="Segoe UI" panose="020B0502040204020203" pitchFamily="34" charset="0"/>
            </a:endParaRPr>
          </a:p>
        </p:txBody>
      </p:sp>
      <p:sp>
        <p:nvSpPr>
          <p:cNvPr id="121" name="Rectangle 120">
            <a:extLst>
              <a:ext uri="{FF2B5EF4-FFF2-40B4-BE49-F238E27FC236}">
                <a16:creationId xmlns:a16="http://schemas.microsoft.com/office/drawing/2014/main" id="{769957E3-A37E-7695-3E48-6F6920D18CE2}"/>
              </a:ext>
            </a:extLst>
          </p:cNvPr>
          <p:cNvSpPr/>
          <p:nvPr/>
        </p:nvSpPr>
        <p:spPr>
          <a:xfrm>
            <a:off x="924873" y="3670439"/>
            <a:ext cx="7290579" cy="261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anose="020B0502040204020203" pitchFamily="34" charset="0"/>
              <a:cs typeface="Segoe UI" panose="020B0502040204020203" pitchFamily="34" charset="0"/>
            </a:endParaRPr>
          </a:p>
        </p:txBody>
      </p:sp>
      <p:pic>
        <p:nvPicPr>
          <p:cNvPr id="4" name="Picture 3" descr="Logo, icon&#10;&#10;Description automatically generated">
            <a:extLst>
              <a:ext uri="{FF2B5EF4-FFF2-40B4-BE49-F238E27FC236}">
                <a16:creationId xmlns:a16="http://schemas.microsoft.com/office/drawing/2014/main" id="{8828AAD0-3C70-28E8-EDCB-FB568FEE0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316" y="197773"/>
            <a:ext cx="1396100" cy="755901"/>
          </a:xfrm>
          <a:prstGeom prst="rect">
            <a:avLst/>
          </a:prstGeom>
        </p:spPr>
      </p:pic>
      <p:sp>
        <p:nvSpPr>
          <p:cNvPr id="11" name="Espace réservé du contenu 9">
            <a:extLst>
              <a:ext uri="{FF2B5EF4-FFF2-40B4-BE49-F238E27FC236}">
                <a16:creationId xmlns:a16="http://schemas.microsoft.com/office/drawing/2014/main" id="{B5C64D7B-8079-05BB-4E80-2109688067CD}"/>
              </a:ext>
            </a:extLst>
          </p:cNvPr>
          <p:cNvSpPr>
            <a:spLocks noGrp="1"/>
          </p:cNvSpPr>
          <p:nvPr>
            <p:ph idx="18"/>
          </p:nvPr>
        </p:nvSpPr>
        <p:spPr>
          <a:xfrm>
            <a:off x="6539926" y="5088300"/>
            <a:ext cx="5251073" cy="1170014"/>
          </a:xfrm>
        </p:spPr>
        <p:txBody>
          <a:bodyPr/>
          <a:lstStyle/>
          <a:p>
            <a:pPr marL="179387" lvl="1" indent="0">
              <a:buNone/>
            </a:pPr>
            <a:r>
              <a:rPr lang="en-US" sz="1400" dirty="0">
                <a:solidFill>
                  <a:srgbClr val="314370"/>
                </a:solidFill>
              </a:rPr>
              <a:t>During low electricity price periods (high RES)</a:t>
            </a:r>
          </a:p>
          <a:p>
            <a:pPr lvl="2">
              <a:buFont typeface="Wingdings" panose="05000000000000000000" pitchFamily="2" charset="2"/>
              <a:buChar char="Ø"/>
            </a:pPr>
            <a:r>
              <a:rPr lang="en-US" sz="1200" dirty="0">
                <a:solidFill>
                  <a:srgbClr val="314370"/>
                </a:solidFill>
              </a:rPr>
              <a:t>UHS enables to increase the electrolysis capacity and to produce more H2 than the instantaneous demand</a:t>
            </a:r>
          </a:p>
          <a:p>
            <a:pPr lvl="1"/>
            <a:endParaRPr lang="en-US" sz="1400" dirty="0">
              <a:solidFill>
                <a:srgbClr val="314370"/>
              </a:solidFill>
            </a:endParaRPr>
          </a:p>
          <a:p>
            <a:pPr marL="179387" lvl="1" indent="0">
              <a:buNone/>
            </a:pPr>
            <a:r>
              <a:rPr lang="en-US" sz="1400" dirty="0">
                <a:solidFill>
                  <a:srgbClr val="314370"/>
                </a:solidFill>
              </a:rPr>
              <a:t>During high electricity price periods (Low RES)</a:t>
            </a:r>
          </a:p>
          <a:p>
            <a:pPr lvl="2">
              <a:buFont typeface="Wingdings" panose="05000000000000000000" pitchFamily="2" charset="2"/>
              <a:buChar char="Ø"/>
            </a:pPr>
            <a:r>
              <a:rPr lang="en-US" sz="1200" dirty="0">
                <a:solidFill>
                  <a:srgbClr val="314370"/>
                </a:solidFill>
              </a:rPr>
              <a:t>UHS discharges to meet the demand, enabling electrolysis to reduce its operation</a:t>
            </a:r>
            <a:endParaRPr lang="fr-FR" sz="1200" dirty="0">
              <a:solidFill>
                <a:srgbClr val="314370"/>
              </a:solidFill>
            </a:endParaRPr>
          </a:p>
          <a:p>
            <a:pPr lvl="1"/>
            <a:endParaRPr lang="fr-FR" dirty="0"/>
          </a:p>
        </p:txBody>
      </p:sp>
      <p:sp>
        <p:nvSpPr>
          <p:cNvPr id="14" name="Flowchart: Connector 13">
            <a:extLst>
              <a:ext uri="{FF2B5EF4-FFF2-40B4-BE49-F238E27FC236}">
                <a16:creationId xmlns:a16="http://schemas.microsoft.com/office/drawing/2014/main" id="{F3E18BA5-A41F-D610-4FDF-22DF5C409E91}"/>
              </a:ext>
            </a:extLst>
          </p:cNvPr>
          <p:cNvSpPr/>
          <p:nvPr/>
        </p:nvSpPr>
        <p:spPr>
          <a:xfrm>
            <a:off x="515938" y="5088301"/>
            <a:ext cx="360000" cy="360005"/>
          </a:xfrm>
          <a:prstGeom prst="flowChartConnector">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Segoe UI" panose="020B0502040204020203" pitchFamily="34" charset="0"/>
                <a:cs typeface="Segoe UI" panose="020B0502040204020203" pitchFamily="34" charset="0"/>
              </a:rPr>
              <a:t>1</a:t>
            </a:r>
            <a:endParaRPr lang="en-BE" sz="1400" b="1" dirty="0">
              <a:solidFill>
                <a:srgbClr val="FF0000"/>
              </a:solidFill>
              <a:latin typeface="Segoe UI" panose="020B0502040204020203" pitchFamily="34" charset="0"/>
              <a:cs typeface="Segoe UI" panose="020B0502040204020203" pitchFamily="34" charset="0"/>
            </a:endParaRPr>
          </a:p>
        </p:txBody>
      </p:sp>
      <p:sp>
        <p:nvSpPr>
          <p:cNvPr id="15" name="Flowchart: Connector 14">
            <a:extLst>
              <a:ext uri="{FF2B5EF4-FFF2-40B4-BE49-F238E27FC236}">
                <a16:creationId xmlns:a16="http://schemas.microsoft.com/office/drawing/2014/main" id="{FF46C886-72EA-ACA2-5F5F-CED6CF183117}"/>
              </a:ext>
            </a:extLst>
          </p:cNvPr>
          <p:cNvSpPr/>
          <p:nvPr/>
        </p:nvSpPr>
        <p:spPr>
          <a:xfrm>
            <a:off x="522862" y="5693759"/>
            <a:ext cx="360000" cy="360005"/>
          </a:xfrm>
          <a:prstGeom prst="flowChartConnector">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Segoe UI" panose="020B0502040204020203" pitchFamily="34" charset="0"/>
                <a:cs typeface="Segoe UI" panose="020B0502040204020203" pitchFamily="34" charset="0"/>
              </a:rPr>
              <a:t>2</a:t>
            </a:r>
            <a:endParaRPr lang="en-BE" sz="1400" b="1" dirty="0">
              <a:solidFill>
                <a:srgbClr val="FF0000"/>
              </a:solidFill>
              <a:latin typeface="Segoe UI" panose="020B0502040204020203" pitchFamily="34" charset="0"/>
              <a:cs typeface="Segoe UI" panose="020B0502040204020203" pitchFamily="34" charset="0"/>
            </a:endParaRPr>
          </a:p>
        </p:txBody>
      </p:sp>
      <p:sp>
        <p:nvSpPr>
          <p:cNvPr id="16" name="Flowchart: Connector 15">
            <a:extLst>
              <a:ext uri="{FF2B5EF4-FFF2-40B4-BE49-F238E27FC236}">
                <a16:creationId xmlns:a16="http://schemas.microsoft.com/office/drawing/2014/main" id="{DB9EB14B-D528-408F-D743-4851AEDAA9A2}"/>
              </a:ext>
            </a:extLst>
          </p:cNvPr>
          <p:cNvSpPr/>
          <p:nvPr/>
        </p:nvSpPr>
        <p:spPr>
          <a:xfrm>
            <a:off x="6276002" y="5065339"/>
            <a:ext cx="360000" cy="360005"/>
          </a:xfrm>
          <a:prstGeom prst="flowChartConnector">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Segoe UI" panose="020B0502040204020203" pitchFamily="34" charset="0"/>
                <a:cs typeface="Segoe UI" panose="020B0502040204020203" pitchFamily="34" charset="0"/>
              </a:rPr>
              <a:t>3</a:t>
            </a:r>
            <a:endParaRPr lang="en-BE" sz="1400" b="1" dirty="0">
              <a:solidFill>
                <a:srgbClr val="FF0000"/>
              </a:solidFill>
              <a:latin typeface="Segoe UI" panose="020B0502040204020203" pitchFamily="34" charset="0"/>
              <a:cs typeface="Segoe UI" panose="020B0502040204020203" pitchFamily="34" charset="0"/>
            </a:endParaRPr>
          </a:p>
        </p:txBody>
      </p:sp>
      <p:sp>
        <p:nvSpPr>
          <p:cNvPr id="17" name="Flowchart: Connector 16">
            <a:extLst>
              <a:ext uri="{FF2B5EF4-FFF2-40B4-BE49-F238E27FC236}">
                <a16:creationId xmlns:a16="http://schemas.microsoft.com/office/drawing/2014/main" id="{C5431523-826E-AEB3-3478-B283DBBE6334}"/>
              </a:ext>
            </a:extLst>
          </p:cNvPr>
          <p:cNvSpPr/>
          <p:nvPr/>
        </p:nvSpPr>
        <p:spPr>
          <a:xfrm>
            <a:off x="6276002" y="5872708"/>
            <a:ext cx="360000" cy="360005"/>
          </a:xfrm>
          <a:prstGeom prst="flowChartConnector">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Segoe UI" panose="020B0502040204020203" pitchFamily="34" charset="0"/>
                <a:cs typeface="Segoe UI" panose="020B0502040204020203" pitchFamily="34" charset="0"/>
              </a:rPr>
              <a:t>4</a:t>
            </a:r>
            <a:endParaRPr lang="en-BE" sz="1400" b="1" dirty="0">
              <a:solidFill>
                <a:schemeClr val="bg1"/>
              </a:solidFill>
              <a:latin typeface="Segoe UI" panose="020B0502040204020203" pitchFamily="34" charset="0"/>
              <a:cs typeface="Segoe UI" panose="020B0502040204020203" pitchFamily="34" charset="0"/>
            </a:endParaRPr>
          </a:p>
        </p:txBody>
      </p:sp>
      <p:sp>
        <p:nvSpPr>
          <p:cNvPr id="18" name="Espace réservé du contenu 11">
            <a:extLst>
              <a:ext uri="{FF2B5EF4-FFF2-40B4-BE49-F238E27FC236}">
                <a16:creationId xmlns:a16="http://schemas.microsoft.com/office/drawing/2014/main" id="{ED2E993E-4665-28FE-1281-2B7979027418}"/>
              </a:ext>
            </a:extLst>
          </p:cNvPr>
          <p:cNvSpPr txBox="1">
            <a:spLocks/>
          </p:cNvSpPr>
          <p:nvPr/>
        </p:nvSpPr>
        <p:spPr>
          <a:xfrm>
            <a:off x="6314522" y="1454703"/>
            <a:ext cx="5476477" cy="717577"/>
          </a:xfrm>
          <a:prstGeom prst="rect">
            <a:avLst/>
          </a:prstGeom>
          <a:solidFill>
            <a:srgbClr val="37C9EF"/>
          </a:solidFill>
          <a:ln>
            <a:solidFill>
              <a:srgbClr val="37C9EF"/>
            </a:solidFill>
          </a:ln>
        </p:spPr>
        <p:txBody>
          <a:bodyPr vert="horz" lIns="36000" tIns="0" rIns="251999" bIns="251999" rtlCol="0">
            <a:noAutofit/>
          </a:bodyPr>
          <a:lstStyle>
            <a:lvl1pPr marL="0" indent="0" algn="l" defTabSz="914406" rtl="0" eaLnBrk="1" latinLnBrk="0" hangingPunct="1">
              <a:lnSpc>
                <a:spcPct val="90000"/>
              </a:lnSpc>
              <a:spcBef>
                <a:spcPct val="0"/>
              </a:spcBef>
              <a:buFontTx/>
              <a:buNone/>
              <a:tabLst/>
              <a:defRPr lang="fr-FR" sz="1800" b="1" i="0" kern="1200" dirty="0">
                <a:solidFill>
                  <a:schemeClr val="tx1"/>
                </a:solidFill>
                <a:latin typeface="Segoe UI" panose="020B0502040204020203" pitchFamily="34" charset="0"/>
                <a:ea typeface="+mj-ea"/>
                <a:cs typeface="Segoe UI" panose="020B0502040204020203" pitchFamily="34" charset="0"/>
              </a:defRPr>
            </a:lvl1pPr>
            <a:lvl2pPr marL="358775" indent="-179388" algn="l" defTabSz="914400" rtl="0" eaLnBrk="1" latinLnBrk="0" hangingPunct="1">
              <a:lnSpc>
                <a:spcPct val="100000"/>
              </a:lnSpc>
              <a:spcBef>
                <a:spcPts val="0"/>
              </a:spcBef>
              <a:buFont typeface="Wingdings" panose="05000000000000000000" pitchFamily="2" charset="2"/>
              <a:buChar char="§"/>
              <a:tabLst/>
              <a:defRPr sz="1600" b="0" i="0" kern="1200">
                <a:solidFill>
                  <a:schemeClr val="tx1">
                    <a:lumMod val="65000"/>
                    <a:lumOff val="35000"/>
                  </a:schemeClr>
                </a:solidFill>
                <a:latin typeface="Segoe UI" panose="020B0502040204020203" pitchFamily="34" charset="0"/>
                <a:ea typeface="+mn-ea"/>
                <a:cs typeface="Segoe UI" panose="020B0502040204020203" pitchFamily="34" charset="0"/>
              </a:defRPr>
            </a:lvl2pPr>
            <a:lvl3pPr marL="538163" indent="-179388" algn="l" defTabSz="914400" rtl="0" eaLnBrk="1" latinLnBrk="0" hangingPunct="1">
              <a:lnSpc>
                <a:spcPct val="100000"/>
              </a:lnSpc>
              <a:spcBef>
                <a:spcPts val="500"/>
              </a:spcBef>
              <a:buFont typeface="Courier New" panose="02070309020205020404" pitchFamily="49" charset="0"/>
              <a:buChar char="o"/>
              <a:tabLst/>
              <a:defRPr sz="1400" b="0" i="0" kern="1200">
                <a:solidFill>
                  <a:schemeClr val="tx1">
                    <a:lumMod val="65000"/>
                    <a:lumOff val="35000"/>
                  </a:schemeClr>
                </a:solidFill>
                <a:latin typeface="Segoe UI" panose="020B0502040204020203" pitchFamily="34" charset="0"/>
                <a:ea typeface="+mn-ea"/>
                <a:cs typeface="Segoe UI" panose="020B0502040204020203" pitchFamily="34" charset="0"/>
              </a:defRPr>
            </a:lvl3pPr>
            <a:lvl4pPr marL="719138" indent="-180975" algn="l" defTabSz="914400" rtl="0" eaLnBrk="1" latinLnBrk="0" hangingPunct="1">
              <a:lnSpc>
                <a:spcPct val="100000"/>
              </a:lnSpc>
              <a:spcBef>
                <a:spcPts val="500"/>
              </a:spcBef>
              <a:buFont typeface="+mj-lt"/>
              <a:buAutoNum type="arabicPeriod"/>
              <a:tabLst/>
              <a:defRPr sz="1200" b="0" i="1" kern="1200">
                <a:solidFill>
                  <a:schemeClr val="tx1">
                    <a:lumMod val="65000"/>
                    <a:lumOff val="35000"/>
                  </a:schemeClr>
                </a:solidFill>
                <a:latin typeface="Segoe UI" panose="020B0502040204020203" pitchFamily="34" charset="0"/>
                <a:ea typeface="+mn-ea"/>
                <a:cs typeface="Segoe UI" panose="020B0502040204020203" pitchFamily="34" charset="0"/>
              </a:defRPr>
            </a:lvl4pPr>
            <a:lvl5pPr marL="446088" indent="-223838" algn="l" defTabSz="914400" rtl="0" eaLnBrk="1" latinLnBrk="0" hangingPunct="1">
              <a:lnSpc>
                <a:spcPct val="100000"/>
              </a:lnSpc>
              <a:spcBef>
                <a:spcPts val="500"/>
              </a:spcBef>
              <a:buFontTx/>
              <a:buBlip>
                <a:blip r:embed="rId4"/>
              </a:buBlip>
              <a:tabLst/>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solidFill>
                <a:srgbClr val="314370"/>
              </a:solidFill>
            </a:endParaRPr>
          </a:p>
          <a:p>
            <a:pPr algn="ctr"/>
            <a:r>
              <a:rPr lang="en-US" sz="1600" dirty="0">
                <a:solidFill>
                  <a:schemeClr val="bg1"/>
                </a:solidFill>
              </a:rPr>
              <a:t>A SYSTEM WITH UHS </a:t>
            </a:r>
          </a:p>
        </p:txBody>
      </p:sp>
      <p:sp>
        <p:nvSpPr>
          <p:cNvPr id="2" name="Rectangle 1">
            <a:extLst>
              <a:ext uri="{FF2B5EF4-FFF2-40B4-BE49-F238E27FC236}">
                <a16:creationId xmlns:a16="http://schemas.microsoft.com/office/drawing/2014/main" id="{4ED9B070-0028-E732-E3DF-32130E7B4A21}"/>
              </a:ext>
            </a:extLst>
          </p:cNvPr>
          <p:cNvSpPr/>
          <p:nvPr/>
        </p:nvSpPr>
        <p:spPr>
          <a:xfrm>
            <a:off x="946199" y="2561009"/>
            <a:ext cx="7290579" cy="10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1C2B9F21-1D4F-F814-FC49-6AEDEEB453B1}"/>
              </a:ext>
            </a:extLst>
          </p:cNvPr>
          <p:cNvSpPr/>
          <p:nvPr/>
        </p:nvSpPr>
        <p:spPr>
          <a:xfrm>
            <a:off x="924873" y="3755811"/>
            <a:ext cx="7290579" cy="261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anose="020B0502040204020203" pitchFamily="34" charset="0"/>
              <a:cs typeface="Segoe UI" panose="020B0502040204020203" pitchFamily="34" charset="0"/>
            </a:endParaRPr>
          </a:p>
        </p:txBody>
      </p:sp>
      <p:grpSp>
        <p:nvGrpSpPr>
          <p:cNvPr id="20" name="Groupe 19">
            <a:extLst>
              <a:ext uri="{FF2B5EF4-FFF2-40B4-BE49-F238E27FC236}">
                <a16:creationId xmlns:a16="http://schemas.microsoft.com/office/drawing/2014/main" id="{7D1DF7AB-FB51-40EF-B5A8-6342E37285C0}"/>
              </a:ext>
            </a:extLst>
          </p:cNvPr>
          <p:cNvGrpSpPr/>
          <p:nvPr/>
        </p:nvGrpSpPr>
        <p:grpSpPr>
          <a:xfrm>
            <a:off x="166315" y="3008124"/>
            <a:ext cx="1433095" cy="322504"/>
            <a:chOff x="166315" y="3008124"/>
            <a:chExt cx="1433095" cy="322504"/>
          </a:xfrm>
        </p:grpSpPr>
        <p:sp>
          <p:nvSpPr>
            <p:cNvPr id="7" name="Bulle narrative : rectangle 6">
              <a:extLst>
                <a:ext uri="{FF2B5EF4-FFF2-40B4-BE49-F238E27FC236}">
                  <a16:creationId xmlns:a16="http://schemas.microsoft.com/office/drawing/2014/main" id="{C145607E-974D-35B3-1F0D-15ED3877568D}"/>
                </a:ext>
              </a:extLst>
            </p:cNvPr>
            <p:cNvSpPr/>
            <p:nvPr/>
          </p:nvSpPr>
          <p:spPr>
            <a:xfrm>
              <a:off x="166315" y="3008124"/>
              <a:ext cx="1433095" cy="322504"/>
            </a:xfrm>
            <a:prstGeom prst="wedgeRectCallout">
              <a:avLst>
                <a:gd name="adj1" fmla="val 71812"/>
                <a:gd name="adj2" fmla="val 92418"/>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050" dirty="0" err="1">
                  <a:solidFill>
                    <a:schemeClr val="tx1"/>
                  </a:solidFill>
                </a:rPr>
                <a:t>Electricity</a:t>
              </a:r>
              <a:r>
                <a:rPr lang="fr-FR" sz="1050" dirty="0">
                  <a:solidFill>
                    <a:schemeClr val="tx1"/>
                  </a:solidFill>
                </a:rPr>
                <a:t> </a:t>
              </a:r>
              <a:r>
                <a:rPr lang="fr-FR" sz="1050" dirty="0" err="1">
                  <a:solidFill>
                    <a:schemeClr val="tx1"/>
                  </a:solidFill>
                </a:rPr>
                <a:t>generated</a:t>
              </a:r>
              <a:r>
                <a:rPr lang="fr-FR" sz="1050" dirty="0">
                  <a:solidFill>
                    <a:schemeClr val="tx1"/>
                  </a:solidFill>
                </a:rPr>
                <a:t> </a:t>
              </a:r>
              <a:r>
                <a:rPr lang="fr-FR" sz="1050" dirty="0" err="1">
                  <a:solidFill>
                    <a:schemeClr val="tx1"/>
                  </a:solidFill>
                </a:rPr>
                <a:t>based</a:t>
              </a:r>
              <a:r>
                <a:rPr lang="fr-FR" sz="1050" dirty="0">
                  <a:solidFill>
                    <a:schemeClr val="tx1"/>
                  </a:solidFill>
                </a:rPr>
                <a:t> on Wind</a:t>
              </a:r>
            </a:p>
          </p:txBody>
        </p:sp>
        <p:sp>
          <p:nvSpPr>
            <p:cNvPr id="8" name="Ellipse 7">
              <a:extLst>
                <a:ext uri="{FF2B5EF4-FFF2-40B4-BE49-F238E27FC236}">
                  <a16:creationId xmlns:a16="http://schemas.microsoft.com/office/drawing/2014/main" id="{FFD2146A-B86D-CB9F-C288-64B8C2C25AED}"/>
                </a:ext>
              </a:extLst>
            </p:cNvPr>
            <p:cNvSpPr/>
            <p:nvPr/>
          </p:nvSpPr>
          <p:spPr>
            <a:xfrm>
              <a:off x="1415948" y="3167367"/>
              <a:ext cx="130317" cy="120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3A88D3F7-1446-D3CA-A6B2-8A4EF69FAC1A}"/>
              </a:ext>
            </a:extLst>
          </p:cNvPr>
          <p:cNvGrpSpPr/>
          <p:nvPr/>
        </p:nvGrpSpPr>
        <p:grpSpPr>
          <a:xfrm>
            <a:off x="155933" y="2500321"/>
            <a:ext cx="1433095" cy="322504"/>
            <a:chOff x="155933" y="2500321"/>
            <a:chExt cx="1433095" cy="322504"/>
          </a:xfrm>
        </p:grpSpPr>
        <p:sp>
          <p:nvSpPr>
            <p:cNvPr id="5" name="Bulle narrative : rectangle 4">
              <a:extLst>
                <a:ext uri="{FF2B5EF4-FFF2-40B4-BE49-F238E27FC236}">
                  <a16:creationId xmlns:a16="http://schemas.microsoft.com/office/drawing/2014/main" id="{64284D16-EA4A-85DB-3E52-942A77A0D63A}"/>
                </a:ext>
              </a:extLst>
            </p:cNvPr>
            <p:cNvSpPr/>
            <p:nvPr/>
          </p:nvSpPr>
          <p:spPr>
            <a:xfrm>
              <a:off x="155933" y="2500321"/>
              <a:ext cx="1433095" cy="322504"/>
            </a:xfrm>
            <a:prstGeom prst="wedgeRectCallout">
              <a:avLst>
                <a:gd name="adj1" fmla="val 71812"/>
                <a:gd name="adj2" fmla="val 92418"/>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050" dirty="0" err="1">
                  <a:solidFill>
                    <a:schemeClr val="tx1"/>
                  </a:solidFill>
                </a:rPr>
                <a:t>Electricity</a:t>
              </a:r>
              <a:r>
                <a:rPr lang="fr-FR" sz="1050" dirty="0">
                  <a:solidFill>
                    <a:schemeClr val="tx1"/>
                  </a:solidFill>
                </a:rPr>
                <a:t> </a:t>
              </a:r>
              <a:r>
                <a:rPr lang="fr-FR" sz="1050" dirty="0" err="1">
                  <a:solidFill>
                    <a:schemeClr val="tx1"/>
                  </a:solidFill>
                </a:rPr>
                <a:t>generated</a:t>
              </a:r>
              <a:r>
                <a:rPr lang="fr-FR" sz="1050" dirty="0">
                  <a:solidFill>
                    <a:schemeClr val="tx1"/>
                  </a:solidFill>
                </a:rPr>
                <a:t> </a:t>
              </a:r>
              <a:r>
                <a:rPr lang="fr-FR" sz="1050" dirty="0" err="1">
                  <a:solidFill>
                    <a:schemeClr val="tx1"/>
                  </a:solidFill>
                </a:rPr>
                <a:t>based</a:t>
              </a:r>
              <a:r>
                <a:rPr lang="fr-FR" sz="1050" dirty="0">
                  <a:solidFill>
                    <a:schemeClr val="tx1"/>
                  </a:solidFill>
                </a:rPr>
                <a:t> on Solar</a:t>
              </a:r>
            </a:p>
          </p:txBody>
        </p:sp>
        <p:sp>
          <p:nvSpPr>
            <p:cNvPr id="9" name="Ellipse 8">
              <a:extLst>
                <a:ext uri="{FF2B5EF4-FFF2-40B4-BE49-F238E27FC236}">
                  <a16:creationId xmlns:a16="http://schemas.microsoft.com/office/drawing/2014/main" id="{9DA2EB31-5F53-EF0D-FC89-6D9F012564C1}"/>
                </a:ext>
              </a:extLst>
            </p:cNvPr>
            <p:cNvSpPr/>
            <p:nvPr/>
          </p:nvSpPr>
          <p:spPr>
            <a:xfrm>
              <a:off x="1437886" y="2680831"/>
              <a:ext cx="130317" cy="1205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C51D2B80-52B9-C26F-9E49-DEF8AF53C2A5}"/>
              </a:ext>
            </a:extLst>
          </p:cNvPr>
          <p:cNvGrpSpPr/>
          <p:nvPr/>
        </p:nvGrpSpPr>
        <p:grpSpPr>
          <a:xfrm>
            <a:off x="2675962" y="2564240"/>
            <a:ext cx="1825607" cy="322504"/>
            <a:chOff x="2675962" y="2564240"/>
            <a:chExt cx="1825607" cy="322504"/>
          </a:xfrm>
        </p:grpSpPr>
        <p:sp>
          <p:nvSpPr>
            <p:cNvPr id="10" name="Bulle narrative : rectangle 9">
              <a:extLst>
                <a:ext uri="{FF2B5EF4-FFF2-40B4-BE49-F238E27FC236}">
                  <a16:creationId xmlns:a16="http://schemas.microsoft.com/office/drawing/2014/main" id="{3866445A-99C2-2E77-F171-7875BD572FF3}"/>
                </a:ext>
              </a:extLst>
            </p:cNvPr>
            <p:cNvSpPr/>
            <p:nvPr/>
          </p:nvSpPr>
          <p:spPr>
            <a:xfrm>
              <a:off x="2675962" y="2564240"/>
              <a:ext cx="1825607" cy="322504"/>
            </a:xfrm>
            <a:prstGeom prst="wedgeRectCallout">
              <a:avLst>
                <a:gd name="adj1" fmla="val 65135"/>
                <a:gd name="adj2" fmla="val 1649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050" dirty="0" err="1">
                  <a:solidFill>
                    <a:schemeClr val="tx1"/>
                  </a:solidFill>
                </a:rPr>
                <a:t>Electricity</a:t>
              </a:r>
              <a:r>
                <a:rPr lang="fr-FR" sz="1050" dirty="0">
                  <a:solidFill>
                    <a:schemeClr val="tx1"/>
                  </a:solidFill>
                </a:rPr>
                <a:t> </a:t>
              </a:r>
              <a:r>
                <a:rPr lang="fr-FR" sz="1050" dirty="0" err="1">
                  <a:solidFill>
                    <a:schemeClr val="tx1"/>
                  </a:solidFill>
                </a:rPr>
                <a:t>generated</a:t>
              </a:r>
              <a:r>
                <a:rPr lang="fr-FR" sz="1050" dirty="0">
                  <a:solidFill>
                    <a:schemeClr val="tx1"/>
                  </a:solidFill>
                </a:rPr>
                <a:t> </a:t>
              </a:r>
              <a:r>
                <a:rPr lang="fr-FR" sz="1050" dirty="0" err="1">
                  <a:solidFill>
                    <a:schemeClr val="tx1"/>
                  </a:solidFill>
                </a:rPr>
                <a:t>based</a:t>
              </a:r>
              <a:r>
                <a:rPr lang="fr-FR" sz="1050" dirty="0">
                  <a:solidFill>
                    <a:schemeClr val="tx1"/>
                  </a:solidFill>
                </a:rPr>
                <a:t> on </a:t>
              </a:r>
              <a:r>
                <a:rPr lang="fr-FR" sz="1050" dirty="0" err="1">
                  <a:solidFill>
                    <a:schemeClr val="tx1"/>
                  </a:solidFill>
                </a:rPr>
                <a:t>dispatchable</a:t>
              </a:r>
              <a:r>
                <a:rPr lang="fr-FR" sz="1050" dirty="0">
                  <a:solidFill>
                    <a:schemeClr val="tx1"/>
                  </a:solidFill>
                </a:rPr>
                <a:t> sources</a:t>
              </a:r>
            </a:p>
          </p:txBody>
        </p:sp>
        <p:sp>
          <p:nvSpPr>
            <p:cNvPr id="13" name="Ellipse 12">
              <a:extLst>
                <a:ext uri="{FF2B5EF4-FFF2-40B4-BE49-F238E27FC236}">
                  <a16:creationId xmlns:a16="http://schemas.microsoft.com/office/drawing/2014/main" id="{CFF0EF97-8715-D836-B495-4F17984856AE}"/>
                </a:ext>
              </a:extLst>
            </p:cNvPr>
            <p:cNvSpPr/>
            <p:nvPr/>
          </p:nvSpPr>
          <p:spPr>
            <a:xfrm>
              <a:off x="4345665" y="2737968"/>
              <a:ext cx="130317" cy="12058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98929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1_Thème Office">
  <a:themeElements>
    <a:clrScheme name="Personnalisé 14">
      <a:dk1>
        <a:srgbClr val="353A3A"/>
      </a:dk1>
      <a:lt1>
        <a:srgbClr val="FFFFFF"/>
      </a:lt1>
      <a:dk2>
        <a:srgbClr val="FFFFFF"/>
      </a:dk2>
      <a:lt2>
        <a:srgbClr val="E7E6E6"/>
      </a:lt2>
      <a:accent1>
        <a:srgbClr val="59B3C3"/>
      </a:accent1>
      <a:accent2>
        <a:srgbClr val="55B893"/>
      </a:accent2>
      <a:accent3>
        <a:srgbClr val="23D2B5"/>
      </a:accent3>
      <a:accent4>
        <a:srgbClr val="00BCFD"/>
      </a:accent4>
      <a:accent5>
        <a:srgbClr val="F78A30"/>
      </a:accent5>
      <a:accent6>
        <a:srgbClr val="FF0066"/>
      </a:accent6>
      <a:hlink>
        <a:srgbClr val="58B3C4"/>
      </a:hlink>
      <a:folHlink>
        <a:srgbClr val="FF0066"/>
      </a:folHlink>
    </a:clrScheme>
    <a:fontScheme name="Typos Storen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engy 2022">
  <a:themeElements>
    <a:clrScheme name="Personnalisé 2">
      <a:dk1>
        <a:sysClr val="windowText" lastClr="000000"/>
      </a:dk1>
      <a:lt1>
        <a:sysClr val="window" lastClr="FFFFFF"/>
      </a:lt1>
      <a:dk2>
        <a:srgbClr val="7030A0"/>
      </a:dk2>
      <a:lt2>
        <a:srgbClr val="E7E6E6"/>
      </a:lt2>
      <a:accent1>
        <a:srgbClr val="A5A5A5"/>
      </a:accent1>
      <a:accent2>
        <a:srgbClr val="ED7D31"/>
      </a:accent2>
      <a:accent3>
        <a:srgbClr val="A5A5A5"/>
      </a:accent3>
      <a:accent4>
        <a:srgbClr val="FFC000"/>
      </a:accent4>
      <a:accent5>
        <a:srgbClr val="54B4C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engy 2022" id="{1DAAB200-22A2-4E5E-82A0-53F05E02EA9D}" vid="{64609E36-2C05-44DB-AB7D-C648AF41151A}"/>
    </a:ext>
  </a:ext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ème Office">
  <a:themeElements>
    <a:clrScheme name="Personnalisé 14">
      <a:dk1>
        <a:srgbClr val="353A3A"/>
      </a:dk1>
      <a:lt1>
        <a:srgbClr val="FFFFFF"/>
      </a:lt1>
      <a:dk2>
        <a:srgbClr val="FFFFFF"/>
      </a:dk2>
      <a:lt2>
        <a:srgbClr val="E7E6E6"/>
      </a:lt2>
      <a:accent1>
        <a:srgbClr val="59B3C3"/>
      </a:accent1>
      <a:accent2>
        <a:srgbClr val="55B893"/>
      </a:accent2>
      <a:accent3>
        <a:srgbClr val="23D2B5"/>
      </a:accent3>
      <a:accent4>
        <a:srgbClr val="00BCFD"/>
      </a:accent4>
      <a:accent5>
        <a:srgbClr val="F78A30"/>
      </a:accent5>
      <a:accent6>
        <a:srgbClr val="FF0066"/>
      </a:accent6>
      <a:hlink>
        <a:srgbClr val="58B3C4"/>
      </a:hlink>
      <a:folHlink>
        <a:srgbClr val="FF0066"/>
      </a:folHlink>
    </a:clrScheme>
    <a:fontScheme name="Typos Storen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b1b820adfd3e4a078472514c1a5cb5ff xmlns="87037488-ec5d-4aba-84c2-9b1d22638e8e">
      <Terms xmlns="http://schemas.microsoft.com/office/infopath/2007/PartnerControls"/>
    </b1b820adfd3e4a078472514c1a5cb5ff>
    <TaxCatchAll xmlns="87037488-ec5d-4aba-84c2-9b1d22638e8e" xsi:nil="true"/>
    <lcf76f155ced4ddcb4097134ff3c332f xmlns="161dcbfa-c904-4e5e-9aae-c3a2fb77cf0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E1D2023FA44142B5E23BBAF9583B6F" ma:contentTypeVersion="15" ma:contentTypeDescription="Crée un document." ma:contentTypeScope="" ma:versionID="38f8d2f205a9ea351443fdf8914893c3">
  <xsd:schema xmlns:xsd="http://www.w3.org/2001/XMLSchema" xmlns:xs="http://www.w3.org/2001/XMLSchema" xmlns:p="http://schemas.microsoft.com/office/2006/metadata/properties" xmlns:ns2="87037488-ec5d-4aba-84c2-9b1d22638e8e" xmlns:ns3="161dcbfa-c904-4e5e-9aae-c3a2fb77cf0a" xmlns:ns4="531e3727-d50d-4e78-b64f-3c422abfbb9f" targetNamespace="http://schemas.microsoft.com/office/2006/metadata/properties" ma:root="true" ma:fieldsID="8fbec0944d928b15fc1de7756ee96cf8" ns2:_="" ns3:_="" ns4:_="">
    <xsd:import namespace="87037488-ec5d-4aba-84c2-9b1d22638e8e"/>
    <xsd:import namespace="161dcbfa-c904-4e5e-9aae-c3a2fb77cf0a"/>
    <xsd:import namespace="531e3727-d50d-4e78-b64f-3c422abfbb9f"/>
    <xsd:element name="properties">
      <xsd:complexType>
        <xsd:sequence>
          <xsd:element name="documentManagement">
            <xsd:complexType>
              <xsd:all>
                <xsd:element ref="ns2:b1b820adfd3e4a078472514c1a5cb5ff" minOccurs="0"/>
                <xsd:element ref="ns2:TaxCatchAll" minOccurs="0"/>
                <xsd:element ref="ns2:TaxCatchAllLabe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3:MediaServiceDateTaken"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37488-ec5d-4aba-84c2-9b1d22638e8e" elementFormDefault="qualified">
    <xsd:import namespace="http://schemas.microsoft.com/office/2006/documentManagement/types"/>
    <xsd:import namespace="http://schemas.microsoft.com/office/infopath/2007/PartnerControls"/>
    <xsd:element name="b1b820adfd3e4a078472514c1a5cb5ff" ma:index="8" nillable="true" ma:taxonomy="true" ma:internalName="b1b820adfd3e4a078472514c1a5cb5ff" ma:taxonomyFieldName="Security_x0020_Classification" ma:displayName="Security Classification" ma:default="" ma:fieldId="{b1b820ad-fd3e-4a07-8472-514c1a5cb5ff}" ma:sspId="3bf472f7-a010-4b5a-bb99-a26ed4c99680" ma:termSetId="0c0ba91f-ee81-4a79-83f6-c19eebf2f16f"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ae2f0da-c091-422c-9c00-47b287a21efb}" ma:internalName="TaxCatchAll" ma:showField="CatchAllData" ma:web="531e3727-d50d-4e78-b64f-3c422abfbb9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ae2f0da-c091-422c-9c00-47b287a21efb}" ma:internalName="TaxCatchAllLabel" ma:readOnly="true" ma:showField="CatchAllDataLabel" ma:web="531e3727-d50d-4e78-b64f-3c422abfbb9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1dcbfa-c904-4e5e-9aae-c3a2fb77cf0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Balises d’images" ma:readOnly="false" ma:fieldId="{5cf76f15-5ced-4ddc-b409-7134ff3c332f}" ma:taxonomyMulti="true" ma:sspId="3bf472f7-a010-4b5a-bb99-a26ed4c996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e3727-d50d-4e78-b64f-3c422abfbb9f" elementFormDefault="qualified">
    <xsd:import namespace="http://schemas.microsoft.com/office/2006/documentManagement/types"/>
    <xsd:import namespace="http://schemas.microsoft.com/office/infopath/2007/PartnerControls"/>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3bf472f7-a010-4b5a-bb99-a26ed4c99680"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D2B660-6804-48C1-B137-A13A26396CF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7037488-ec5d-4aba-84c2-9b1d22638e8e"/>
    <ds:schemaRef ds:uri="http://schemas.microsoft.com/office/infopath/2007/PartnerControls"/>
    <ds:schemaRef ds:uri="161dcbfa-c904-4e5e-9aae-c3a2fb77cf0a"/>
    <ds:schemaRef ds:uri="531e3727-d50d-4e78-b64f-3c422abfbb9f"/>
    <ds:schemaRef ds:uri="http://www.w3.org/XML/1998/namespace"/>
    <ds:schemaRef ds:uri="http://purl.org/dc/dcmitype/"/>
  </ds:schemaRefs>
</ds:datastoreItem>
</file>

<file path=customXml/itemProps2.xml><?xml version="1.0" encoding="utf-8"?>
<ds:datastoreItem xmlns:ds="http://schemas.openxmlformats.org/officeDocument/2006/customXml" ds:itemID="{377CCB9E-AB4A-4F58-9581-B6748D741B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037488-ec5d-4aba-84c2-9b1d22638e8e"/>
    <ds:schemaRef ds:uri="161dcbfa-c904-4e5e-9aae-c3a2fb77cf0a"/>
    <ds:schemaRef ds:uri="531e3727-d50d-4e78-b64f-3c422abfbb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52E650-EFEA-4C47-B80F-C0EF381CA2D2}">
  <ds:schemaRefs>
    <ds:schemaRef ds:uri="Microsoft.SharePoint.Taxonomy.ContentTypeSync"/>
  </ds:schemaRefs>
</ds:datastoreItem>
</file>

<file path=customXml/itemProps4.xml><?xml version="1.0" encoding="utf-8"?>
<ds:datastoreItem xmlns:ds="http://schemas.openxmlformats.org/officeDocument/2006/customXml" ds:itemID="{92150EF9-8FD4-4833-9A6B-182886E5878B}">
  <ds:schemaRefs>
    <ds:schemaRef ds:uri="http://schemas.microsoft.com/sharepoint/v3/contenttype/forms"/>
  </ds:schemaRefs>
</ds:datastoreItem>
</file>

<file path=docMetadata/LabelInfo.xml><?xml version="1.0" encoding="utf-8"?>
<clbl:labelList xmlns:clbl="http://schemas.microsoft.com/office/2020/mipLabelMetadata">
  <clbl:label id="{c135c4ba-2280-41f8-be7d-6f21d368baa3}" enabled="1" method="Standard" siteId="{24139d14-c62c-4c47-8bdd-ce71ea1d50cf}" removed="0"/>
</clbl:labelList>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Širokouhlá</PresentationFormat>
  <Paragraphs>101</Paragraphs>
  <Slides>12</Slides>
  <Notes>1</Notes>
  <HiddenSlides>0</HiddenSlides>
  <MMClips>0</MMClips>
  <ScaleCrop>false</ScaleCrop>
  <HeadingPairs>
    <vt:vector size="6" baseType="variant">
      <vt:variant>
        <vt:lpstr>Použité písma</vt:lpstr>
      </vt:variant>
      <vt:variant>
        <vt:i4>9</vt:i4>
      </vt:variant>
      <vt:variant>
        <vt:lpstr>Motív</vt:lpstr>
      </vt:variant>
      <vt:variant>
        <vt:i4>7</vt:i4>
      </vt:variant>
      <vt:variant>
        <vt:lpstr>Nadpisy snímok</vt:lpstr>
      </vt:variant>
      <vt:variant>
        <vt:i4>12</vt:i4>
      </vt:variant>
    </vt:vector>
  </HeadingPairs>
  <TitlesOfParts>
    <vt:vector size="28" baseType="lpstr">
      <vt:lpstr>Arial</vt:lpstr>
      <vt:lpstr>Bahnschrift SemiBold SemiConden</vt:lpstr>
      <vt:lpstr>Calibri</vt:lpstr>
      <vt:lpstr>Calibri Light</vt:lpstr>
      <vt:lpstr>Courier New</vt:lpstr>
      <vt:lpstr>Impact</vt:lpstr>
      <vt:lpstr>Segoe UI</vt:lpstr>
      <vt:lpstr>Wingdings</vt:lpstr>
      <vt:lpstr>微软雅黑 (标题)</vt:lpstr>
      <vt:lpstr>1_Thème Office</vt:lpstr>
      <vt:lpstr>Storengy 2022</vt:lpstr>
      <vt:lpstr>1_Conception personnalisée</vt:lpstr>
      <vt:lpstr>2_Conception personnalisée</vt:lpstr>
      <vt:lpstr>3_Conception personnalisée</vt:lpstr>
      <vt:lpstr>2_Thème Office</vt:lpstr>
      <vt:lpstr>Office Theme</vt:lpstr>
      <vt:lpstr>Prezentácia programu PowerPoint</vt:lpstr>
      <vt:lpstr>Prezentácia programu PowerPoint</vt:lpstr>
      <vt:lpstr>Prezentácia programu PowerPoint</vt:lpstr>
      <vt:lpstr>Values generated by UHS to be quantified in the modeling framework is the prerequisite to take actions!</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LE-HENAFF Carole (Storengy)</dc:creator>
  <cp:lastModifiedBy>Bocmanová Petra</cp:lastModifiedBy>
  <cp:revision>171</cp:revision>
  <dcterms:created xsi:type="dcterms:W3CDTF">2020-12-08T19:29:23Z</dcterms:created>
  <dcterms:modified xsi:type="dcterms:W3CDTF">2023-05-31T09:08:53Z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35c4ba-2280-41f8-be7d-6f21d368baa3_Enabled">
    <vt:lpwstr>true</vt:lpwstr>
  </property>
  <property fmtid="{D5CDD505-2E9C-101B-9397-08002B2CF9AE}" pid="3" name="MSIP_Label_c135c4ba-2280-41f8-be7d-6f21d368baa3_SetDate">
    <vt:lpwstr>2021-02-22T00:56:45Z</vt:lpwstr>
  </property>
  <property fmtid="{D5CDD505-2E9C-101B-9397-08002B2CF9AE}" pid="4" name="MSIP_Label_c135c4ba-2280-41f8-be7d-6f21d368baa3_Method">
    <vt:lpwstr>Standard</vt:lpwstr>
  </property>
  <property fmtid="{D5CDD505-2E9C-101B-9397-08002B2CF9AE}" pid="5" name="MSIP_Label_c135c4ba-2280-41f8-be7d-6f21d368baa3_Name">
    <vt:lpwstr>c135c4ba-2280-41f8-be7d-6f21d368baa3</vt:lpwstr>
  </property>
  <property fmtid="{D5CDD505-2E9C-101B-9397-08002B2CF9AE}" pid="6" name="MSIP_Label_c135c4ba-2280-41f8-be7d-6f21d368baa3_SiteId">
    <vt:lpwstr>24139d14-c62c-4c47-8bdd-ce71ea1d50cf</vt:lpwstr>
  </property>
  <property fmtid="{D5CDD505-2E9C-101B-9397-08002B2CF9AE}" pid="7" name="MSIP_Label_c135c4ba-2280-41f8-be7d-6f21d368baa3_ActionId">
    <vt:lpwstr>aab862a3-b5a3-46bb-b666-2d52d0979dbd</vt:lpwstr>
  </property>
  <property fmtid="{D5CDD505-2E9C-101B-9397-08002B2CF9AE}" pid="8" name="MSIP_Label_c135c4ba-2280-41f8-be7d-6f21d368baa3_ContentBits">
    <vt:lpwstr>0</vt:lpwstr>
  </property>
  <property fmtid="{D5CDD505-2E9C-101B-9397-08002B2CF9AE}" pid="9" name="Security Classification">
    <vt:lpwstr/>
  </property>
  <property fmtid="{D5CDD505-2E9C-101B-9397-08002B2CF9AE}" pid="10" name="MediaServiceImageTags">
    <vt:lpwstr/>
  </property>
  <property fmtid="{D5CDD505-2E9C-101B-9397-08002B2CF9AE}" pid="11" name="ContentTypeId">
    <vt:lpwstr>0x0101005DE1D2023FA44142B5E23BBAF9583B6F</vt:lpwstr>
  </property>
</Properties>
</file>