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5"/>
    <p:sldMasterId id="2147483686" r:id="rId6"/>
  </p:sldMasterIdLst>
  <p:notesMasterIdLst>
    <p:notesMasterId r:id="rId24"/>
  </p:notesMasterIdLst>
  <p:sldIdLst>
    <p:sldId id="300" r:id="rId7"/>
    <p:sldId id="262" r:id="rId8"/>
    <p:sldId id="2147377366" r:id="rId9"/>
    <p:sldId id="2147377367" r:id="rId10"/>
    <p:sldId id="2147377368" r:id="rId11"/>
    <p:sldId id="2147377369" r:id="rId12"/>
    <p:sldId id="2147377370" r:id="rId13"/>
    <p:sldId id="2147377371" r:id="rId14"/>
    <p:sldId id="2147377372" r:id="rId15"/>
    <p:sldId id="2147377373" r:id="rId16"/>
    <p:sldId id="2147377374" r:id="rId17"/>
    <p:sldId id="2147377375" r:id="rId18"/>
    <p:sldId id="2147377376" r:id="rId19"/>
    <p:sldId id="2147377377" r:id="rId20"/>
    <p:sldId id="2147377378" r:id="rId21"/>
    <p:sldId id="2147377379" r:id="rId22"/>
    <p:sldId id="308" r:id="rId23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맑은 고딕" panose="020B0503020000020004" pitchFamily="34" charset="-127"/>
        <a:ea typeface="맑은 고딕" panose="020B0503020000020004" pitchFamily="34" charset="-127"/>
        <a:cs typeface="+mn-cs"/>
        <a:sym typeface="맑은 고딕" panose="020B0503020000020004" pitchFamily="34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FB8"/>
    <a:srgbClr val="F3BE94"/>
    <a:srgbClr val="009C43"/>
    <a:srgbClr val="8EC21F"/>
    <a:srgbClr val="0C458F"/>
    <a:srgbClr val="288ACC"/>
    <a:srgbClr val="27C9F5"/>
    <a:srgbClr val="88C946"/>
    <a:srgbClr val="FFFFFF"/>
    <a:srgbClr val="01B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0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4">
            <a:extLst>
              <a:ext uri="{FF2B5EF4-FFF2-40B4-BE49-F238E27FC236}">
                <a16:creationId xmlns:a16="http://schemas.microsoft.com/office/drawing/2014/main" id="{EC5F6182-63A8-4B50-BE89-84F936085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35">
            <a:extLst>
              <a:ext uri="{FF2B5EF4-FFF2-40B4-BE49-F238E27FC236}">
                <a16:creationId xmlns:a16="http://schemas.microsoft.com/office/drawing/2014/main" id="{61A8D23E-5A93-43A3-AEA5-7DEB4B6C0F7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>
              <a:sym typeface="맑은 고딕" panose="020B0503020000020004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맑은 고딕" panose="020B0503020000020004" pitchFamily="34" charset="-127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724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93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.jpg"/><Relationship Id="rId5" Type="http://schemas.openxmlformats.org/officeDocument/2006/relationships/tags" Target="../tags/tag20.xml"/><Relationship Id="rId10" Type="http://schemas.openxmlformats.org/officeDocument/2006/relationships/image" Target="../media/image5.jpeg"/><Relationship Id="rId4" Type="http://schemas.openxmlformats.org/officeDocument/2006/relationships/tags" Target="../tags/tag19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8" b="75849"/>
          <a:stretch/>
        </p:blipFill>
        <p:spPr>
          <a:xfrm>
            <a:off x="9463176" y="0"/>
            <a:ext cx="2728823" cy="16562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  <p:extLst>
      <p:ext uri="{BB962C8B-B14F-4D97-AF65-F5344CB8AC3E}">
        <p14:creationId xmlns:p14="http://schemas.microsoft.com/office/powerpoint/2010/main" val="16987794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5025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64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图片31.jpg图片3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2" name="矩形 1"/>
          <p:cNvSpPr/>
          <p:nvPr userDrawn="1"/>
        </p:nvSpPr>
        <p:spPr>
          <a:xfrm>
            <a:off x="256203" y="420182"/>
            <a:ext cx="224860" cy="478072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66121" y="420182"/>
            <a:ext cx="104359" cy="478072"/>
          </a:xfrm>
          <a:prstGeom prst="rect">
            <a:avLst/>
          </a:prstGeom>
          <a:solidFill>
            <a:srgbClr val="889EB8"/>
          </a:solidFill>
          <a:ln>
            <a:solidFill>
              <a:srgbClr val="889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930341" y="353465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2800" u="none" strike="noStrike" kern="1200" cap="none" spc="0" normalizeH="0">
                <a:solidFill>
                  <a:schemeClr val="bg2">
                    <a:lumMod val="25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990325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68450" y="2704518"/>
            <a:ext cx="8443384" cy="889388"/>
          </a:xfrm>
        </p:spPr>
        <p:txBody>
          <a:bodyPr/>
          <a:lstStyle>
            <a:lvl1pPr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86000" y="3797300"/>
            <a:ext cx="7188200" cy="1282700"/>
          </a:xfr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AD9D8008-A94B-DA7A-876D-5CAEC7934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05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9A551-BD01-4418-A48A-8728D1696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00720F-03A0-4632-A099-BBBF4BE97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22822-C297-4DCF-A5E4-D13E8DBC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AECF3-9B7A-42B2-B31F-D330E80C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C95B6A-B3D0-46D3-A9B0-8B956666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6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A46FF1FE-A162-6437-ED52-2FA95E1F9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819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3A02C-8F48-447A-B104-25277A1F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87691" cy="715530"/>
          </a:xfrm>
        </p:spPr>
        <p:txBody>
          <a:bodyPr>
            <a:normAutofit/>
          </a:bodyPr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750C5D-A99E-44BC-B876-ADE19C62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A4254-A81F-4A00-B745-F6E2B4B7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92BEF-A495-466D-9711-04F57CD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A7E3F4C-A88E-440E-9351-072807FF5E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1330036"/>
            <a:ext cx="10515599" cy="484692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2913" indent="-179388">
              <a:defRPr lang="fr-FR" sz="2000" b="1" kern="1200" dirty="0" smtClean="0">
                <a:solidFill>
                  <a:srgbClr val="187FC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-228600">
              <a:defRPr/>
            </a:lvl3pPr>
            <a:lvl5pPr marL="623888" indent="-180975" defTabSz="803275"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1344613" indent="-228600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r>
              <a:rPr lang="fr-FR" dirty="0"/>
              <a:t>Troisième niveau</a:t>
            </a:r>
          </a:p>
          <a:p>
            <a:pPr lvl="5"/>
            <a:r>
              <a:rPr lang="fr-FR" dirty="0"/>
              <a:t>Quatrième niveau</a:t>
            </a:r>
          </a:p>
          <a:p>
            <a:pPr lvl="6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069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3A02C-8F48-447A-B104-25277A1F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49" y="136525"/>
            <a:ext cx="6101542" cy="42524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750C5D-A99E-44BC-B876-ADE19C62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A4254-A81F-4A00-B745-F6E2B4B7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92BEF-A495-466D-9711-04F57CD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A7E3F4C-A88E-440E-9351-072807FF5E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24349" y="1330036"/>
            <a:ext cx="7869382" cy="487679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2913" indent="-179388">
              <a:defRPr lang="fr-FR" sz="2000" b="1" kern="1200" dirty="0" smtClean="0">
                <a:solidFill>
                  <a:srgbClr val="187FC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623888" indent="-180975" defTabSz="803275"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44613" indent="-228600">
              <a:defRPr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r>
              <a:rPr lang="fr-FR" dirty="0"/>
              <a:t>Troisième niveau</a:t>
            </a:r>
          </a:p>
          <a:p>
            <a:pPr lvl="5"/>
            <a:r>
              <a:rPr lang="fr-FR" dirty="0"/>
              <a:t>Quatrième niveau</a:t>
            </a:r>
          </a:p>
          <a:p>
            <a:pPr lvl="6"/>
            <a:r>
              <a:rPr lang="fr-FR" dirty="0"/>
              <a:t>Cinquième niveau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94F36ED-08FE-F0A3-F6FD-55BDD4A7CD49}"/>
              </a:ext>
            </a:extLst>
          </p:cNvPr>
          <p:cNvSpPr/>
          <p:nvPr userDrawn="1"/>
        </p:nvSpPr>
        <p:spPr>
          <a:xfrm>
            <a:off x="0" y="0"/>
            <a:ext cx="3452553" cy="635635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5248F34-1BE8-6837-994D-2A251A7724E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4539" y="1150650"/>
            <a:ext cx="2485506" cy="2019270"/>
          </a:xfrm>
        </p:spPr>
        <p:txBody>
          <a:bodyPr anchor="b">
            <a:normAutofit/>
          </a:bodyPr>
          <a:lstStyle>
            <a:lvl1pPr marL="0" indent="0" algn="r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indent="0">
              <a:buNone/>
              <a:defRPr lang="fr-FR" sz="1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442913" indent="0" defTabSz="803275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16013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34C7E67-E111-CA55-9AD2-E92072237C0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4539" y="3336175"/>
            <a:ext cx="2485506" cy="1742180"/>
          </a:xfrm>
        </p:spPr>
        <p:txBody>
          <a:bodyPr>
            <a:normAutofit/>
          </a:bodyPr>
          <a:lstStyle>
            <a:lvl1pPr marL="0" indent="0" algn="r">
              <a:buFont typeface="Wingdings" panose="05000000000000000000" pitchFamily="2" charset="2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2913" indent="-179388" algn="r"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623888" indent="-180975" algn="r" defTabSz="803275"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116013" indent="0">
              <a:buNone/>
              <a:defRPr sz="11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4"/>
            <a:r>
              <a:rPr lang="fr-FR" dirty="0"/>
              <a:t>Troisième niveau</a:t>
            </a:r>
          </a:p>
          <a:p>
            <a:pPr lvl="5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7755268-9B4E-8160-3D6E-82733FACFEF2}"/>
              </a:ext>
            </a:extLst>
          </p:cNvPr>
          <p:cNvCxnSpPr/>
          <p:nvPr userDrawn="1"/>
        </p:nvCxnSpPr>
        <p:spPr>
          <a:xfrm flipH="1">
            <a:off x="634539" y="3253047"/>
            <a:ext cx="24855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EB7A43C-4FCB-9A42-FC99-88C47B59A5C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624349" y="561774"/>
            <a:ext cx="7741225" cy="4571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indent="0">
              <a:buNone/>
              <a:defRPr lang="fr-FR" sz="1600" b="1" kern="1200" dirty="0" smtClean="0">
                <a:solidFill>
                  <a:srgbClr val="187FC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>
              <a:defRPr/>
            </a:lvl3pPr>
            <a:lvl5pPr marL="623888" indent="-180975" defTabSz="803275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44613" indent="-228600">
              <a:defRPr sz="1400"/>
            </a:lvl6pPr>
            <a:lvl7pPr>
              <a:defRPr sz="1400"/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474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8BF7A-F267-4145-A733-F5CF76A7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E96DC6-3B27-41E7-B4CF-7D12EB0B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53EBEB-F7EB-4BF9-A58F-7B780E4A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EB0E3-A840-4D23-AFB3-86F2EE5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F7514D-6368-48BB-8AB1-D18C7A64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A16A7-830E-415D-BF93-D2056105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C796B1-6D33-48E8-AE5F-77B8BC91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33D92-7D2B-4CEF-B860-A80EEA01A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FDEA4B-4904-4FFF-976B-A52C1B0C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409FA6-C412-43DB-96D8-2E0AE9E36863}" type="datetimeFigureOut">
              <a:rPr lang="fr-FR" smtClean="0"/>
              <a:pPr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6FF485-5AE6-4605-8D73-13D747D6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313FEB-1654-4CA3-9794-BDAE6005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7F44E-43D6-4231-B708-CFA70C3A01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92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30D57-B3DE-411C-B310-214DAA97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148BC0-9778-4F6B-8709-27CD5733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F94259-3FCD-4708-98D4-C0019075E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993AA2-1579-4E85-B5CE-3383E29B0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A6D787-CA26-4DB7-A48B-4B78E7612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5961B8-40E0-4AEF-8213-AA17836B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DB8482-A534-48E0-BDE3-45649A55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9E345D-CD92-495D-9D91-0023194B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1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FBB41-AF81-450F-8D51-91E691DF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DC29D0-D6B8-4961-8FBE-56FFE65A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C97021-27F4-4272-A855-6A5733A2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A68728-3FE7-4DED-ADC4-12055E99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0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FF63E0-3278-4065-B3DB-60C0CE52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04889C-C2BA-47D1-B8CA-A36C8E9E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E6183F-A264-4299-87B8-7E3B2127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6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AA09E-950A-45BD-AA4C-A9336CE8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FD8B8-9485-4254-9754-A137E2616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62500F-7F51-49A7-921D-F05BEBD7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24C373-E433-4887-96D8-2E2735A0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91E818-E25E-40D3-A6BB-C29867FD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B5C070-0334-45AD-AC45-16A26C0F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3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C3C40-28A3-4612-84F6-0B885A06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48BFCF-A413-4924-B954-94C7CA17B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0BF43-D4AF-43BC-94DC-8318CC552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169003-456C-4DA4-8C6D-4575580D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D1505-EA98-44DF-9279-2F034AE3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E266CA-DE87-46BF-A81D-AAF4C663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7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D6821-EF7E-4675-A6DD-75F50BBA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81761A-046C-44C2-A165-C7C489A6F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2FDEDB-9DDA-4CBB-9A46-B3D8B3F1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4B277-C4AA-42A7-B290-D5785AB7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B3867-F3C3-4791-B81E-5E16BF4B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93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E20354-961E-43B0-AAB3-C3DE62D79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911436-F556-4F7B-8086-20A774C12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4789B-39F4-423D-A72B-059816A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640D9-9CCF-42D5-94BF-A6C3898C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4CBC6-FD4F-4A22-9F70-4772F8C9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719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6332-B245-4475-BD6F-ABF177B3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85ED-173A-4BCC-A440-B17DF40A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0188-9709-46BB-BBE0-0C363CC2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3AE-5F02-40DB-8A32-39D359A2C712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9161-0A36-4E98-9227-895C8B7E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7800-CD77-4E8E-AAA1-8A180312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9844-9932-4F2F-A80F-E4D01A72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1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0653EEC-9DA1-42A1-FF37-3ECBEAA6E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62" y="944563"/>
            <a:ext cx="11417927" cy="540000"/>
          </a:xfrm>
        </p:spPr>
        <p:txBody>
          <a:bodyPr vert="horz" lIns="90000" tIns="36000" rIns="90000" bIns="3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b="0" i="1" kern="1200" noProof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dirty="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6402BC6-260F-65E3-F1DF-E7E7DEFAA326}"/>
              </a:ext>
            </a:extLst>
          </p:cNvPr>
          <p:cNvCxnSpPr/>
          <p:nvPr userDrawn="1"/>
        </p:nvCxnSpPr>
        <p:spPr>
          <a:xfrm>
            <a:off x="0" y="890167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BFB7F72-2324-04AA-1676-7919E33F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2" y="265293"/>
            <a:ext cx="11412000" cy="457818"/>
          </a:xfrm>
        </p:spPr>
        <p:txBody>
          <a:bodyPr anchor="t" anchorCtr="0"/>
          <a:lstStyle>
            <a:lvl1pPr>
              <a:lnSpc>
                <a:spcPct val="95000"/>
              </a:lnSpc>
              <a:defRPr sz="2400"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453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0653EEC-9DA1-42A1-FF37-3ECBEAA6E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45" y="944563"/>
            <a:ext cx="11256890" cy="540000"/>
          </a:xfrm>
        </p:spPr>
        <p:txBody>
          <a:bodyPr vert="horz" lIns="90000" tIns="36000" rIns="90000" bIns="3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1600" b="0" i="1" kern="1200" noProof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2pPr>
            <a:lvl3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3pPr>
            <a:lvl4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4pPr>
            <a:lvl5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dirty="0" smtClean="0">
                <a:solidFill>
                  <a:srgbClr val="403387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6402BC6-260F-65E3-F1DF-E7E7DEFAA326}"/>
              </a:ext>
            </a:extLst>
          </p:cNvPr>
          <p:cNvCxnSpPr/>
          <p:nvPr userDrawn="1"/>
        </p:nvCxnSpPr>
        <p:spPr>
          <a:xfrm>
            <a:off x="0" y="890167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2E5C98E-EDCF-2C49-4365-F9B409D7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5" y="1912882"/>
            <a:ext cx="5593836" cy="3282307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800" b="1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9F76EB-2682-58CD-301A-F121D8DC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3" y="296310"/>
            <a:ext cx="11256891" cy="59385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70CDB3-1432-F3DC-F6B6-01160BEB8A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7261" y="6448333"/>
            <a:ext cx="7410450" cy="226714"/>
          </a:xfrm>
        </p:spPr>
        <p:txBody>
          <a:bodyPr/>
          <a:lstStyle/>
          <a:p>
            <a:r>
              <a:rPr lang="en-US"/>
              <a:t>European Affairs | Storengy |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2470DF-6FBC-1534-1A46-F50A58444A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23811" y="6448333"/>
            <a:ext cx="319139" cy="226714"/>
          </a:xfrm>
        </p:spPr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DD53F07-EF60-CC38-D77F-AD351FB5D14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8744" y="5195190"/>
            <a:ext cx="5593836" cy="113571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C74F9A-8F0F-B0B6-BB60-85E2D51545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8743" y="1500329"/>
            <a:ext cx="5593836" cy="412552"/>
          </a:xfrm>
          <a:prstGeom prst="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600" b="0">
                <a:solidFill>
                  <a:schemeClr val="tx1"/>
                </a:solidFill>
              </a:defRPr>
            </a:lvl1pPr>
            <a:lvl2pPr marL="7938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22225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7CBD377-CDA6-C2C3-CE59-5D489158605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91798" y="1912882"/>
            <a:ext cx="5593836" cy="3282307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800" b="1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6593599-05B5-5F2F-97B6-CB422864B7C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991797" y="5195190"/>
            <a:ext cx="5593836" cy="113571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400" b="1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1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1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8F41B0B-EAF7-D496-6128-96A86B9EEDC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991796" y="1500329"/>
            <a:ext cx="5593836" cy="412552"/>
          </a:xfrm>
          <a:prstGeom prst="rect">
            <a:avLst/>
          </a:prstGeom>
          <a:noFill/>
        </p:spPr>
        <p:txBody>
          <a:bodyPr vert="horz" lIns="72000" tIns="72000" rIns="72000" bIns="72000" rtlCol="0" anchor="ctr">
            <a:noAutofit/>
          </a:bodyPr>
          <a:lstStyle>
            <a:lvl1pPr marL="0" indent="0" defTabSz="179388">
              <a:buFontTx/>
              <a:buNone/>
              <a:tabLst>
                <a:tab pos="10672763" algn="l"/>
              </a:tabLst>
              <a:defRPr sz="1600" b="0">
                <a:solidFill>
                  <a:schemeClr val="tx1"/>
                </a:solidFill>
              </a:defRPr>
            </a:lvl1pPr>
            <a:lvl2pPr marL="7938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22225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449263" indent="0">
              <a:buNone/>
              <a:defRPr sz="1400" i="1">
                <a:solidFill>
                  <a:schemeClr val="bg2">
                    <a:lumMod val="50000"/>
                  </a:schemeClr>
                </a:solidFill>
              </a:defRPr>
            </a:lvl4pPr>
            <a:lvl5pPr>
              <a:tabLst/>
              <a:defRPr sz="1400" i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565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562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816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E474DF-02CB-2C67-C2FA-83D4D7012A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55600" y="1270000"/>
            <a:ext cx="11484610" cy="46704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9496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5372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1" y="2104845"/>
            <a:ext cx="5578104" cy="2743200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5CB7937-CA76-0187-24FD-C4AA7E6B5442}"/>
              </a:ext>
            </a:extLst>
          </p:cNvPr>
          <p:cNvSpPr>
            <a:spLocks noGrp="1"/>
          </p:cNvSpPr>
          <p:nvPr>
            <p:ph idx="13" hasCustomPrompt="1"/>
            <p:custDataLst>
              <p:tags r:id="rId4"/>
            </p:custDataLst>
          </p:nvPr>
        </p:nvSpPr>
        <p:spPr>
          <a:xfrm>
            <a:off x="6096000" y="2104845"/>
            <a:ext cx="5578104" cy="2743200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8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26A371C-BFD6-5419-702C-11315262F4E0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5"/>
            </p:custDataLst>
          </p:nvPr>
        </p:nvSpPr>
        <p:spPr>
          <a:xfrm>
            <a:off x="356871" y="4908430"/>
            <a:ext cx="5578104" cy="1166160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BA35DB1-B0D0-DF95-8267-9D79E5D15F8C}"/>
              </a:ext>
            </a:extLst>
          </p:cNvPr>
          <p:cNvSpPr>
            <a:spLocks noGrp="1"/>
          </p:cNvSpPr>
          <p:nvPr>
            <p:ph idx="15" hasCustomPrompt="1"/>
            <p:custDataLst>
              <p:tags r:id="rId6"/>
            </p:custDataLst>
          </p:nvPr>
        </p:nvSpPr>
        <p:spPr>
          <a:xfrm>
            <a:off x="6096000" y="4908430"/>
            <a:ext cx="5578104" cy="1166160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1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6326473-B821-EE26-3544-BBA71E0B52B7}"/>
              </a:ext>
            </a:extLst>
          </p:cNvPr>
          <p:cNvSpPr>
            <a:spLocks noGrp="1"/>
          </p:cNvSpPr>
          <p:nvPr>
            <p:ph idx="16" hasCustomPrompt="1"/>
            <p:custDataLst>
              <p:tags r:id="rId7"/>
            </p:custDataLst>
          </p:nvPr>
        </p:nvSpPr>
        <p:spPr>
          <a:xfrm>
            <a:off x="355600" y="1381820"/>
            <a:ext cx="5578104" cy="723025"/>
          </a:xfrm>
        </p:spPr>
        <p:txBody>
          <a:bodyPr vert="horz" lIns="90000" tIns="46800" rIns="90000" bIns="46800" rtlCol="0">
            <a:normAutofit/>
          </a:bodyPr>
          <a:lstStyle>
            <a:lvl1pPr marL="0" indent="0" eaLnBrk="1" fontAlgn="auto" latinLnBrk="0" hangingPunct="1">
              <a:spcAft>
                <a:spcPts val="1200"/>
              </a:spcAft>
              <a:buNone/>
              <a:defRPr sz="1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ED6AD5E-38F7-C4D5-10D0-1FA44C64AF8B}"/>
              </a:ext>
            </a:extLst>
          </p:cNvPr>
          <p:cNvSpPr>
            <a:spLocks noGrp="1"/>
          </p:cNvSpPr>
          <p:nvPr>
            <p:ph idx="17" hasCustomPrompt="1"/>
            <p:custDataLst>
              <p:tags r:id="rId8"/>
            </p:custDataLst>
          </p:nvPr>
        </p:nvSpPr>
        <p:spPr>
          <a:xfrm>
            <a:off x="6094729" y="1381820"/>
            <a:ext cx="5578104" cy="723025"/>
          </a:xfrm>
        </p:spPr>
        <p:txBody>
          <a:bodyPr vert="horz" lIns="90000" tIns="46800" rIns="90000" bIns="46800" rtlCol="0">
            <a:normAutofit/>
          </a:bodyPr>
          <a:lstStyle>
            <a:lvl1pPr marL="0" indent="0" eaLnBrk="1" fontAlgn="auto" latinLnBrk="0" hangingPunct="1">
              <a:spcAft>
                <a:spcPts val="1200"/>
              </a:spcAft>
              <a:buNone/>
              <a:defRPr sz="1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</a:t>
            </a:r>
          </a:p>
        </p:txBody>
      </p:sp>
    </p:spTree>
    <p:extLst>
      <p:ext uri="{BB962C8B-B14F-4D97-AF65-F5344CB8AC3E}">
        <p14:creationId xmlns:p14="http://schemas.microsoft.com/office/powerpoint/2010/main" val="8378384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1935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12136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09056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6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F83A6D-A972-4844-A2F1-C0A1962E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3148B0-38A0-47B3-BBB3-9D9E02E5D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0036"/>
            <a:ext cx="10515600" cy="484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C437F-8281-4E86-B4BA-246C3288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9FA6-C412-43DB-96D8-2E0AE9E36863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9431D-01F2-466D-BBCC-95B1C9E1C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ED06B3-B1D7-4C94-B27E-D1B20142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F44E-43D6-4231-B708-CFA70C3A013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906C298-89CB-431F-A50B-DC4BDB19C3AB}"/>
              </a:ext>
            </a:extLst>
          </p:cNvPr>
          <p:cNvSpPr txBox="1"/>
          <p:nvPr userDrawn="1"/>
        </p:nvSpPr>
        <p:spPr>
          <a:xfrm>
            <a:off x="108960" y="6426541"/>
            <a:ext cx="5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baseline="0" dirty="0">
                <a:solidFill>
                  <a:schemeClr val="bg1"/>
                </a:solid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A Sustainable Future – Powered by Gas</a:t>
            </a:r>
            <a:endParaRPr lang="ko-KR" altLang="en-US" sz="1800" b="1" baseline="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814133C-CD88-40D6-B520-3883606E1B17}"/>
              </a:ext>
            </a:extLst>
          </p:cNvPr>
          <p:cNvSpPr txBox="1"/>
          <p:nvPr userDrawn="1"/>
        </p:nvSpPr>
        <p:spPr>
          <a:xfrm>
            <a:off x="8743950" y="6426541"/>
            <a:ext cx="34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#WORLDGASCONFERENCE</a:t>
            </a:r>
          </a:p>
        </p:txBody>
      </p:sp>
    </p:spTree>
    <p:extLst>
      <p:ext uri="{BB962C8B-B14F-4D97-AF65-F5344CB8AC3E}">
        <p14:creationId xmlns:p14="http://schemas.microsoft.com/office/powerpoint/2010/main" val="28460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703" r:id="rId3"/>
    <p:sldLayoutId id="2147483688" r:id="rId4"/>
    <p:sldLayoutId id="2147483699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00" r:id="rId15"/>
    <p:sldLayoutId id="2147483701" r:id="rId16"/>
    <p:sldLayoutId id="21474837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 dirty="0">
          <a:solidFill>
            <a:srgbClr val="187FC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b="1" kern="1200" dirty="0" smtClean="0">
          <a:solidFill>
            <a:srgbClr val="187FC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1" kern="1200" dirty="0" smtClean="0">
          <a:solidFill>
            <a:srgbClr val="187FC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238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20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20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emf"/><Relationship Id="rId7" Type="http://schemas.openxmlformats.org/officeDocument/2006/relationships/image" Target="../media/image23.w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E2B40-7358-4CD7-BB65-090D7893F4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5901" y="4441335"/>
            <a:ext cx="10465189" cy="12827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A precise and safe way to prove the mechanical tightness </a:t>
            </a:r>
            <a:br>
              <a:rPr lang="en-US" sz="2800" b="1" dirty="0">
                <a:solidFill>
                  <a:srgbClr val="0D6FB8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of (H</a:t>
            </a:r>
            <a:r>
              <a:rPr lang="en-US" sz="2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2</a:t>
            </a:r>
            <a:r>
              <a:rPr lang="en-US" sz="28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 and/or natural gas) storage caverns</a:t>
            </a:r>
            <a:endParaRPr lang="sk-SK" sz="2800" dirty="0">
              <a:solidFill>
                <a:srgbClr val="0D6F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4178B43-F327-5B3B-DB5E-8CE8AD75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50" y="2704518"/>
            <a:ext cx="4995636" cy="889388"/>
          </a:xfrm>
        </p:spPr>
        <p:txBody>
          <a:bodyPr/>
          <a:lstStyle/>
          <a:p>
            <a:r>
              <a:rPr lang="en-US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He-Integrity Test</a:t>
            </a:r>
            <a:endParaRPr lang="de-DE" dirty="0">
              <a:solidFill>
                <a:srgbClr val="0D6FB8"/>
              </a:solidFill>
            </a:endParaRPr>
          </a:p>
        </p:txBody>
      </p:sp>
      <p:pic>
        <p:nvPicPr>
          <p:cNvPr id="8" name="Picture 2" descr="UGS – Untergrundspeicher- und Geotechnologie-Systeme GmbH">
            <a:extLst>
              <a:ext uri="{FF2B5EF4-FFF2-40B4-BE49-F238E27FC236}">
                <a16:creationId xmlns:a16="http://schemas.microsoft.com/office/drawing/2014/main" id="{5EEED115-B6AA-BE7F-F848-12BB063A9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1"/>
          <a:stretch/>
        </p:blipFill>
        <p:spPr bwMode="auto">
          <a:xfrm>
            <a:off x="9898164" y="1810419"/>
            <a:ext cx="379821" cy="6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ome - Geostock | Geostock">
            <a:extLst>
              <a:ext uri="{FF2B5EF4-FFF2-40B4-BE49-F238E27FC236}">
                <a16:creationId xmlns:a16="http://schemas.microsoft.com/office/drawing/2014/main" id="{77FD29A7-7ACB-CB33-373D-059705E5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58" y="1831726"/>
            <a:ext cx="1285870" cy="2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VINCI Construction | Meeting society's major challenges">
            <a:extLst>
              <a:ext uri="{FF2B5EF4-FFF2-40B4-BE49-F238E27FC236}">
                <a16:creationId xmlns:a16="http://schemas.microsoft.com/office/drawing/2014/main" id="{E50FAB7F-438C-E4DC-DFFE-1356DB4B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t="31139" r="12702" b="32242"/>
          <a:stretch/>
        </p:blipFill>
        <p:spPr bwMode="auto">
          <a:xfrm>
            <a:off x="10380858" y="2149941"/>
            <a:ext cx="1285870" cy="3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E21B408-555E-4D36-A736-731870BBC37E}"/>
              </a:ext>
            </a:extLst>
          </p:cNvPr>
          <p:cNvSpPr txBox="1"/>
          <p:nvPr/>
        </p:nvSpPr>
        <p:spPr>
          <a:xfrm>
            <a:off x="9840687" y="2779880"/>
            <a:ext cx="23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0D6FB8"/>
                </a:solidFill>
              </a:rPr>
              <a:t>Dr. Amer ABDEL-HAQ</a:t>
            </a:r>
          </a:p>
          <a:p>
            <a:r>
              <a:rPr lang="de-DE" sz="1600" b="1" dirty="0">
                <a:solidFill>
                  <a:srgbClr val="0D6FB8"/>
                </a:solidFill>
              </a:rPr>
              <a:t>UGS GmbH</a:t>
            </a:r>
          </a:p>
        </p:txBody>
      </p:sp>
    </p:spTree>
    <p:extLst>
      <p:ext uri="{BB962C8B-B14F-4D97-AF65-F5344CB8AC3E}">
        <p14:creationId xmlns:p14="http://schemas.microsoft.com/office/powerpoint/2010/main" val="26683008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The solution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10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16D4EA9-D785-CC11-0738-92E77DCBD26C}"/>
              </a:ext>
            </a:extLst>
          </p:cNvPr>
          <p:cNvSpPr/>
          <p:nvPr/>
        </p:nvSpPr>
        <p:spPr>
          <a:xfrm>
            <a:off x="450761" y="2596736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F391E33-DB4A-307C-21E9-850C785DAE48}"/>
              </a:ext>
            </a:extLst>
          </p:cNvPr>
          <p:cNvSpPr/>
          <p:nvPr/>
        </p:nvSpPr>
        <p:spPr>
          <a:xfrm rot="4213450">
            <a:off x="1253376" y="661058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9B2D0578-7FBB-940B-E9F2-73ADD20C2EB4}"/>
              </a:ext>
            </a:extLst>
          </p:cNvPr>
          <p:cNvSpPr/>
          <p:nvPr/>
        </p:nvSpPr>
        <p:spPr>
          <a:xfrm rot="8265608">
            <a:off x="3604752" y="840266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55497C90-0A21-3F12-20E8-9AC17B7FAD22}"/>
              </a:ext>
            </a:extLst>
          </p:cNvPr>
          <p:cNvSpPr/>
          <p:nvPr/>
        </p:nvSpPr>
        <p:spPr>
          <a:xfrm rot="12039228">
            <a:off x="4221691" y="2789211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201B8ED-C364-F8C1-5E74-B3C4FFAB1DFD}"/>
              </a:ext>
            </a:extLst>
          </p:cNvPr>
          <p:cNvSpPr/>
          <p:nvPr/>
        </p:nvSpPr>
        <p:spPr>
          <a:xfrm rot="16745530">
            <a:off x="2302975" y="4138951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D1342BB-0AC6-EAFE-44B1-9CD45016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319" y="111021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C546BF4-1E71-8AAF-E046-2D44C995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608" y="925381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FABBB96-664D-5027-AF47-27DD132168DB}"/>
              </a:ext>
            </a:extLst>
          </p:cNvPr>
          <p:cNvSpPr txBox="1"/>
          <p:nvPr/>
        </p:nvSpPr>
        <p:spPr>
          <a:xfrm>
            <a:off x="1621846" y="3197895"/>
            <a:ext cx="2017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Convection Cell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0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38778E-17 C 0.09701 1.38778E-17 0.17579 0.13171 0.17579 0.29421 C 0.17579 0.45671 0.09701 0.58866 -4.79167E-6 0.58866 C -0.09726 0.58866 -0.17578 0.45671 -0.17578 0.29421 C -0.17578 0.13171 -0.09726 1.38778E-17 -4.79167E-6 1.38778E-1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695 C 0.08802 -0.00695 0.1582 0.12291 0.1582 0.2831 C 0.1582 0.44305 0.08802 0.57314 0.00182 0.57314 C -0.08464 0.57314 -0.15456 0.44305 -0.15456 0.2831 C -0.15456 0.12291 -0.08464 -0.00695 0.00182 -0.00695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Convection</a:t>
            </a:r>
            <a:endParaRPr lang="en-US" sz="4000" b="1" dirty="0">
              <a:solidFill>
                <a:srgbClr val="0D6FB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11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B52540E-A5B6-5DBB-3B3E-580B477700B5}"/>
              </a:ext>
            </a:extLst>
          </p:cNvPr>
          <p:cNvSpPr/>
          <p:nvPr/>
        </p:nvSpPr>
        <p:spPr>
          <a:xfrm>
            <a:off x="450761" y="3003142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3FD028E1-AE67-0324-B8CE-A38E92BE78F4}"/>
              </a:ext>
            </a:extLst>
          </p:cNvPr>
          <p:cNvSpPr/>
          <p:nvPr/>
        </p:nvSpPr>
        <p:spPr>
          <a:xfrm rot="4213450">
            <a:off x="1253376" y="1067464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F26FB544-F5F8-1C05-F235-0A74F95B777C}"/>
              </a:ext>
            </a:extLst>
          </p:cNvPr>
          <p:cNvSpPr/>
          <p:nvPr/>
        </p:nvSpPr>
        <p:spPr>
          <a:xfrm rot="8265608">
            <a:off x="3604752" y="1246672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45DF3B63-CD3B-4641-EA2D-36C4EDD4A0A1}"/>
              </a:ext>
            </a:extLst>
          </p:cNvPr>
          <p:cNvSpPr/>
          <p:nvPr/>
        </p:nvSpPr>
        <p:spPr>
          <a:xfrm rot="12039228">
            <a:off x="4221691" y="3195617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C21AE81-A2AC-E9C0-6F9F-D7FDE6C23244}"/>
              </a:ext>
            </a:extLst>
          </p:cNvPr>
          <p:cNvSpPr/>
          <p:nvPr/>
        </p:nvSpPr>
        <p:spPr>
          <a:xfrm rot="16745530">
            <a:off x="2302975" y="4545357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9" name="Grafik 8" descr="Ein Bild, das Spaghetti-Kreuzung, Straße, Schnellstraße enthält.&#10;&#10;Automatisch generierte Beschreibung">
            <a:extLst>
              <a:ext uri="{FF2B5EF4-FFF2-40B4-BE49-F238E27FC236}">
                <a16:creationId xmlns:a16="http://schemas.microsoft.com/office/drawing/2014/main" id="{DDDEC5C9-10D0-1A19-5724-49D518836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14765"/>
          <a:stretch/>
        </p:blipFill>
        <p:spPr>
          <a:xfrm>
            <a:off x="5652334" y="1681485"/>
            <a:ext cx="5783610" cy="4114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76DCC03-E509-8697-D913-E2D52BE1EDE0}"/>
              </a:ext>
            </a:extLst>
          </p:cNvPr>
          <p:cNvSpPr txBox="1"/>
          <p:nvPr/>
        </p:nvSpPr>
        <p:spPr>
          <a:xfrm>
            <a:off x="8206609" y="230660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0281E1-83CB-5A66-F1E9-C3CBACE313EF}"/>
              </a:ext>
            </a:extLst>
          </p:cNvPr>
          <p:cNvSpPr txBox="1"/>
          <p:nvPr/>
        </p:nvSpPr>
        <p:spPr>
          <a:xfrm>
            <a:off x="9754682" y="274729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4641E1-F374-FF28-C701-A1D8A419B5FA}"/>
              </a:ext>
            </a:extLst>
          </p:cNvPr>
          <p:cNvSpPr txBox="1"/>
          <p:nvPr/>
        </p:nvSpPr>
        <p:spPr>
          <a:xfrm>
            <a:off x="10482458" y="359255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16B65A-D39C-3133-A966-033A4F68C093}"/>
              </a:ext>
            </a:extLst>
          </p:cNvPr>
          <p:cNvSpPr txBox="1"/>
          <p:nvPr/>
        </p:nvSpPr>
        <p:spPr>
          <a:xfrm>
            <a:off x="9968299" y="518029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A553F9-6A8F-A4D1-5DD0-DCECA8357EE9}"/>
              </a:ext>
            </a:extLst>
          </p:cNvPr>
          <p:cNvSpPr txBox="1"/>
          <p:nvPr/>
        </p:nvSpPr>
        <p:spPr>
          <a:xfrm>
            <a:off x="8577854" y="527132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C37E60C2-B89A-D3BC-4BE7-3B6DF505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319" y="1516624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D5E58CD-A3D5-27E3-8C61-4E3E02B9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608" y="1331787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1C15B74-B45E-BBBF-B929-DE5630CBBD7E}"/>
              </a:ext>
            </a:extLst>
          </p:cNvPr>
          <p:cNvSpPr txBox="1"/>
          <p:nvPr/>
        </p:nvSpPr>
        <p:spPr>
          <a:xfrm>
            <a:off x="7232754" y="518029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B233EF-FC68-61D4-3D5A-4C83B0132D99}"/>
              </a:ext>
            </a:extLst>
          </p:cNvPr>
          <p:cNvSpPr txBox="1"/>
          <p:nvPr/>
        </p:nvSpPr>
        <p:spPr>
          <a:xfrm>
            <a:off x="6291854" y="355246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86E97C-022F-4546-580F-6EFF63A57028}"/>
              </a:ext>
            </a:extLst>
          </p:cNvPr>
          <p:cNvSpPr txBox="1"/>
          <p:nvPr/>
        </p:nvSpPr>
        <p:spPr>
          <a:xfrm>
            <a:off x="6822758" y="2891380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F8B4A959-552D-389E-4211-346B2F62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5558" y="4444564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75FF7773-460A-3B8F-D603-6A9C6BBE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355" y="5097373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2FE5C4FF-E273-BFA0-34FC-35AC9583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2747" y="2289761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F90F3AD9-2D6D-56DB-CF31-02683B8E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79" y="2661705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E28F2F6F-2229-9B87-A88E-C55B925B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713" y="4197615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F91E0370-BEA1-290E-0499-80F51227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9572" y="2516537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142CE772-02FC-D3EA-4898-939B4747C2C0}"/>
              </a:ext>
            </a:extLst>
          </p:cNvPr>
          <p:cNvSpPr/>
          <p:nvPr/>
        </p:nvSpPr>
        <p:spPr>
          <a:xfrm>
            <a:off x="6216090" y="2606869"/>
            <a:ext cx="4847301" cy="3181491"/>
          </a:xfrm>
          <a:prstGeom prst="ellipse">
            <a:avLst/>
          </a:prstGeom>
          <a:solidFill>
            <a:srgbClr val="FFFF00">
              <a:alpha val="19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8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Convection</a:t>
            </a:r>
            <a:endParaRPr lang="en-US" sz="4000" b="1" dirty="0">
              <a:solidFill>
                <a:srgbClr val="0D6FB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12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0183791-4ADD-2A59-677A-669E7E51DB32}"/>
              </a:ext>
            </a:extLst>
          </p:cNvPr>
          <p:cNvSpPr/>
          <p:nvPr/>
        </p:nvSpPr>
        <p:spPr>
          <a:xfrm>
            <a:off x="450761" y="2929250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649345C-9D43-747A-F541-65385B8937AC}"/>
              </a:ext>
            </a:extLst>
          </p:cNvPr>
          <p:cNvSpPr/>
          <p:nvPr/>
        </p:nvSpPr>
        <p:spPr>
          <a:xfrm rot="4213450">
            <a:off x="1253376" y="993572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5785D642-236B-86F5-31CC-30138ABEB8F1}"/>
              </a:ext>
            </a:extLst>
          </p:cNvPr>
          <p:cNvSpPr/>
          <p:nvPr/>
        </p:nvSpPr>
        <p:spPr>
          <a:xfrm rot="8265608">
            <a:off x="3604752" y="1172780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362EAA5-83FF-0954-F887-B6B96AF17761}"/>
              </a:ext>
            </a:extLst>
          </p:cNvPr>
          <p:cNvSpPr/>
          <p:nvPr/>
        </p:nvSpPr>
        <p:spPr>
          <a:xfrm rot="12039228">
            <a:off x="4221691" y="3121725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4FF443C4-BE92-843B-A784-144D8BF3912B}"/>
              </a:ext>
            </a:extLst>
          </p:cNvPr>
          <p:cNvSpPr/>
          <p:nvPr/>
        </p:nvSpPr>
        <p:spPr>
          <a:xfrm rot="16745530">
            <a:off x="2302975" y="4471465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13" name="Grafik 12" descr="Ein Bild, das Spaghetti-Kreuzung, Straße, Schnellstraße enthält.&#10;&#10;Automatisch generierte Beschreibung">
            <a:extLst>
              <a:ext uri="{FF2B5EF4-FFF2-40B4-BE49-F238E27FC236}">
                <a16:creationId xmlns:a16="http://schemas.microsoft.com/office/drawing/2014/main" id="{19A9B973-413D-086E-E4F9-75C68368F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14765"/>
          <a:stretch/>
        </p:blipFill>
        <p:spPr>
          <a:xfrm>
            <a:off x="5652334" y="1607593"/>
            <a:ext cx="5783610" cy="4114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170FC8-83A2-A04A-375C-793117417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192">
            <a:off x="6456654" y="4380356"/>
            <a:ext cx="859814" cy="859814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1830846-822F-672F-1433-F95E12E9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319" y="144273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208D3173-C7C5-5BED-BFEF-5C4F8F1C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608" y="1257895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2FAD65-BCFD-D7BF-F90B-6DB0150B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9103">
            <a:off x="9995569" y="3004078"/>
            <a:ext cx="859814" cy="859814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096EF34E-F2C4-4EF1-4D07-42CF606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538" y="-229704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7C4F3C34-51FF-432E-5CFA-4B6C915A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450" y="-1864224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66BF1A3D-095A-F7B8-E873-A54D3CC1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802" y="-2594621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3823823C-BDB0-7A99-2204-83AD57F2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576" y="-210479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FC4A79AD-6BCC-2212-DDA8-CC3CBA6C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7496" y="7631977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503254A3-AA27-9613-50ED-0ABC833C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901" y="8247435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90AC3592-43FD-E6C6-0474-04E08967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5612" y="8196013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C0919BE-A573-2281-C944-6406AC3F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5465" y="-100182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AA59B7FD-4196-817E-A943-E36A5CBA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517" y="-159728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C3989EF5-FEAB-3B8D-C01A-716E886D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29" y="-1674769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B1F8A4DA-3875-178D-1620-CC182EFC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181" y="8181339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54522D15-01AD-6631-905E-6DDE7E24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401" y="7907919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394394A7-040F-04AE-98E0-7D37CCE1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632" y="-190163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95A1E0D-5BDC-685F-15F9-5D768876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5803" y="-229704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5C309785-1227-BCDF-E63B-CB084E74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395" y="6853661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05BB7DAE-603E-D0E8-1907-A70A2E65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009" y="-229704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Grafik 33" descr="Ein Bild, das Logo enthält.&#10;&#10;Automatisch generierte Beschreibung">
            <a:extLst>
              <a:ext uri="{FF2B5EF4-FFF2-40B4-BE49-F238E27FC236}">
                <a16:creationId xmlns:a16="http://schemas.microsoft.com/office/drawing/2014/main" id="{784A6FA8-4331-CB59-E47B-AE206EA6D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67" y="2954092"/>
            <a:ext cx="3083474" cy="2263891"/>
          </a:xfrm>
          <a:prstGeom prst="ellipse">
            <a:avLst/>
          </a:prstGeom>
        </p:spPr>
      </p:pic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637FA68-EC39-20DE-5240-71FDF3344C36}"/>
              </a:ext>
            </a:extLst>
          </p:cNvPr>
          <p:cNvCxnSpPr>
            <a:cxnSpLocks/>
          </p:cNvCxnSpPr>
          <p:nvPr/>
        </p:nvCxnSpPr>
        <p:spPr>
          <a:xfrm flipV="1">
            <a:off x="2490943" y="2272739"/>
            <a:ext cx="9701057" cy="3921072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A7C86B-8C54-E94A-DF11-BB0437EB8346}"/>
              </a:ext>
            </a:extLst>
          </p:cNvPr>
          <p:cNvCxnSpPr>
            <a:cxnSpLocks/>
          </p:cNvCxnSpPr>
          <p:nvPr/>
        </p:nvCxnSpPr>
        <p:spPr>
          <a:xfrm flipV="1">
            <a:off x="2764465" y="2914066"/>
            <a:ext cx="9948647" cy="3953008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F1CE0D72-171A-1CA8-8BD3-2AFBB8D5D24B}"/>
              </a:ext>
            </a:extLst>
          </p:cNvPr>
          <p:cNvSpPr/>
          <p:nvPr/>
        </p:nvSpPr>
        <p:spPr>
          <a:xfrm rot="20291453">
            <a:off x="2287324" y="4204670"/>
            <a:ext cx="10629407" cy="695095"/>
          </a:xfrm>
          <a:prstGeom prst="rect">
            <a:avLst/>
          </a:prstGeom>
          <a:pattFill prst="diagBri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Berlin Wall/ Berliner Mauer</a:t>
            </a:r>
          </a:p>
        </p:txBody>
      </p:sp>
    </p:spTree>
    <p:extLst>
      <p:ext uri="{BB962C8B-B14F-4D97-AF65-F5344CB8AC3E}">
        <p14:creationId xmlns:p14="http://schemas.microsoft.com/office/powerpoint/2010/main" val="290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23659 0.6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29023 0.66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3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25104 0.6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317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375 0.67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37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30273 0.6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323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6002 0.63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315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5599 0.725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362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31393 0.6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341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8269 0.714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357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28099 0.624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15859 -0.42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211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15339 -0.44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220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1224 -0.47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236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7825 -0.584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92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0391 -0.426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21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2187 -0.26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Convection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13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384D1D-1315-05B8-C52C-CE23294B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613" y="508324"/>
            <a:ext cx="6202083" cy="57101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7DC4F15-A0B7-C05C-A160-C2A5C5DC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657">
            <a:off x="9561375" y="2744144"/>
            <a:ext cx="528036" cy="5280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B35DBF-353D-BAEA-F5F7-79FA6E78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657">
            <a:off x="7666853" y="2915595"/>
            <a:ext cx="528036" cy="528036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3469521-EC51-77C2-5CF7-EDF41F13F2BD}"/>
              </a:ext>
            </a:extLst>
          </p:cNvPr>
          <p:cNvSpPr/>
          <p:nvPr/>
        </p:nvSpPr>
        <p:spPr>
          <a:xfrm>
            <a:off x="450761" y="3070995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F005F33-9B29-A8CE-D76A-58FDC9CE051F}"/>
              </a:ext>
            </a:extLst>
          </p:cNvPr>
          <p:cNvSpPr/>
          <p:nvPr/>
        </p:nvSpPr>
        <p:spPr>
          <a:xfrm rot="4213450">
            <a:off x="1253376" y="1135317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F616C4A-9BC6-EA82-E8AF-DF4D32CEBF3C}"/>
              </a:ext>
            </a:extLst>
          </p:cNvPr>
          <p:cNvSpPr/>
          <p:nvPr/>
        </p:nvSpPr>
        <p:spPr>
          <a:xfrm rot="8265608">
            <a:off x="3604752" y="1314525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7919644-50FF-4040-0CCA-B6B6E94E6306}"/>
              </a:ext>
            </a:extLst>
          </p:cNvPr>
          <p:cNvSpPr/>
          <p:nvPr/>
        </p:nvSpPr>
        <p:spPr>
          <a:xfrm rot="12039228">
            <a:off x="4221691" y="3263470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59ABD27-9F09-E0B8-FD30-44B823F3D929}"/>
              </a:ext>
            </a:extLst>
          </p:cNvPr>
          <p:cNvSpPr/>
          <p:nvPr/>
        </p:nvSpPr>
        <p:spPr>
          <a:xfrm rot="16745530">
            <a:off x="2302975" y="4613210"/>
            <a:ext cx="463640" cy="2268187"/>
          </a:xfrm>
          <a:custGeom>
            <a:avLst/>
            <a:gdLst>
              <a:gd name="connsiteX0" fmla="*/ 463640 w 463640"/>
              <a:gd name="connsiteY0" fmla="*/ 2268187 h 2268187"/>
              <a:gd name="connsiteX1" fmla="*/ 428014 w 463640"/>
              <a:gd name="connsiteY1" fmla="*/ 2137558 h 2268187"/>
              <a:gd name="connsiteX2" fmla="*/ 392388 w 463640"/>
              <a:gd name="connsiteY2" fmla="*/ 2078182 h 2268187"/>
              <a:gd name="connsiteX3" fmla="*/ 249885 w 463640"/>
              <a:gd name="connsiteY3" fmla="*/ 1805049 h 2268187"/>
              <a:gd name="connsiteX4" fmla="*/ 48004 w 463640"/>
              <a:gd name="connsiteY4" fmla="*/ 1163782 h 2268187"/>
              <a:gd name="connsiteX5" fmla="*/ 36129 w 463640"/>
              <a:gd name="connsiteY5" fmla="*/ 249382 h 2268187"/>
              <a:gd name="connsiteX6" fmla="*/ 71755 w 463640"/>
              <a:gd name="connsiteY6" fmla="*/ 59376 h 2268187"/>
              <a:gd name="connsiteX7" fmla="*/ 95505 w 463640"/>
              <a:gd name="connsiteY7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640" h="2268187">
                <a:moveTo>
                  <a:pt x="463640" y="2268187"/>
                </a:moveTo>
                <a:cubicBezTo>
                  <a:pt x="453796" y="2218966"/>
                  <a:pt x="449539" y="2184913"/>
                  <a:pt x="428014" y="2137558"/>
                </a:cubicBezTo>
                <a:cubicBezTo>
                  <a:pt x="418463" y="2116546"/>
                  <a:pt x="403287" y="2098528"/>
                  <a:pt x="392388" y="2078182"/>
                </a:cubicBezTo>
                <a:cubicBezTo>
                  <a:pt x="343895" y="1987662"/>
                  <a:pt x="289735" y="1899692"/>
                  <a:pt x="249885" y="1805049"/>
                </a:cubicBezTo>
                <a:cubicBezTo>
                  <a:pt x="99369" y="1447576"/>
                  <a:pt x="175205" y="1658452"/>
                  <a:pt x="48004" y="1163782"/>
                </a:cubicBezTo>
                <a:cubicBezTo>
                  <a:pt x="-5270" y="644357"/>
                  <a:pt x="-21066" y="764137"/>
                  <a:pt x="36129" y="249382"/>
                </a:cubicBezTo>
                <a:cubicBezTo>
                  <a:pt x="43245" y="185337"/>
                  <a:pt x="56830" y="122063"/>
                  <a:pt x="71755" y="59376"/>
                </a:cubicBezTo>
                <a:cubicBezTo>
                  <a:pt x="76692" y="38639"/>
                  <a:pt x="95505" y="0"/>
                  <a:pt x="95505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F88D209-890D-CD18-CF17-ED1B386E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319" y="1584477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0C488DD-71B6-9D22-FF41-02599D70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608" y="139964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007B2922-ADCB-7672-2EC4-8A9255E60E8F}"/>
              </a:ext>
            </a:extLst>
          </p:cNvPr>
          <p:cNvSpPr/>
          <p:nvPr/>
        </p:nvSpPr>
        <p:spPr>
          <a:xfrm>
            <a:off x="5402012" y="1182272"/>
            <a:ext cx="4708940" cy="5044966"/>
          </a:xfrm>
          <a:custGeom>
            <a:avLst/>
            <a:gdLst>
              <a:gd name="connsiteX0" fmla="*/ 4708940 w 4708940"/>
              <a:gd name="connsiteY0" fmla="*/ 0 h 5044966"/>
              <a:gd name="connsiteX1" fmla="*/ 4687919 w 4708940"/>
              <a:gd name="connsiteY1" fmla="*/ 52552 h 5044966"/>
              <a:gd name="connsiteX2" fmla="*/ 4677409 w 4708940"/>
              <a:gd name="connsiteY2" fmla="*/ 84083 h 5044966"/>
              <a:gd name="connsiteX3" fmla="*/ 4656388 w 4708940"/>
              <a:gd name="connsiteY3" fmla="*/ 115614 h 5044966"/>
              <a:gd name="connsiteX4" fmla="*/ 4635367 w 4708940"/>
              <a:gd name="connsiteY4" fmla="*/ 220717 h 5044966"/>
              <a:gd name="connsiteX5" fmla="*/ 4603836 w 4708940"/>
              <a:gd name="connsiteY5" fmla="*/ 336331 h 5044966"/>
              <a:gd name="connsiteX6" fmla="*/ 4593326 w 4708940"/>
              <a:gd name="connsiteY6" fmla="*/ 409904 h 5044966"/>
              <a:gd name="connsiteX7" fmla="*/ 4582816 w 4708940"/>
              <a:gd name="connsiteY7" fmla="*/ 462455 h 5044966"/>
              <a:gd name="connsiteX8" fmla="*/ 4551285 w 4708940"/>
              <a:gd name="connsiteY8" fmla="*/ 651642 h 5044966"/>
              <a:gd name="connsiteX9" fmla="*/ 4509243 w 4708940"/>
              <a:gd name="connsiteY9" fmla="*/ 735724 h 5044966"/>
              <a:gd name="connsiteX10" fmla="*/ 4488222 w 4708940"/>
              <a:gd name="connsiteY10" fmla="*/ 788276 h 5044966"/>
              <a:gd name="connsiteX11" fmla="*/ 4477712 w 4708940"/>
              <a:gd name="connsiteY11" fmla="*/ 819807 h 5044966"/>
              <a:gd name="connsiteX12" fmla="*/ 4372609 w 4708940"/>
              <a:gd name="connsiteY12" fmla="*/ 935421 h 5044966"/>
              <a:gd name="connsiteX13" fmla="*/ 4351588 w 4708940"/>
              <a:gd name="connsiteY13" fmla="*/ 966952 h 5044966"/>
              <a:gd name="connsiteX14" fmla="*/ 4267505 w 4708940"/>
              <a:gd name="connsiteY14" fmla="*/ 1030014 h 5044966"/>
              <a:gd name="connsiteX15" fmla="*/ 4204443 w 4708940"/>
              <a:gd name="connsiteY15" fmla="*/ 1082566 h 5044966"/>
              <a:gd name="connsiteX16" fmla="*/ 4141381 w 4708940"/>
              <a:gd name="connsiteY16" fmla="*/ 1145628 h 5044966"/>
              <a:gd name="connsiteX17" fmla="*/ 4109850 w 4708940"/>
              <a:gd name="connsiteY17" fmla="*/ 1177159 h 5044966"/>
              <a:gd name="connsiteX18" fmla="*/ 4036278 w 4708940"/>
              <a:gd name="connsiteY18" fmla="*/ 1240221 h 5044966"/>
              <a:gd name="connsiteX19" fmla="*/ 3941685 w 4708940"/>
              <a:gd name="connsiteY19" fmla="*/ 1334814 h 5044966"/>
              <a:gd name="connsiteX20" fmla="*/ 3836581 w 4708940"/>
              <a:gd name="connsiteY20" fmla="*/ 1408386 h 5044966"/>
              <a:gd name="connsiteX21" fmla="*/ 3805050 w 4708940"/>
              <a:gd name="connsiteY21" fmla="*/ 1429407 h 5044966"/>
              <a:gd name="connsiteX22" fmla="*/ 3741988 w 4708940"/>
              <a:gd name="connsiteY22" fmla="*/ 1502979 h 5044966"/>
              <a:gd name="connsiteX23" fmla="*/ 3720967 w 4708940"/>
              <a:gd name="connsiteY23" fmla="*/ 1534510 h 5044966"/>
              <a:gd name="connsiteX24" fmla="*/ 3689436 w 4708940"/>
              <a:gd name="connsiteY24" fmla="*/ 1566042 h 5044966"/>
              <a:gd name="connsiteX25" fmla="*/ 3594843 w 4708940"/>
              <a:gd name="connsiteY25" fmla="*/ 1660635 h 5044966"/>
              <a:gd name="connsiteX26" fmla="*/ 3353105 w 4708940"/>
              <a:gd name="connsiteY26" fmla="*/ 1671145 h 5044966"/>
              <a:gd name="connsiteX27" fmla="*/ 3111367 w 4708940"/>
              <a:gd name="connsiteY27" fmla="*/ 1671145 h 5044966"/>
              <a:gd name="connsiteX28" fmla="*/ 3069326 w 4708940"/>
              <a:gd name="connsiteY28" fmla="*/ 1650124 h 5044966"/>
              <a:gd name="connsiteX29" fmla="*/ 3027285 w 4708940"/>
              <a:gd name="connsiteY29" fmla="*/ 1639614 h 5044966"/>
              <a:gd name="connsiteX30" fmla="*/ 2932691 w 4708940"/>
              <a:gd name="connsiteY30" fmla="*/ 1555531 h 5044966"/>
              <a:gd name="connsiteX31" fmla="*/ 2869629 w 4708940"/>
              <a:gd name="connsiteY31" fmla="*/ 1502979 h 5044966"/>
              <a:gd name="connsiteX32" fmla="*/ 2848609 w 4708940"/>
              <a:gd name="connsiteY32" fmla="*/ 1471448 h 5044966"/>
              <a:gd name="connsiteX33" fmla="*/ 2711974 w 4708940"/>
              <a:gd name="connsiteY33" fmla="*/ 1376855 h 5044966"/>
              <a:gd name="connsiteX34" fmla="*/ 2638402 w 4708940"/>
              <a:gd name="connsiteY34" fmla="*/ 1313793 h 5044966"/>
              <a:gd name="connsiteX35" fmla="*/ 2575340 w 4708940"/>
              <a:gd name="connsiteY35" fmla="*/ 1282262 h 5044966"/>
              <a:gd name="connsiteX36" fmla="*/ 2512278 w 4708940"/>
              <a:gd name="connsiteY36" fmla="*/ 1229710 h 5044966"/>
              <a:gd name="connsiteX37" fmla="*/ 2375643 w 4708940"/>
              <a:gd name="connsiteY37" fmla="*/ 1135117 h 5044966"/>
              <a:gd name="connsiteX38" fmla="*/ 2344112 w 4708940"/>
              <a:gd name="connsiteY38" fmla="*/ 1093076 h 5044966"/>
              <a:gd name="connsiteX39" fmla="*/ 2217988 w 4708940"/>
              <a:gd name="connsiteY39" fmla="*/ 914400 h 5044966"/>
              <a:gd name="connsiteX40" fmla="*/ 2123395 w 4708940"/>
              <a:gd name="connsiteY40" fmla="*/ 840828 h 5044966"/>
              <a:gd name="connsiteX41" fmla="*/ 2070843 w 4708940"/>
              <a:gd name="connsiteY41" fmla="*/ 798786 h 5044966"/>
              <a:gd name="connsiteX42" fmla="*/ 1955229 w 4708940"/>
              <a:gd name="connsiteY42" fmla="*/ 714704 h 5044966"/>
              <a:gd name="connsiteX43" fmla="*/ 1871147 w 4708940"/>
              <a:gd name="connsiteY43" fmla="*/ 672662 h 5044966"/>
              <a:gd name="connsiteX44" fmla="*/ 1797574 w 4708940"/>
              <a:gd name="connsiteY44" fmla="*/ 641131 h 5044966"/>
              <a:gd name="connsiteX45" fmla="*/ 1576857 w 4708940"/>
              <a:gd name="connsiteY45" fmla="*/ 567559 h 5044966"/>
              <a:gd name="connsiteX46" fmla="*/ 1314098 w 4708940"/>
              <a:gd name="connsiteY46" fmla="*/ 546538 h 5044966"/>
              <a:gd name="connsiteX47" fmla="*/ 1282567 w 4708940"/>
              <a:gd name="connsiteY47" fmla="*/ 557048 h 5044966"/>
              <a:gd name="connsiteX48" fmla="*/ 1251036 w 4708940"/>
              <a:gd name="connsiteY48" fmla="*/ 693683 h 5044966"/>
              <a:gd name="connsiteX49" fmla="*/ 1219505 w 4708940"/>
              <a:gd name="connsiteY49" fmla="*/ 714704 h 5044966"/>
              <a:gd name="connsiteX50" fmla="*/ 1135422 w 4708940"/>
              <a:gd name="connsiteY50" fmla="*/ 788276 h 5044966"/>
              <a:gd name="connsiteX51" fmla="*/ 935726 w 4708940"/>
              <a:gd name="connsiteY51" fmla="*/ 924910 h 5044966"/>
              <a:gd name="connsiteX52" fmla="*/ 799091 w 4708940"/>
              <a:gd name="connsiteY52" fmla="*/ 998483 h 5044966"/>
              <a:gd name="connsiteX53" fmla="*/ 704498 w 4708940"/>
              <a:gd name="connsiteY53" fmla="*/ 1082566 h 5044966"/>
              <a:gd name="connsiteX54" fmla="*/ 662457 w 4708940"/>
              <a:gd name="connsiteY54" fmla="*/ 1103586 h 5044966"/>
              <a:gd name="connsiteX55" fmla="*/ 588885 w 4708940"/>
              <a:gd name="connsiteY55" fmla="*/ 1166648 h 5044966"/>
              <a:gd name="connsiteX56" fmla="*/ 452250 w 4708940"/>
              <a:gd name="connsiteY56" fmla="*/ 1313793 h 5044966"/>
              <a:gd name="connsiteX57" fmla="*/ 431229 w 4708940"/>
              <a:gd name="connsiteY57" fmla="*/ 1376855 h 5044966"/>
              <a:gd name="connsiteX58" fmla="*/ 410209 w 4708940"/>
              <a:gd name="connsiteY58" fmla="*/ 1408386 h 5044966"/>
              <a:gd name="connsiteX59" fmla="*/ 347147 w 4708940"/>
              <a:gd name="connsiteY59" fmla="*/ 1492469 h 5044966"/>
              <a:gd name="connsiteX60" fmla="*/ 305105 w 4708940"/>
              <a:gd name="connsiteY60" fmla="*/ 1555531 h 5044966"/>
              <a:gd name="connsiteX61" fmla="*/ 252554 w 4708940"/>
              <a:gd name="connsiteY61" fmla="*/ 1692166 h 5044966"/>
              <a:gd name="connsiteX62" fmla="*/ 221022 w 4708940"/>
              <a:gd name="connsiteY62" fmla="*/ 1723697 h 5044966"/>
              <a:gd name="connsiteX63" fmla="*/ 105409 w 4708940"/>
              <a:gd name="connsiteY63" fmla="*/ 1849821 h 5044966"/>
              <a:gd name="connsiteX64" fmla="*/ 21326 w 4708940"/>
              <a:gd name="connsiteY64" fmla="*/ 1923393 h 5044966"/>
              <a:gd name="connsiteX65" fmla="*/ 305 w 4708940"/>
              <a:gd name="connsiteY65" fmla="*/ 1975945 h 5044966"/>
              <a:gd name="connsiteX66" fmla="*/ 10816 w 4708940"/>
              <a:gd name="connsiteY66" fmla="*/ 2039007 h 5044966"/>
              <a:gd name="connsiteX67" fmla="*/ 52857 w 4708940"/>
              <a:gd name="connsiteY67" fmla="*/ 2175642 h 5044966"/>
              <a:gd name="connsiteX68" fmla="*/ 84388 w 4708940"/>
              <a:gd name="connsiteY68" fmla="*/ 2480442 h 5044966"/>
              <a:gd name="connsiteX69" fmla="*/ 105409 w 4708940"/>
              <a:gd name="connsiteY69" fmla="*/ 2596055 h 5044966"/>
              <a:gd name="connsiteX70" fmla="*/ 126429 w 4708940"/>
              <a:gd name="connsiteY70" fmla="*/ 2680138 h 5044966"/>
              <a:gd name="connsiteX71" fmla="*/ 115919 w 4708940"/>
              <a:gd name="connsiteY71" fmla="*/ 2816773 h 5044966"/>
              <a:gd name="connsiteX72" fmla="*/ 105409 w 4708940"/>
              <a:gd name="connsiteY72" fmla="*/ 2869324 h 5044966"/>
              <a:gd name="connsiteX73" fmla="*/ 94898 w 4708940"/>
              <a:gd name="connsiteY73" fmla="*/ 2932386 h 5044966"/>
              <a:gd name="connsiteX74" fmla="*/ 105409 w 4708940"/>
              <a:gd name="connsiteY74" fmla="*/ 3048000 h 5044966"/>
              <a:gd name="connsiteX75" fmla="*/ 147450 w 4708940"/>
              <a:gd name="connsiteY75" fmla="*/ 3111062 h 5044966"/>
              <a:gd name="connsiteX76" fmla="*/ 221022 w 4708940"/>
              <a:gd name="connsiteY76" fmla="*/ 3226676 h 5044966"/>
              <a:gd name="connsiteX77" fmla="*/ 252554 w 4708940"/>
              <a:gd name="connsiteY77" fmla="*/ 3268717 h 5044966"/>
              <a:gd name="connsiteX78" fmla="*/ 305105 w 4708940"/>
              <a:gd name="connsiteY78" fmla="*/ 3342290 h 5044966"/>
              <a:gd name="connsiteX79" fmla="*/ 368167 w 4708940"/>
              <a:gd name="connsiteY79" fmla="*/ 3478924 h 5044966"/>
              <a:gd name="connsiteX80" fmla="*/ 389188 w 4708940"/>
              <a:gd name="connsiteY80" fmla="*/ 3510455 h 5044966"/>
              <a:gd name="connsiteX81" fmla="*/ 431229 w 4708940"/>
              <a:gd name="connsiteY81" fmla="*/ 3573517 h 5044966"/>
              <a:gd name="connsiteX82" fmla="*/ 452250 w 4708940"/>
              <a:gd name="connsiteY82" fmla="*/ 3615559 h 5044966"/>
              <a:gd name="connsiteX83" fmla="*/ 494291 w 4708940"/>
              <a:gd name="connsiteY83" fmla="*/ 3678621 h 5044966"/>
              <a:gd name="connsiteX84" fmla="*/ 546843 w 4708940"/>
              <a:gd name="connsiteY84" fmla="*/ 3783724 h 5044966"/>
              <a:gd name="connsiteX85" fmla="*/ 557354 w 4708940"/>
              <a:gd name="connsiteY85" fmla="*/ 3836276 h 5044966"/>
              <a:gd name="connsiteX86" fmla="*/ 515312 w 4708940"/>
              <a:gd name="connsiteY86" fmla="*/ 3909848 h 5044966"/>
              <a:gd name="connsiteX87" fmla="*/ 473271 w 4708940"/>
              <a:gd name="connsiteY87" fmla="*/ 3930869 h 5044966"/>
              <a:gd name="connsiteX88" fmla="*/ 431229 w 4708940"/>
              <a:gd name="connsiteY88" fmla="*/ 3972910 h 5044966"/>
              <a:gd name="connsiteX89" fmla="*/ 389188 w 4708940"/>
              <a:gd name="connsiteY89" fmla="*/ 3993931 h 5044966"/>
              <a:gd name="connsiteX90" fmla="*/ 357657 w 4708940"/>
              <a:gd name="connsiteY90" fmla="*/ 4025462 h 5044966"/>
              <a:gd name="connsiteX91" fmla="*/ 315616 w 4708940"/>
              <a:gd name="connsiteY91" fmla="*/ 4109545 h 5044966"/>
              <a:gd name="connsiteX92" fmla="*/ 326126 w 4708940"/>
              <a:gd name="connsiteY92" fmla="*/ 4340773 h 5044966"/>
              <a:gd name="connsiteX93" fmla="*/ 347147 w 4708940"/>
              <a:gd name="connsiteY93" fmla="*/ 4403835 h 5044966"/>
              <a:gd name="connsiteX94" fmla="*/ 389188 w 4708940"/>
              <a:gd name="connsiteY94" fmla="*/ 4498428 h 5044966"/>
              <a:gd name="connsiteX95" fmla="*/ 420719 w 4708940"/>
              <a:gd name="connsiteY95" fmla="*/ 4582510 h 5044966"/>
              <a:gd name="connsiteX96" fmla="*/ 462760 w 4708940"/>
              <a:gd name="connsiteY96" fmla="*/ 4645573 h 5044966"/>
              <a:gd name="connsiteX97" fmla="*/ 494291 w 4708940"/>
              <a:gd name="connsiteY97" fmla="*/ 4698124 h 5044966"/>
              <a:gd name="connsiteX98" fmla="*/ 715009 w 4708940"/>
              <a:gd name="connsiteY98" fmla="*/ 4960883 h 5044966"/>
              <a:gd name="connsiteX99" fmla="*/ 788581 w 4708940"/>
              <a:gd name="connsiteY99" fmla="*/ 4950373 h 5044966"/>
              <a:gd name="connsiteX100" fmla="*/ 946236 w 4708940"/>
              <a:gd name="connsiteY100" fmla="*/ 4876800 h 5044966"/>
              <a:gd name="connsiteX101" fmla="*/ 1040829 w 4708940"/>
              <a:gd name="connsiteY101" fmla="*/ 4855779 h 5044966"/>
              <a:gd name="connsiteX102" fmla="*/ 1629409 w 4708940"/>
              <a:gd name="connsiteY102" fmla="*/ 4866290 h 5044966"/>
              <a:gd name="connsiteX103" fmla="*/ 1702981 w 4708940"/>
              <a:gd name="connsiteY103" fmla="*/ 4939862 h 5044966"/>
              <a:gd name="connsiteX104" fmla="*/ 1776554 w 4708940"/>
              <a:gd name="connsiteY104" fmla="*/ 4981904 h 5044966"/>
              <a:gd name="connsiteX105" fmla="*/ 1892167 w 4708940"/>
              <a:gd name="connsiteY105" fmla="*/ 5013435 h 5044966"/>
              <a:gd name="connsiteX106" fmla="*/ 2144416 w 4708940"/>
              <a:gd name="connsiteY106" fmla="*/ 5044966 h 5044966"/>
              <a:gd name="connsiteX107" fmla="*/ 2543809 w 4708940"/>
              <a:gd name="connsiteY107" fmla="*/ 5034455 h 5044966"/>
              <a:gd name="connsiteX108" fmla="*/ 2575340 w 4708940"/>
              <a:gd name="connsiteY108" fmla="*/ 5013435 h 5044966"/>
              <a:gd name="connsiteX109" fmla="*/ 2606871 w 4708940"/>
              <a:gd name="connsiteY109" fmla="*/ 5002924 h 5044966"/>
              <a:gd name="connsiteX110" fmla="*/ 2659422 w 4708940"/>
              <a:gd name="connsiteY110" fmla="*/ 4960883 h 5044966"/>
              <a:gd name="connsiteX111" fmla="*/ 2701464 w 4708940"/>
              <a:gd name="connsiteY111" fmla="*/ 4950373 h 5044966"/>
              <a:gd name="connsiteX112" fmla="*/ 2732995 w 4708940"/>
              <a:gd name="connsiteY112" fmla="*/ 4939862 h 5044966"/>
              <a:gd name="connsiteX113" fmla="*/ 2880140 w 4708940"/>
              <a:gd name="connsiteY113" fmla="*/ 4855779 h 5044966"/>
              <a:gd name="connsiteX114" fmla="*/ 2922181 w 4708940"/>
              <a:gd name="connsiteY114" fmla="*/ 4813738 h 5044966"/>
              <a:gd name="connsiteX115" fmla="*/ 2974733 w 4708940"/>
              <a:gd name="connsiteY115" fmla="*/ 4719145 h 5044966"/>
              <a:gd name="connsiteX116" fmla="*/ 3006264 w 4708940"/>
              <a:gd name="connsiteY116" fmla="*/ 4677104 h 5044966"/>
              <a:gd name="connsiteX117" fmla="*/ 3048305 w 4708940"/>
              <a:gd name="connsiteY117" fmla="*/ 4582510 h 5044966"/>
              <a:gd name="connsiteX118" fmla="*/ 3111367 w 4708940"/>
              <a:gd name="connsiteY118" fmla="*/ 4498428 h 5044966"/>
              <a:gd name="connsiteX119" fmla="*/ 3216471 w 4708940"/>
              <a:gd name="connsiteY119" fmla="*/ 4351283 h 5044966"/>
              <a:gd name="connsiteX120" fmla="*/ 3248002 w 4708940"/>
              <a:gd name="connsiteY120" fmla="*/ 4319752 h 5044966"/>
              <a:gd name="connsiteX121" fmla="*/ 3279533 w 4708940"/>
              <a:gd name="connsiteY121" fmla="*/ 4298731 h 5044966"/>
              <a:gd name="connsiteX122" fmla="*/ 3363616 w 4708940"/>
              <a:gd name="connsiteY122" fmla="*/ 4235669 h 5044966"/>
              <a:gd name="connsiteX123" fmla="*/ 3426678 w 4708940"/>
              <a:gd name="connsiteY123" fmla="*/ 4193628 h 5044966"/>
              <a:gd name="connsiteX124" fmla="*/ 3468719 w 4708940"/>
              <a:gd name="connsiteY124" fmla="*/ 4172607 h 5044966"/>
              <a:gd name="connsiteX125" fmla="*/ 3510760 w 4708940"/>
              <a:gd name="connsiteY125" fmla="*/ 4130566 h 5044966"/>
              <a:gd name="connsiteX126" fmla="*/ 3542291 w 4708940"/>
              <a:gd name="connsiteY126" fmla="*/ 4109545 h 5044966"/>
              <a:gd name="connsiteX127" fmla="*/ 3615864 w 4708940"/>
              <a:gd name="connsiteY127" fmla="*/ 4046483 h 5044966"/>
              <a:gd name="connsiteX128" fmla="*/ 3678926 w 4708940"/>
              <a:gd name="connsiteY128" fmla="*/ 4025462 h 5044966"/>
              <a:gd name="connsiteX129" fmla="*/ 3731478 w 4708940"/>
              <a:gd name="connsiteY129" fmla="*/ 4035973 h 5044966"/>
              <a:gd name="connsiteX130" fmla="*/ 3741988 w 4708940"/>
              <a:gd name="connsiteY130" fmla="*/ 4298731 h 5044966"/>
              <a:gd name="connsiteX131" fmla="*/ 3794540 w 4708940"/>
              <a:gd name="connsiteY131" fmla="*/ 4414345 h 5044966"/>
              <a:gd name="connsiteX132" fmla="*/ 3815560 w 4708940"/>
              <a:gd name="connsiteY132" fmla="*/ 4466897 h 5044966"/>
              <a:gd name="connsiteX133" fmla="*/ 3857602 w 4708940"/>
              <a:gd name="connsiteY133" fmla="*/ 4561490 h 5044966"/>
              <a:gd name="connsiteX134" fmla="*/ 3868112 w 4708940"/>
              <a:gd name="connsiteY134" fmla="*/ 4614042 h 5044966"/>
              <a:gd name="connsiteX135" fmla="*/ 3878622 w 4708940"/>
              <a:gd name="connsiteY135" fmla="*/ 4687614 h 5044966"/>
              <a:gd name="connsiteX136" fmla="*/ 3889133 w 4708940"/>
              <a:gd name="connsiteY136" fmla="*/ 4719145 h 5044966"/>
              <a:gd name="connsiteX137" fmla="*/ 3941685 w 4708940"/>
              <a:gd name="connsiteY137" fmla="*/ 4813738 h 5044966"/>
              <a:gd name="connsiteX138" fmla="*/ 3973216 w 4708940"/>
              <a:gd name="connsiteY138" fmla="*/ 4845269 h 5044966"/>
              <a:gd name="connsiteX139" fmla="*/ 4067809 w 4708940"/>
              <a:gd name="connsiteY139" fmla="*/ 4929352 h 5044966"/>
              <a:gd name="connsiteX140" fmla="*/ 4109850 w 4708940"/>
              <a:gd name="connsiteY140" fmla="*/ 4939862 h 5044966"/>
              <a:gd name="connsiteX141" fmla="*/ 4141381 w 4708940"/>
              <a:gd name="connsiteY141" fmla="*/ 4950373 h 5044966"/>
              <a:gd name="connsiteX142" fmla="*/ 4362098 w 4708940"/>
              <a:gd name="connsiteY142" fmla="*/ 5023945 h 5044966"/>
              <a:gd name="connsiteX143" fmla="*/ 4393629 w 4708940"/>
              <a:gd name="connsiteY143" fmla="*/ 5013435 h 5044966"/>
              <a:gd name="connsiteX144" fmla="*/ 4467202 w 4708940"/>
              <a:gd name="connsiteY144" fmla="*/ 4929352 h 5044966"/>
              <a:gd name="connsiteX145" fmla="*/ 4582816 w 4708940"/>
              <a:gd name="connsiteY145" fmla="*/ 4908331 h 50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708940" h="5044966">
                <a:moveTo>
                  <a:pt x="4708940" y="0"/>
                </a:moveTo>
                <a:cubicBezTo>
                  <a:pt x="4701933" y="17517"/>
                  <a:pt x="4694544" y="34886"/>
                  <a:pt x="4687919" y="52552"/>
                </a:cubicBezTo>
                <a:cubicBezTo>
                  <a:pt x="4684029" y="62925"/>
                  <a:pt x="4682364" y="74174"/>
                  <a:pt x="4677409" y="84083"/>
                </a:cubicBezTo>
                <a:cubicBezTo>
                  <a:pt x="4671760" y="95381"/>
                  <a:pt x="4663395" y="105104"/>
                  <a:pt x="4656388" y="115614"/>
                </a:cubicBezTo>
                <a:cubicBezTo>
                  <a:pt x="4623244" y="248195"/>
                  <a:pt x="4674020" y="40334"/>
                  <a:pt x="4635367" y="220717"/>
                </a:cubicBezTo>
                <a:cubicBezTo>
                  <a:pt x="4621140" y="287111"/>
                  <a:pt x="4619848" y="288298"/>
                  <a:pt x="4603836" y="336331"/>
                </a:cubicBezTo>
                <a:cubicBezTo>
                  <a:pt x="4600333" y="360855"/>
                  <a:pt x="4597399" y="385468"/>
                  <a:pt x="4593326" y="409904"/>
                </a:cubicBezTo>
                <a:cubicBezTo>
                  <a:pt x="4590389" y="427525"/>
                  <a:pt x="4585177" y="444748"/>
                  <a:pt x="4582816" y="462455"/>
                </a:cubicBezTo>
                <a:cubicBezTo>
                  <a:pt x="4573547" y="531968"/>
                  <a:pt x="4577466" y="586192"/>
                  <a:pt x="4551285" y="651642"/>
                </a:cubicBezTo>
                <a:cubicBezTo>
                  <a:pt x="4478541" y="833496"/>
                  <a:pt x="4572219" y="609774"/>
                  <a:pt x="4509243" y="735724"/>
                </a:cubicBezTo>
                <a:cubicBezTo>
                  <a:pt x="4500805" y="752599"/>
                  <a:pt x="4494847" y="770610"/>
                  <a:pt x="4488222" y="788276"/>
                </a:cubicBezTo>
                <a:cubicBezTo>
                  <a:pt x="4484332" y="798649"/>
                  <a:pt x="4483857" y="810589"/>
                  <a:pt x="4477712" y="819807"/>
                </a:cubicBezTo>
                <a:cubicBezTo>
                  <a:pt x="4417298" y="910429"/>
                  <a:pt x="4430763" y="896651"/>
                  <a:pt x="4372609" y="935421"/>
                </a:cubicBezTo>
                <a:cubicBezTo>
                  <a:pt x="4365602" y="945931"/>
                  <a:pt x="4360977" y="958502"/>
                  <a:pt x="4351588" y="966952"/>
                </a:cubicBezTo>
                <a:cubicBezTo>
                  <a:pt x="4325547" y="990389"/>
                  <a:pt x="4294419" y="1007585"/>
                  <a:pt x="4267505" y="1030014"/>
                </a:cubicBezTo>
                <a:cubicBezTo>
                  <a:pt x="4246484" y="1047531"/>
                  <a:pt x="4224614" y="1064076"/>
                  <a:pt x="4204443" y="1082566"/>
                </a:cubicBezTo>
                <a:cubicBezTo>
                  <a:pt x="4182529" y="1102654"/>
                  <a:pt x="4162402" y="1124607"/>
                  <a:pt x="4141381" y="1145628"/>
                </a:cubicBezTo>
                <a:cubicBezTo>
                  <a:pt x="4130871" y="1156138"/>
                  <a:pt x="4121135" y="1167486"/>
                  <a:pt x="4109850" y="1177159"/>
                </a:cubicBezTo>
                <a:cubicBezTo>
                  <a:pt x="4085326" y="1198180"/>
                  <a:pt x="4059118" y="1217381"/>
                  <a:pt x="4036278" y="1240221"/>
                </a:cubicBezTo>
                <a:cubicBezTo>
                  <a:pt x="3916584" y="1359915"/>
                  <a:pt x="4130275" y="1183943"/>
                  <a:pt x="3941685" y="1334814"/>
                </a:cubicBezTo>
                <a:cubicBezTo>
                  <a:pt x="3902780" y="1365938"/>
                  <a:pt x="3880546" y="1379076"/>
                  <a:pt x="3836581" y="1408386"/>
                </a:cubicBezTo>
                <a:cubicBezTo>
                  <a:pt x="3826071" y="1415393"/>
                  <a:pt x="3813271" y="1419816"/>
                  <a:pt x="3805050" y="1429407"/>
                </a:cubicBezTo>
                <a:cubicBezTo>
                  <a:pt x="3784029" y="1453931"/>
                  <a:pt x="3762166" y="1477757"/>
                  <a:pt x="3741988" y="1502979"/>
                </a:cubicBezTo>
                <a:cubicBezTo>
                  <a:pt x="3734097" y="1512843"/>
                  <a:pt x="3729054" y="1524806"/>
                  <a:pt x="3720967" y="1534510"/>
                </a:cubicBezTo>
                <a:cubicBezTo>
                  <a:pt x="3711451" y="1545929"/>
                  <a:pt x="3698562" y="1554309"/>
                  <a:pt x="3689436" y="1566042"/>
                </a:cubicBezTo>
                <a:cubicBezTo>
                  <a:pt x="3662768" y="1600330"/>
                  <a:pt x="3647465" y="1653118"/>
                  <a:pt x="3594843" y="1660635"/>
                </a:cubicBezTo>
                <a:cubicBezTo>
                  <a:pt x="3514998" y="1672041"/>
                  <a:pt x="3433684" y="1667642"/>
                  <a:pt x="3353105" y="1671145"/>
                </a:cubicBezTo>
                <a:cubicBezTo>
                  <a:pt x="3255886" y="1695449"/>
                  <a:pt x="3281697" y="1693362"/>
                  <a:pt x="3111367" y="1671145"/>
                </a:cubicBezTo>
                <a:cubicBezTo>
                  <a:pt x="3095831" y="1669119"/>
                  <a:pt x="3083996" y="1655625"/>
                  <a:pt x="3069326" y="1650124"/>
                </a:cubicBezTo>
                <a:cubicBezTo>
                  <a:pt x="3055801" y="1645052"/>
                  <a:pt x="3041299" y="1643117"/>
                  <a:pt x="3027285" y="1639614"/>
                </a:cubicBezTo>
                <a:cubicBezTo>
                  <a:pt x="2956176" y="1568505"/>
                  <a:pt x="3044413" y="1654839"/>
                  <a:pt x="2932691" y="1555531"/>
                </a:cubicBezTo>
                <a:cubicBezTo>
                  <a:pt x="2871994" y="1501578"/>
                  <a:pt x="2930723" y="1543709"/>
                  <a:pt x="2869629" y="1502979"/>
                </a:cubicBezTo>
                <a:cubicBezTo>
                  <a:pt x="2862622" y="1492469"/>
                  <a:pt x="2857998" y="1479898"/>
                  <a:pt x="2848609" y="1471448"/>
                </a:cubicBezTo>
                <a:cubicBezTo>
                  <a:pt x="2790087" y="1418778"/>
                  <a:pt x="2770134" y="1413204"/>
                  <a:pt x="2711974" y="1376855"/>
                </a:cubicBezTo>
                <a:cubicBezTo>
                  <a:pt x="2560690" y="1282304"/>
                  <a:pt x="2851389" y="1462886"/>
                  <a:pt x="2638402" y="1313793"/>
                </a:cubicBezTo>
                <a:cubicBezTo>
                  <a:pt x="2619149" y="1300315"/>
                  <a:pt x="2594895" y="1295298"/>
                  <a:pt x="2575340" y="1282262"/>
                </a:cubicBezTo>
                <a:cubicBezTo>
                  <a:pt x="2552573" y="1267084"/>
                  <a:pt x="2534307" y="1245942"/>
                  <a:pt x="2512278" y="1229710"/>
                </a:cubicBezTo>
                <a:cubicBezTo>
                  <a:pt x="2467682" y="1196850"/>
                  <a:pt x="2408880" y="1179432"/>
                  <a:pt x="2375643" y="1135117"/>
                </a:cubicBezTo>
                <a:cubicBezTo>
                  <a:pt x="2365133" y="1121103"/>
                  <a:pt x="2353829" y="1107651"/>
                  <a:pt x="2344112" y="1093076"/>
                </a:cubicBezTo>
                <a:cubicBezTo>
                  <a:pt x="2303978" y="1032875"/>
                  <a:pt x="2277417" y="960622"/>
                  <a:pt x="2217988" y="914400"/>
                </a:cubicBezTo>
                <a:lnTo>
                  <a:pt x="2123395" y="840828"/>
                </a:lnTo>
                <a:cubicBezTo>
                  <a:pt x="2105755" y="826968"/>
                  <a:pt x="2088790" y="812246"/>
                  <a:pt x="2070843" y="798786"/>
                </a:cubicBezTo>
                <a:cubicBezTo>
                  <a:pt x="2032721" y="770195"/>
                  <a:pt x="1997850" y="736015"/>
                  <a:pt x="1955229" y="714704"/>
                </a:cubicBezTo>
                <a:cubicBezTo>
                  <a:pt x="1927202" y="700690"/>
                  <a:pt x="1899949" y="685006"/>
                  <a:pt x="1871147" y="672662"/>
                </a:cubicBezTo>
                <a:cubicBezTo>
                  <a:pt x="1846623" y="662152"/>
                  <a:pt x="1822347" y="651040"/>
                  <a:pt x="1797574" y="641131"/>
                </a:cubicBezTo>
                <a:cubicBezTo>
                  <a:pt x="1733365" y="615448"/>
                  <a:pt x="1639434" y="582458"/>
                  <a:pt x="1576857" y="567559"/>
                </a:cubicBezTo>
                <a:cubicBezTo>
                  <a:pt x="1523959" y="554964"/>
                  <a:pt x="1330056" y="547477"/>
                  <a:pt x="1314098" y="546538"/>
                </a:cubicBezTo>
                <a:cubicBezTo>
                  <a:pt x="1303588" y="550041"/>
                  <a:pt x="1291218" y="550127"/>
                  <a:pt x="1282567" y="557048"/>
                </a:cubicBezTo>
                <a:cubicBezTo>
                  <a:pt x="1241488" y="589912"/>
                  <a:pt x="1264279" y="653955"/>
                  <a:pt x="1251036" y="693683"/>
                </a:cubicBezTo>
                <a:cubicBezTo>
                  <a:pt x="1247041" y="705667"/>
                  <a:pt x="1229784" y="707362"/>
                  <a:pt x="1219505" y="714704"/>
                </a:cubicBezTo>
                <a:cubicBezTo>
                  <a:pt x="1111630" y="791759"/>
                  <a:pt x="1246396" y="695798"/>
                  <a:pt x="1135422" y="788276"/>
                </a:cubicBezTo>
                <a:cubicBezTo>
                  <a:pt x="1090496" y="825715"/>
                  <a:pt x="982197" y="901674"/>
                  <a:pt x="935726" y="924910"/>
                </a:cubicBezTo>
                <a:cubicBezTo>
                  <a:pt x="892091" y="946728"/>
                  <a:pt x="839358" y="971638"/>
                  <a:pt x="799091" y="998483"/>
                </a:cubicBezTo>
                <a:cubicBezTo>
                  <a:pt x="643290" y="1102349"/>
                  <a:pt x="839949" y="980978"/>
                  <a:pt x="704498" y="1082566"/>
                </a:cubicBezTo>
                <a:cubicBezTo>
                  <a:pt x="691964" y="1091967"/>
                  <a:pt x="676471" y="1096579"/>
                  <a:pt x="662457" y="1103586"/>
                </a:cubicBezTo>
                <a:cubicBezTo>
                  <a:pt x="613601" y="1176868"/>
                  <a:pt x="678956" y="1088586"/>
                  <a:pt x="588885" y="1166648"/>
                </a:cubicBezTo>
                <a:cubicBezTo>
                  <a:pt x="504963" y="1239381"/>
                  <a:pt x="501641" y="1247939"/>
                  <a:pt x="452250" y="1313793"/>
                </a:cubicBezTo>
                <a:cubicBezTo>
                  <a:pt x="445243" y="1334814"/>
                  <a:pt x="443520" y="1358418"/>
                  <a:pt x="431229" y="1376855"/>
                </a:cubicBezTo>
                <a:cubicBezTo>
                  <a:pt x="424222" y="1387365"/>
                  <a:pt x="417639" y="1398170"/>
                  <a:pt x="410209" y="1408386"/>
                </a:cubicBezTo>
                <a:cubicBezTo>
                  <a:pt x="389603" y="1436720"/>
                  <a:pt x="366581" y="1463319"/>
                  <a:pt x="347147" y="1492469"/>
                </a:cubicBezTo>
                <a:lnTo>
                  <a:pt x="305105" y="1555531"/>
                </a:lnTo>
                <a:cubicBezTo>
                  <a:pt x="297169" y="1579340"/>
                  <a:pt x="274979" y="1660771"/>
                  <a:pt x="252554" y="1692166"/>
                </a:cubicBezTo>
                <a:cubicBezTo>
                  <a:pt x="243914" y="1704261"/>
                  <a:pt x="230897" y="1712587"/>
                  <a:pt x="221022" y="1723697"/>
                </a:cubicBezTo>
                <a:cubicBezTo>
                  <a:pt x="159288" y="1793148"/>
                  <a:pt x="177120" y="1785281"/>
                  <a:pt x="105409" y="1849821"/>
                </a:cubicBezTo>
                <a:cubicBezTo>
                  <a:pt x="-39331" y="1980087"/>
                  <a:pt x="174004" y="1770715"/>
                  <a:pt x="21326" y="1923393"/>
                </a:cubicBezTo>
                <a:cubicBezTo>
                  <a:pt x="14319" y="1940910"/>
                  <a:pt x="2013" y="1957156"/>
                  <a:pt x="305" y="1975945"/>
                </a:cubicBezTo>
                <a:cubicBezTo>
                  <a:pt x="-1624" y="1997168"/>
                  <a:pt x="6024" y="2018242"/>
                  <a:pt x="10816" y="2039007"/>
                </a:cubicBezTo>
                <a:cubicBezTo>
                  <a:pt x="20983" y="2083065"/>
                  <a:pt x="38487" y="2132533"/>
                  <a:pt x="52857" y="2175642"/>
                </a:cubicBezTo>
                <a:cubicBezTo>
                  <a:pt x="63367" y="2277242"/>
                  <a:pt x="66116" y="2379947"/>
                  <a:pt x="84388" y="2480442"/>
                </a:cubicBezTo>
                <a:cubicBezTo>
                  <a:pt x="91395" y="2518980"/>
                  <a:pt x="97340" y="2557726"/>
                  <a:pt x="105409" y="2596055"/>
                </a:cubicBezTo>
                <a:cubicBezTo>
                  <a:pt x="111361" y="2624326"/>
                  <a:pt x="126429" y="2680138"/>
                  <a:pt x="126429" y="2680138"/>
                </a:cubicBezTo>
                <a:cubicBezTo>
                  <a:pt x="122926" y="2725683"/>
                  <a:pt x="120963" y="2771373"/>
                  <a:pt x="115919" y="2816773"/>
                </a:cubicBezTo>
                <a:cubicBezTo>
                  <a:pt x="113946" y="2834528"/>
                  <a:pt x="108605" y="2851748"/>
                  <a:pt x="105409" y="2869324"/>
                </a:cubicBezTo>
                <a:cubicBezTo>
                  <a:pt x="101597" y="2890291"/>
                  <a:pt x="98402" y="2911365"/>
                  <a:pt x="94898" y="2932386"/>
                </a:cubicBezTo>
                <a:cubicBezTo>
                  <a:pt x="98402" y="2970924"/>
                  <a:pt x="94490" y="3010876"/>
                  <a:pt x="105409" y="3048000"/>
                </a:cubicBezTo>
                <a:cubicBezTo>
                  <a:pt x="112538" y="3072237"/>
                  <a:pt x="133887" y="3089748"/>
                  <a:pt x="147450" y="3111062"/>
                </a:cubicBezTo>
                <a:cubicBezTo>
                  <a:pt x="179572" y="3161539"/>
                  <a:pt x="182993" y="3175973"/>
                  <a:pt x="221022" y="3226676"/>
                </a:cubicBezTo>
                <a:cubicBezTo>
                  <a:pt x="231533" y="3240690"/>
                  <a:pt x="243270" y="3253862"/>
                  <a:pt x="252554" y="3268717"/>
                </a:cubicBezTo>
                <a:cubicBezTo>
                  <a:pt x="298670" y="3342503"/>
                  <a:pt x="244993" y="3282178"/>
                  <a:pt x="305105" y="3342290"/>
                </a:cubicBezTo>
                <a:cubicBezTo>
                  <a:pt x="322567" y="3385944"/>
                  <a:pt x="342929" y="3441068"/>
                  <a:pt x="368167" y="3478924"/>
                </a:cubicBezTo>
                <a:lnTo>
                  <a:pt x="389188" y="3510455"/>
                </a:lnTo>
                <a:cubicBezTo>
                  <a:pt x="411733" y="3578092"/>
                  <a:pt x="382023" y="3504629"/>
                  <a:pt x="431229" y="3573517"/>
                </a:cubicBezTo>
                <a:cubicBezTo>
                  <a:pt x="440336" y="3586267"/>
                  <a:pt x="444189" y="3602124"/>
                  <a:pt x="452250" y="3615559"/>
                </a:cubicBezTo>
                <a:cubicBezTo>
                  <a:pt x="465248" y="3637222"/>
                  <a:pt x="481905" y="3656602"/>
                  <a:pt x="494291" y="3678621"/>
                </a:cubicBezTo>
                <a:cubicBezTo>
                  <a:pt x="513494" y="3712760"/>
                  <a:pt x="546843" y="3783724"/>
                  <a:pt x="546843" y="3783724"/>
                </a:cubicBezTo>
                <a:cubicBezTo>
                  <a:pt x="550347" y="3801241"/>
                  <a:pt x="557354" y="3818412"/>
                  <a:pt x="557354" y="3836276"/>
                </a:cubicBezTo>
                <a:cubicBezTo>
                  <a:pt x="557354" y="3859169"/>
                  <a:pt x="528112" y="3898876"/>
                  <a:pt x="515312" y="3909848"/>
                </a:cubicBezTo>
                <a:cubicBezTo>
                  <a:pt x="503416" y="3920045"/>
                  <a:pt x="485805" y="3921468"/>
                  <a:pt x="473271" y="3930869"/>
                </a:cubicBezTo>
                <a:cubicBezTo>
                  <a:pt x="457416" y="3942760"/>
                  <a:pt x="447084" y="3961019"/>
                  <a:pt x="431229" y="3972910"/>
                </a:cubicBezTo>
                <a:cubicBezTo>
                  <a:pt x="418695" y="3982311"/>
                  <a:pt x="401937" y="3984824"/>
                  <a:pt x="389188" y="3993931"/>
                </a:cubicBezTo>
                <a:cubicBezTo>
                  <a:pt x="377093" y="4002571"/>
                  <a:pt x="365637" y="4012922"/>
                  <a:pt x="357657" y="4025462"/>
                </a:cubicBezTo>
                <a:cubicBezTo>
                  <a:pt x="340834" y="4051899"/>
                  <a:pt x="315616" y="4109545"/>
                  <a:pt x="315616" y="4109545"/>
                </a:cubicBezTo>
                <a:cubicBezTo>
                  <a:pt x="319119" y="4186621"/>
                  <a:pt x="317906" y="4264057"/>
                  <a:pt x="326126" y="4340773"/>
                </a:cubicBezTo>
                <a:cubicBezTo>
                  <a:pt x="328487" y="4362805"/>
                  <a:pt x="339575" y="4383011"/>
                  <a:pt x="347147" y="4403835"/>
                </a:cubicBezTo>
                <a:cubicBezTo>
                  <a:pt x="386265" y="4511409"/>
                  <a:pt x="349533" y="4405898"/>
                  <a:pt x="389188" y="4498428"/>
                </a:cubicBezTo>
                <a:cubicBezTo>
                  <a:pt x="407956" y="4542221"/>
                  <a:pt x="391680" y="4529271"/>
                  <a:pt x="420719" y="4582510"/>
                </a:cubicBezTo>
                <a:cubicBezTo>
                  <a:pt x="432817" y="4604689"/>
                  <a:pt x="449762" y="4623909"/>
                  <a:pt x="462760" y="4645573"/>
                </a:cubicBezTo>
                <a:cubicBezTo>
                  <a:pt x="473270" y="4663090"/>
                  <a:pt x="482034" y="4681781"/>
                  <a:pt x="494291" y="4698124"/>
                </a:cubicBezTo>
                <a:cubicBezTo>
                  <a:pt x="591519" y="4827760"/>
                  <a:pt x="616256" y="4851157"/>
                  <a:pt x="715009" y="4960883"/>
                </a:cubicBezTo>
                <a:cubicBezTo>
                  <a:pt x="739533" y="4957380"/>
                  <a:pt x="765220" y="4958618"/>
                  <a:pt x="788581" y="4950373"/>
                </a:cubicBezTo>
                <a:cubicBezTo>
                  <a:pt x="863530" y="4923920"/>
                  <a:pt x="879969" y="4895734"/>
                  <a:pt x="946236" y="4876800"/>
                </a:cubicBezTo>
                <a:cubicBezTo>
                  <a:pt x="977293" y="4867926"/>
                  <a:pt x="1009298" y="4862786"/>
                  <a:pt x="1040829" y="4855779"/>
                </a:cubicBezTo>
                <a:cubicBezTo>
                  <a:pt x="1237022" y="4859283"/>
                  <a:pt x="1434748" y="4841571"/>
                  <a:pt x="1629409" y="4866290"/>
                </a:cubicBezTo>
                <a:cubicBezTo>
                  <a:pt x="1663815" y="4870659"/>
                  <a:pt x="1672868" y="4922655"/>
                  <a:pt x="1702981" y="4939862"/>
                </a:cubicBezTo>
                <a:cubicBezTo>
                  <a:pt x="1727505" y="4953876"/>
                  <a:pt x="1750908" y="4970067"/>
                  <a:pt x="1776554" y="4981904"/>
                </a:cubicBezTo>
                <a:cubicBezTo>
                  <a:pt x="1820392" y="5002137"/>
                  <a:pt x="1847051" y="5003767"/>
                  <a:pt x="1892167" y="5013435"/>
                </a:cubicBezTo>
                <a:cubicBezTo>
                  <a:pt x="2046017" y="5046403"/>
                  <a:pt x="1941744" y="5031454"/>
                  <a:pt x="2144416" y="5044966"/>
                </a:cubicBezTo>
                <a:cubicBezTo>
                  <a:pt x="2277547" y="5041462"/>
                  <a:pt x="2410987" y="5044174"/>
                  <a:pt x="2543809" y="5034455"/>
                </a:cubicBezTo>
                <a:cubicBezTo>
                  <a:pt x="2556407" y="5033533"/>
                  <a:pt x="2564042" y="5019084"/>
                  <a:pt x="2575340" y="5013435"/>
                </a:cubicBezTo>
                <a:cubicBezTo>
                  <a:pt x="2585249" y="5008480"/>
                  <a:pt x="2596361" y="5006428"/>
                  <a:pt x="2606871" y="5002924"/>
                </a:cubicBezTo>
                <a:cubicBezTo>
                  <a:pt x="2624388" y="4988910"/>
                  <a:pt x="2639812" y="4971777"/>
                  <a:pt x="2659422" y="4960883"/>
                </a:cubicBezTo>
                <a:cubicBezTo>
                  <a:pt x="2672049" y="4953868"/>
                  <a:pt x="2687575" y="4954341"/>
                  <a:pt x="2701464" y="4950373"/>
                </a:cubicBezTo>
                <a:cubicBezTo>
                  <a:pt x="2712117" y="4947329"/>
                  <a:pt x="2722936" y="4944505"/>
                  <a:pt x="2732995" y="4939862"/>
                </a:cubicBezTo>
                <a:cubicBezTo>
                  <a:pt x="2792924" y="4912202"/>
                  <a:pt x="2833972" y="4896176"/>
                  <a:pt x="2880140" y="4855779"/>
                </a:cubicBezTo>
                <a:cubicBezTo>
                  <a:pt x="2895055" y="4842729"/>
                  <a:pt x="2909131" y="4828653"/>
                  <a:pt x="2922181" y="4813738"/>
                </a:cubicBezTo>
                <a:cubicBezTo>
                  <a:pt x="2979836" y="4747847"/>
                  <a:pt x="2931262" y="4797393"/>
                  <a:pt x="2974733" y="4719145"/>
                </a:cubicBezTo>
                <a:cubicBezTo>
                  <a:pt x="2983240" y="4703832"/>
                  <a:pt x="2997757" y="4692417"/>
                  <a:pt x="3006264" y="4677104"/>
                </a:cubicBezTo>
                <a:cubicBezTo>
                  <a:pt x="3036601" y="4622497"/>
                  <a:pt x="3015943" y="4631053"/>
                  <a:pt x="3048305" y="4582510"/>
                </a:cubicBezTo>
                <a:cubicBezTo>
                  <a:pt x="3067738" y="4553360"/>
                  <a:pt x="3091933" y="4527578"/>
                  <a:pt x="3111367" y="4498428"/>
                </a:cubicBezTo>
                <a:cubicBezTo>
                  <a:pt x="3150278" y="4440062"/>
                  <a:pt x="3169542" y="4408640"/>
                  <a:pt x="3216471" y="4351283"/>
                </a:cubicBezTo>
                <a:cubicBezTo>
                  <a:pt x="3225883" y="4339779"/>
                  <a:pt x="3236583" y="4329268"/>
                  <a:pt x="3248002" y="4319752"/>
                </a:cubicBezTo>
                <a:cubicBezTo>
                  <a:pt x="3257706" y="4311665"/>
                  <a:pt x="3269829" y="4306818"/>
                  <a:pt x="3279533" y="4298731"/>
                </a:cubicBezTo>
                <a:cubicBezTo>
                  <a:pt x="3373179" y="4220692"/>
                  <a:pt x="3232802" y="4318914"/>
                  <a:pt x="3363616" y="4235669"/>
                </a:cubicBezTo>
                <a:cubicBezTo>
                  <a:pt x="3384930" y="4222106"/>
                  <a:pt x="3404082" y="4204926"/>
                  <a:pt x="3426678" y="4193628"/>
                </a:cubicBezTo>
                <a:cubicBezTo>
                  <a:pt x="3440692" y="4186621"/>
                  <a:pt x="3456185" y="4182008"/>
                  <a:pt x="3468719" y="4172607"/>
                </a:cubicBezTo>
                <a:cubicBezTo>
                  <a:pt x="3484574" y="4160716"/>
                  <a:pt x="3495713" y="4143464"/>
                  <a:pt x="3510760" y="4130566"/>
                </a:cubicBezTo>
                <a:cubicBezTo>
                  <a:pt x="3520351" y="4122345"/>
                  <a:pt x="3532700" y="4117766"/>
                  <a:pt x="3542291" y="4109545"/>
                </a:cubicBezTo>
                <a:cubicBezTo>
                  <a:pt x="3570338" y="4085505"/>
                  <a:pt x="3582456" y="4061331"/>
                  <a:pt x="3615864" y="4046483"/>
                </a:cubicBezTo>
                <a:cubicBezTo>
                  <a:pt x="3636112" y="4037484"/>
                  <a:pt x="3678926" y="4025462"/>
                  <a:pt x="3678926" y="4025462"/>
                </a:cubicBezTo>
                <a:cubicBezTo>
                  <a:pt x="3696443" y="4028966"/>
                  <a:pt x="3727461" y="4018566"/>
                  <a:pt x="3731478" y="4035973"/>
                </a:cubicBezTo>
                <a:cubicBezTo>
                  <a:pt x="3751188" y="4121384"/>
                  <a:pt x="3733545" y="4211483"/>
                  <a:pt x="3741988" y="4298731"/>
                </a:cubicBezTo>
                <a:cubicBezTo>
                  <a:pt x="3747148" y="4352053"/>
                  <a:pt x="3772188" y="4369640"/>
                  <a:pt x="3794540" y="4414345"/>
                </a:cubicBezTo>
                <a:cubicBezTo>
                  <a:pt x="3802977" y="4431220"/>
                  <a:pt x="3807898" y="4449656"/>
                  <a:pt x="3815560" y="4466897"/>
                </a:cubicBezTo>
                <a:cubicBezTo>
                  <a:pt x="3874490" y="4599490"/>
                  <a:pt x="3795274" y="4405670"/>
                  <a:pt x="3857602" y="4561490"/>
                </a:cubicBezTo>
                <a:cubicBezTo>
                  <a:pt x="3861105" y="4579007"/>
                  <a:pt x="3865175" y="4596421"/>
                  <a:pt x="3868112" y="4614042"/>
                </a:cubicBezTo>
                <a:cubicBezTo>
                  <a:pt x="3872185" y="4638478"/>
                  <a:pt x="3873764" y="4663322"/>
                  <a:pt x="3878622" y="4687614"/>
                </a:cubicBezTo>
                <a:cubicBezTo>
                  <a:pt x="3880795" y="4698478"/>
                  <a:pt x="3884633" y="4709021"/>
                  <a:pt x="3889133" y="4719145"/>
                </a:cubicBezTo>
                <a:cubicBezTo>
                  <a:pt x="3899358" y="4742151"/>
                  <a:pt x="3922115" y="4790255"/>
                  <a:pt x="3941685" y="4813738"/>
                </a:cubicBezTo>
                <a:cubicBezTo>
                  <a:pt x="3951201" y="4825157"/>
                  <a:pt x="3962259" y="4835225"/>
                  <a:pt x="3973216" y="4845269"/>
                </a:cubicBezTo>
                <a:cubicBezTo>
                  <a:pt x="4004314" y="4873776"/>
                  <a:pt x="4033123" y="4905339"/>
                  <a:pt x="4067809" y="4929352"/>
                </a:cubicBezTo>
                <a:cubicBezTo>
                  <a:pt x="4079686" y="4937574"/>
                  <a:pt x="4095961" y="4935894"/>
                  <a:pt x="4109850" y="4939862"/>
                </a:cubicBezTo>
                <a:cubicBezTo>
                  <a:pt x="4120503" y="4942906"/>
                  <a:pt x="4130706" y="4947408"/>
                  <a:pt x="4141381" y="4950373"/>
                </a:cubicBezTo>
                <a:cubicBezTo>
                  <a:pt x="4330766" y="5002980"/>
                  <a:pt x="4246492" y="4966142"/>
                  <a:pt x="4362098" y="5023945"/>
                </a:cubicBezTo>
                <a:cubicBezTo>
                  <a:pt x="4372608" y="5020442"/>
                  <a:pt x="4385118" y="5020528"/>
                  <a:pt x="4393629" y="5013435"/>
                </a:cubicBezTo>
                <a:cubicBezTo>
                  <a:pt x="4430026" y="4983104"/>
                  <a:pt x="4420721" y="4952592"/>
                  <a:pt x="4467202" y="4929352"/>
                </a:cubicBezTo>
                <a:cubicBezTo>
                  <a:pt x="4514343" y="4905782"/>
                  <a:pt x="4539544" y="4908331"/>
                  <a:pt x="4582816" y="49083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E3971AC-84FB-B423-68E6-217919EFF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46" y="2185239"/>
            <a:ext cx="560228" cy="62407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1A2E63-C169-D9C6-7CE3-9BDD7F3CE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18" y="4085525"/>
            <a:ext cx="560228" cy="62407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5F2742F-BA26-D557-3BD2-8BEF1339C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26" y="5322101"/>
            <a:ext cx="560228" cy="6240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FE64895-0C45-D7CD-BB3F-E13AEB5F9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81" y="3363404"/>
            <a:ext cx="560228" cy="62407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32D1DCA-8F50-801D-A269-8D7CF65858F5}"/>
              </a:ext>
            </a:extLst>
          </p:cNvPr>
          <p:cNvSpPr txBox="1"/>
          <p:nvPr/>
        </p:nvSpPr>
        <p:spPr>
          <a:xfrm>
            <a:off x="6815109" y="224714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+30 min.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EDCFEE-71DD-D637-4727-F23346615157}"/>
              </a:ext>
            </a:extLst>
          </p:cNvPr>
          <p:cNvSpPr txBox="1"/>
          <p:nvPr/>
        </p:nvSpPr>
        <p:spPr>
          <a:xfrm>
            <a:off x="5364518" y="299494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+20 min.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6CFDF2-3400-D183-613A-D5D64CBB1D2E}"/>
              </a:ext>
            </a:extLst>
          </p:cNvPr>
          <p:cNvSpPr txBox="1"/>
          <p:nvPr/>
        </p:nvSpPr>
        <p:spPr>
          <a:xfrm>
            <a:off x="5090668" y="470872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+15 min.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2B5F115-F929-9225-D232-EE427A3D2629}"/>
              </a:ext>
            </a:extLst>
          </p:cNvPr>
          <p:cNvSpPr txBox="1"/>
          <p:nvPr/>
        </p:nvSpPr>
        <p:spPr>
          <a:xfrm>
            <a:off x="8452853" y="58899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+20 min.</a:t>
            </a: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018EB03-4A3E-3BF8-930F-01187AA34059}"/>
              </a:ext>
            </a:extLst>
          </p:cNvPr>
          <p:cNvSpPr/>
          <p:nvPr/>
        </p:nvSpPr>
        <p:spPr>
          <a:xfrm>
            <a:off x="6106510" y="1823402"/>
            <a:ext cx="609600" cy="567559"/>
          </a:xfrm>
          <a:custGeom>
            <a:avLst/>
            <a:gdLst>
              <a:gd name="connsiteX0" fmla="*/ 609600 w 609600"/>
              <a:gd name="connsiteY0" fmla="*/ 0 h 567559"/>
              <a:gd name="connsiteX1" fmla="*/ 599090 w 609600"/>
              <a:gd name="connsiteY1" fmla="*/ 115614 h 567559"/>
              <a:gd name="connsiteX2" fmla="*/ 536028 w 609600"/>
              <a:gd name="connsiteY2" fmla="*/ 157655 h 567559"/>
              <a:gd name="connsiteX3" fmla="*/ 441435 w 609600"/>
              <a:gd name="connsiteY3" fmla="*/ 231228 h 567559"/>
              <a:gd name="connsiteX4" fmla="*/ 357352 w 609600"/>
              <a:gd name="connsiteY4" fmla="*/ 294290 h 567559"/>
              <a:gd name="connsiteX5" fmla="*/ 315311 w 609600"/>
              <a:gd name="connsiteY5" fmla="*/ 325821 h 567559"/>
              <a:gd name="connsiteX6" fmla="*/ 241738 w 609600"/>
              <a:gd name="connsiteY6" fmla="*/ 367862 h 567559"/>
              <a:gd name="connsiteX7" fmla="*/ 210207 w 609600"/>
              <a:gd name="connsiteY7" fmla="*/ 388883 h 567559"/>
              <a:gd name="connsiteX8" fmla="*/ 105104 w 609600"/>
              <a:gd name="connsiteY8" fmla="*/ 441435 h 567559"/>
              <a:gd name="connsiteX9" fmla="*/ 10511 w 609600"/>
              <a:gd name="connsiteY9" fmla="*/ 546538 h 567559"/>
              <a:gd name="connsiteX10" fmla="*/ 0 w 609600"/>
              <a:gd name="connsiteY10" fmla="*/ 567559 h 56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" h="567559">
                <a:moveTo>
                  <a:pt x="609600" y="0"/>
                </a:moveTo>
                <a:cubicBezTo>
                  <a:pt x="606097" y="38538"/>
                  <a:pt x="615454" y="80547"/>
                  <a:pt x="599090" y="115614"/>
                </a:cubicBezTo>
                <a:cubicBezTo>
                  <a:pt x="588406" y="138507"/>
                  <a:pt x="555970" y="142145"/>
                  <a:pt x="536028" y="157655"/>
                </a:cubicBezTo>
                <a:cubicBezTo>
                  <a:pt x="504497" y="182179"/>
                  <a:pt x="469681" y="202983"/>
                  <a:pt x="441435" y="231228"/>
                </a:cubicBezTo>
                <a:cubicBezTo>
                  <a:pt x="363112" y="309549"/>
                  <a:pt x="437043" y="244483"/>
                  <a:pt x="357352" y="294290"/>
                </a:cubicBezTo>
                <a:cubicBezTo>
                  <a:pt x="342498" y="303574"/>
                  <a:pt x="329565" y="315639"/>
                  <a:pt x="315311" y="325821"/>
                </a:cubicBezTo>
                <a:cubicBezTo>
                  <a:pt x="264093" y="362406"/>
                  <a:pt x="303328" y="332669"/>
                  <a:pt x="241738" y="367862"/>
                </a:cubicBezTo>
                <a:cubicBezTo>
                  <a:pt x="230770" y="374129"/>
                  <a:pt x="221329" y="382894"/>
                  <a:pt x="210207" y="388883"/>
                </a:cubicBezTo>
                <a:cubicBezTo>
                  <a:pt x="175719" y="407453"/>
                  <a:pt x="132801" y="413738"/>
                  <a:pt x="105104" y="441435"/>
                </a:cubicBezTo>
                <a:cubicBezTo>
                  <a:pt x="50225" y="496313"/>
                  <a:pt x="40707" y="496211"/>
                  <a:pt x="10511" y="546538"/>
                </a:cubicBezTo>
                <a:cubicBezTo>
                  <a:pt x="6480" y="553256"/>
                  <a:pt x="3504" y="560552"/>
                  <a:pt x="0" y="56755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49271459-B6F1-A7D9-5C62-594331073DAF}"/>
              </a:ext>
            </a:extLst>
          </p:cNvPr>
          <p:cNvSpPr/>
          <p:nvPr/>
        </p:nvSpPr>
        <p:spPr>
          <a:xfrm>
            <a:off x="6138042" y="5943459"/>
            <a:ext cx="1040524" cy="147145"/>
          </a:xfrm>
          <a:custGeom>
            <a:avLst/>
            <a:gdLst>
              <a:gd name="connsiteX0" fmla="*/ 0 w 1040524"/>
              <a:gd name="connsiteY0" fmla="*/ 126124 h 147145"/>
              <a:gd name="connsiteX1" fmla="*/ 115614 w 1040524"/>
              <a:gd name="connsiteY1" fmla="*/ 115614 h 147145"/>
              <a:gd name="connsiteX2" fmla="*/ 157655 w 1040524"/>
              <a:gd name="connsiteY2" fmla="*/ 84083 h 147145"/>
              <a:gd name="connsiteX3" fmla="*/ 262758 w 1040524"/>
              <a:gd name="connsiteY3" fmla="*/ 42041 h 147145"/>
              <a:gd name="connsiteX4" fmla="*/ 294289 w 1040524"/>
              <a:gd name="connsiteY4" fmla="*/ 31531 h 147145"/>
              <a:gd name="connsiteX5" fmla="*/ 367862 w 1040524"/>
              <a:gd name="connsiteY5" fmla="*/ 21021 h 147145"/>
              <a:gd name="connsiteX6" fmla="*/ 409903 w 1040524"/>
              <a:gd name="connsiteY6" fmla="*/ 10510 h 147145"/>
              <a:gd name="connsiteX7" fmla="*/ 536027 w 1040524"/>
              <a:gd name="connsiteY7" fmla="*/ 0 h 147145"/>
              <a:gd name="connsiteX8" fmla="*/ 819807 w 1040524"/>
              <a:gd name="connsiteY8" fmla="*/ 10510 h 147145"/>
              <a:gd name="connsiteX9" fmla="*/ 851338 w 1040524"/>
              <a:gd name="connsiteY9" fmla="*/ 21021 h 147145"/>
              <a:gd name="connsiteX10" fmla="*/ 924910 w 1040524"/>
              <a:gd name="connsiteY10" fmla="*/ 31531 h 147145"/>
              <a:gd name="connsiteX11" fmla="*/ 956441 w 1040524"/>
              <a:gd name="connsiteY11" fmla="*/ 63062 h 147145"/>
              <a:gd name="connsiteX12" fmla="*/ 1008993 w 1040524"/>
              <a:gd name="connsiteY12" fmla="*/ 126124 h 147145"/>
              <a:gd name="connsiteX13" fmla="*/ 1040524 w 1040524"/>
              <a:gd name="connsiteY13" fmla="*/ 147145 h 14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0524" h="147145">
                <a:moveTo>
                  <a:pt x="0" y="126124"/>
                </a:moveTo>
                <a:cubicBezTo>
                  <a:pt x="38538" y="122621"/>
                  <a:pt x="78224" y="125585"/>
                  <a:pt x="115614" y="115614"/>
                </a:cubicBezTo>
                <a:cubicBezTo>
                  <a:pt x="132540" y="111101"/>
                  <a:pt x="142801" y="93367"/>
                  <a:pt x="157655" y="84083"/>
                </a:cubicBezTo>
                <a:cubicBezTo>
                  <a:pt x="193004" y="61990"/>
                  <a:pt x="222324" y="55519"/>
                  <a:pt x="262758" y="42041"/>
                </a:cubicBezTo>
                <a:cubicBezTo>
                  <a:pt x="273268" y="38538"/>
                  <a:pt x="283322" y="33098"/>
                  <a:pt x="294289" y="31531"/>
                </a:cubicBezTo>
                <a:cubicBezTo>
                  <a:pt x="318813" y="28028"/>
                  <a:pt x="343488" y="25453"/>
                  <a:pt x="367862" y="21021"/>
                </a:cubicBezTo>
                <a:cubicBezTo>
                  <a:pt x="382074" y="18437"/>
                  <a:pt x="395570" y="12302"/>
                  <a:pt x="409903" y="10510"/>
                </a:cubicBezTo>
                <a:cubicBezTo>
                  <a:pt x="451764" y="5277"/>
                  <a:pt x="493986" y="3503"/>
                  <a:pt x="536027" y="0"/>
                </a:cubicBezTo>
                <a:cubicBezTo>
                  <a:pt x="630620" y="3503"/>
                  <a:pt x="725358" y="4213"/>
                  <a:pt x="819807" y="10510"/>
                </a:cubicBezTo>
                <a:cubicBezTo>
                  <a:pt x="830861" y="11247"/>
                  <a:pt x="840474" y="18848"/>
                  <a:pt x="851338" y="21021"/>
                </a:cubicBezTo>
                <a:cubicBezTo>
                  <a:pt x="875630" y="25879"/>
                  <a:pt x="900386" y="28028"/>
                  <a:pt x="924910" y="31531"/>
                </a:cubicBezTo>
                <a:cubicBezTo>
                  <a:pt x="935420" y="42041"/>
                  <a:pt x="946925" y="51643"/>
                  <a:pt x="956441" y="63062"/>
                </a:cubicBezTo>
                <a:cubicBezTo>
                  <a:pt x="994021" y="108158"/>
                  <a:pt x="958747" y="84252"/>
                  <a:pt x="1008993" y="126124"/>
                </a:cubicBezTo>
                <a:cubicBezTo>
                  <a:pt x="1018697" y="134211"/>
                  <a:pt x="1040524" y="147145"/>
                  <a:pt x="1040524" y="147145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74115B7-5F4E-ACD5-BD37-757CAB52152C}"/>
              </a:ext>
            </a:extLst>
          </p:cNvPr>
          <p:cNvSpPr txBox="1"/>
          <p:nvPr/>
        </p:nvSpPr>
        <p:spPr>
          <a:xfrm>
            <a:off x="10211659" y="780700"/>
            <a:ext cx="37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71496B0-C363-EBB6-139B-F532750AAC07}"/>
              </a:ext>
            </a:extLst>
          </p:cNvPr>
          <p:cNvSpPr txBox="1"/>
          <p:nvPr/>
        </p:nvSpPr>
        <p:spPr>
          <a:xfrm>
            <a:off x="9984211" y="5679722"/>
            <a:ext cx="37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019FD5FB-54E2-DF3D-B5BA-24D036609CAA}"/>
              </a:ext>
            </a:extLst>
          </p:cNvPr>
          <p:cNvSpPr/>
          <p:nvPr/>
        </p:nvSpPr>
        <p:spPr>
          <a:xfrm rot="10800000">
            <a:off x="10461848" y="596552"/>
            <a:ext cx="1495845" cy="5326091"/>
          </a:xfrm>
          <a:custGeom>
            <a:avLst/>
            <a:gdLst>
              <a:gd name="connsiteX0" fmla="*/ 4708940 w 4708940"/>
              <a:gd name="connsiteY0" fmla="*/ 0 h 5044966"/>
              <a:gd name="connsiteX1" fmla="*/ 4687919 w 4708940"/>
              <a:gd name="connsiteY1" fmla="*/ 52552 h 5044966"/>
              <a:gd name="connsiteX2" fmla="*/ 4677409 w 4708940"/>
              <a:gd name="connsiteY2" fmla="*/ 84083 h 5044966"/>
              <a:gd name="connsiteX3" fmla="*/ 4656388 w 4708940"/>
              <a:gd name="connsiteY3" fmla="*/ 115614 h 5044966"/>
              <a:gd name="connsiteX4" fmla="*/ 4635367 w 4708940"/>
              <a:gd name="connsiteY4" fmla="*/ 220717 h 5044966"/>
              <a:gd name="connsiteX5" fmla="*/ 4603836 w 4708940"/>
              <a:gd name="connsiteY5" fmla="*/ 336331 h 5044966"/>
              <a:gd name="connsiteX6" fmla="*/ 4593326 w 4708940"/>
              <a:gd name="connsiteY6" fmla="*/ 409904 h 5044966"/>
              <a:gd name="connsiteX7" fmla="*/ 4582816 w 4708940"/>
              <a:gd name="connsiteY7" fmla="*/ 462455 h 5044966"/>
              <a:gd name="connsiteX8" fmla="*/ 4551285 w 4708940"/>
              <a:gd name="connsiteY8" fmla="*/ 651642 h 5044966"/>
              <a:gd name="connsiteX9" fmla="*/ 4509243 w 4708940"/>
              <a:gd name="connsiteY9" fmla="*/ 735724 h 5044966"/>
              <a:gd name="connsiteX10" fmla="*/ 4488222 w 4708940"/>
              <a:gd name="connsiteY10" fmla="*/ 788276 h 5044966"/>
              <a:gd name="connsiteX11" fmla="*/ 4477712 w 4708940"/>
              <a:gd name="connsiteY11" fmla="*/ 819807 h 5044966"/>
              <a:gd name="connsiteX12" fmla="*/ 4372609 w 4708940"/>
              <a:gd name="connsiteY12" fmla="*/ 935421 h 5044966"/>
              <a:gd name="connsiteX13" fmla="*/ 4351588 w 4708940"/>
              <a:gd name="connsiteY13" fmla="*/ 966952 h 5044966"/>
              <a:gd name="connsiteX14" fmla="*/ 4267505 w 4708940"/>
              <a:gd name="connsiteY14" fmla="*/ 1030014 h 5044966"/>
              <a:gd name="connsiteX15" fmla="*/ 4204443 w 4708940"/>
              <a:gd name="connsiteY15" fmla="*/ 1082566 h 5044966"/>
              <a:gd name="connsiteX16" fmla="*/ 4141381 w 4708940"/>
              <a:gd name="connsiteY16" fmla="*/ 1145628 h 5044966"/>
              <a:gd name="connsiteX17" fmla="*/ 4109850 w 4708940"/>
              <a:gd name="connsiteY17" fmla="*/ 1177159 h 5044966"/>
              <a:gd name="connsiteX18" fmla="*/ 4036278 w 4708940"/>
              <a:gd name="connsiteY18" fmla="*/ 1240221 h 5044966"/>
              <a:gd name="connsiteX19" fmla="*/ 3941685 w 4708940"/>
              <a:gd name="connsiteY19" fmla="*/ 1334814 h 5044966"/>
              <a:gd name="connsiteX20" fmla="*/ 3836581 w 4708940"/>
              <a:gd name="connsiteY20" fmla="*/ 1408386 h 5044966"/>
              <a:gd name="connsiteX21" fmla="*/ 3805050 w 4708940"/>
              <a:gd name="connsiteY21" fmla="*/ 1429407 h 5044966"/>
              <a:gd name="connsiteX22" fmla="*/ 3741988 w 4708940"/>
              <a:gd name="connsiteY22" fmla="*/ 1502979 h 5044966"/>
              <a:gd name="connsiteX23" fmla="*/ 3720967 w 4708940"/>
              <a:gd name="connsiteY23" fmla="*/ 1534510 h 5044966"/>
              <a:gd name="connsiteX24" fmla="*/ 3689436 w 4708940"/>
              <a:gd name="connsiteY24" fmla="*/ 1566042 h 5044966"/>
              <a:gd name="connsiteX25" fmla="*/ 3594843 w 4708940"/>
              <a:gd name="connsiteY25" fmla="*/ 1660635 h 5044966"/>
              <a:gd name="connsiteX26" fmla="*/ 3353105 w 4708940"/>
              <a:gd name="connsiteY26" fmla="*/ 1671145 h 5044966"/>
              <a:gd name="connsiteX27" fmla="*/ 3111367 w 4708940"/>
              <a:gd name="connsiteY27" fmla="*/ 1671145 h 5044966"/>
              <a:gd name="connsiteX28" fmla="*/ 3069326 w 4708940"/>
              <a:gd name="connsiteY28" fmla="*/ 1650124 h 5044966"/>
              <a:gd name="connsiteX29" fmla="*/ 3027285 w 4708940"/>
              <a:gd name="connsiteY29" fmla="*/ 1639614 h 5044966"/>
              <a:gd name="connsiteX30" fmla="*/ 2932691 w 4708940"/>
              <a:gd name="connsiteY30" fmla="*/ 1555531 h 5044966"/>
              <a:gd name="connsiteX31" fmla="*/ 2869629 w 4708940"/>
              <a:gd name="connsiteY31" fmla="*/ 1502979 h 5044966"/>
              <a:gd name="connsiteX32" fmla="*/ 2848609 w 4708940"/>
              <a:gd name="connsiteY32" fmla="*/ 1471448 h 5044966"/>
              <a:gd name="connsiteX33" fmla="*/ 2711974 w 4708940"/>
              <a:gd name="connsiteY33" fmla="*/ 1376855 h 5044966"/>
              <a:gd name="connsiteX34" fmla="*/ 2638402 w 4708940"/>
              <a:gd name="connsiteY34" fmla="*/ 1313793 h 5044966"/>
              <a:gd name="connsiteX35" fmla="*/ 2575340 w 4708940"/>
              <a:gd name="connsiteY35" fmla="*/ 1282262 h 5044966"/>
              <a:gd name="connsiteX36" fmla="*/ 2512278 w 4708940"/>
              <a:gd name="connsiteY36" fmla="*/ 1229710 h 5044966"/>
              <a:gd name="connsiteX37" fmla="*/ 2375643 w 4708940"/>
              <a:gd name="connsiteY37" fmla="*/ 1135117 h 5044966"/>
              <a:gd name="connsiteX38" fmla="*/ 2344112 w 4708940"/>
              <a:gd name="connsiteY38" fmla="*/ 1093076 h 5044966"/>
              <a:gd name="connsiteX39" fmla="*/ 2217988 w 4708940"/>
              <a:gd name="connsiteY39" fmla="*/ 914400 h 5044966"/>
              <a:gd name="connsiteX40" fmla="*/ 2123395 w 4708940"/>
              <a:gd name="connsiteY40" fmla="*/ 840828 h 5044966"/>
              <a:gd name="connsiteX41" fmla="*/ 2070843 w 4708940"/>
              <a:gd name="connsiteY41" fmla="*/ 798786 h 5044966"/>
              <a:gd name="connsiteX42" fmla="*/ 1955229 w 4708940"/>
              <a:gd name="connsiteY42" fmla="*/ 714704 h 5044966"/>
              <a:gd name="connsiteX43" fmla="*/ 1871147 w 4708940"/>
              <a:gd name="connsiteY43" fmla="*/ 672662 h 5044966"/>
              <a:gd name="connsiteX44" fmla="*/ 1797574 w 4708940"/>
              <a:gd name="connsiteY44" fmla="*/ 641131 h 5044966"/>
              <a:gd name="connsiteX45" fmla="*/ 1576857 w 4708940"/>
              <a:gd name="connsiteY45" fmla="*/ 567559 h 5044966"/>
              <a:gd name="connsiteX46" fmla="*/ 1314098 w 4708940"/>
              <a:gd name="connsiteY46" fmla="*/ 546538 h 5044966"/>
              <a:gd name="connsiteX47" fmla="*/ 1282567 w 4708940"/>
              <a:gd name="connsiteY47" fmla="*/ 557048 h 5044966"/>
              <a:gd name="connsiteX48" fmla="*/ 1251036 w 4708940"/>
              <a:gd name="connsiteY48" fmla="*/ 693683 h 5044966"/>
              <a:gd name="connsiteX49" fmla="*/ 1219505 w 4708940"/>
              <a:gd name="connsiteY49" fmla="*/ 714704 h 5044966"/>
              <a:gd name="connsiteX50" fmla="*/ 1135422 w 4708940"/>
              <a:gd name="connsiteY50" fmla="*/ 788276 h 5044966"/>
              <a:gd name="connsiteX51" fmla="*/ 935726 w 4708940"/>
              <a:gd name="connsiteY51" fmla="*/ 924910 h 5044966"/>
              <a:gd name="connsiteX52" fmla="*/ 799091 w 4708940"/>
              <a:gd name="connsiteY52" fmla="*/ 998483 h 5044966"/>
              <a:gd name="connsiteX53" fmla="*/ 704498 w 4708940"/>
              <a:gd name="connsiteY53" fmla="*/ 1082566 h 5044966"/>
              <a:gd name="connsiteX54" fmla="*/ 662457 w 4708940"/>
              <a:gd name="connsiteY54" fmla="*/ 1103586 h 5044966"/>
              <a:gd name="connsiteX55" fmla="*/ 588885 w 4708940"/>
              <a:gd name="connsiteY55" fmla="*/ 1166648 h 5044966"/>
              <a:gd name="connsiteX56" fmla="*/ 452250 w 4708940"/>
              <a:gd name="connsiteY56" fmla="*/ 1313793 h 5044966"/>
              <a:gd name="connsiteX57" fmla="*/ 431229 w 4708940"/>
              <a:gd name="connsiteY57" fmla="*/ 1376855 h 5044966"/>
              <a:gd name="connsiteX58" fmla="*/ 410209 w 4708940"/>
              <a:gd name="connsiteY58" fmla="*/ 1408386 h 5044966"/>
              <a:gd name="connsiteX59" fmla="*/ 347147 w 4708940"/>
              <a:gd name="connsiteY59" fmla="*/ 1492469 h 5044966"/>
              <a:gd name="connsiteX60" fmla="*/ 305105 w 4708940"/>
              <a:gd name="connsiteY60" fmla="*/ 1555531 h 5044966"/>
              <a:gd name="connsiteX61" fmla="*/ 252554 w 4708940"/>
              <a:gd name="connsiteY61" fmla="*/ 1692166 h 5044966"/>
              <a:gd name="connsiteX62" fmla="*/ 221022 w 4708940"/>
              <a:gd name="connsiteY62" fmla="*/ 1723697 h 5044966"/>
              <a:gd name="connsiteX63" fmla="*/ 105409 w 4708940"/>
              <a:gd name="connsiteY63" fmla="*/ 1849821 h 5044966"/>
              <a:gd name="connsiteX64" fmla="*/ 21326 w 4708940"/>
              <a:gd name="connsiteY64" fmla="*/ 1923393 h 5044966"/>
              <a:gd name="connsiteX65" fmla="*/ 305 w 4708940"/>
              <a:gd name="connsiteY65" fmla="*/ 1975945 h 5044966"/>
              <a:gd name="connsiteX66" fmla="*/ 10816 w 4708940"/>
              <a:gd name="connsiteY66" fmla="*/ 2039007 h 5044966"/>
              <a:gd name="connsiteX67" fmla="*/ 52857 w 4708940"/>
              <a:gd name="connsiteY67" fmla="*/ 2175642 h 5044966"/>
              <a:gd name="connsiteX68" fmla="*/ 84388 w 4708940"/>
              <a:gd name="connsiteY68" fmla="*/ 2480442 h 5044966"/>
              <a:gd name="connsiteX69" fmla="*/ 105409 w 4708940"/>
              <a:gd name="connsiteY69" fmla="*/ 2596055 h 5044966"/>
              <a:gd name="connsiteX70" fmla="*/ 126429 w 4708940"/>
              <a:gd name="connsiteY70" fmla="*/ 2680138 h 5044966"/>
              <a:gd name="connsiteX71" fmla="*/ 115919 w 4708940"/>
              <a:gd name="connsiteY71" fmla="*/ 2816773 h 5044966"/>
              <a:gd name="connsiteX72" fmla="*/ 105409 w 4708940"/>
              <a:gd name="connsiteY72" fmla="*/ 2869324 h 5044966"/>
              <a:gd name="connsiteX73" fmla="*/ 94898 w 4708940"/>
              <a:gd name="connsiteY73" fmla="*/ 2932386 h 5044966"/>
              <a:gd name="connsiteX74" fmla="*/ 105409 w 4708940"/>
              <a:gd name="connsiteY74" fmla="*/ 3048000 h 5044966"/>
              <a:gd name="connsiteX75" fmla="*/ 147450 w 4708940"/>
              <a:gd name="connsiteY75" fmla="*/ 3111062 h 5044966"/>
              <a:gd name="connsiteX76" fmla="*/ 221022 w 4708940"/>
              <a:gd name="connsiteY76" fmla="*/ 3226676 h 5044966"/>
              <a:gd name="connsiteX77" fmla="*/ 252554 w 4708940"/>
              <a:gd name="connsiteY77" fmla="*/ 3268717 h 5044966"/>
              <a:gd name="connsiteX78" fmla="*/ 305105 w 4708940"/>
              <a:gd name="connsiteY78" fmla="*/ 3342290 h 5044966"/>
              <a:gd name="connsiteX79" fmla="*/ 368167 w 4708940"/>
              <a:gd name="connsiteY79" fmla="*/ 3478924 h 5044966"/>
              <a:gd name="connsiteX80" fmla="*/ 389188 w 4708940"/>
              <a:gd name="connsiteY80" fmla="*/ 3510455 h 5044966"/>
              <a:gd name="connsiteX81" fmla="*/ 431229 w 4708940"/>
              <a:gd name="connsiteY81" fmla="*/ 3573517 h 5044966"/>
              <a:gd name="connsiteX82" fmla="*/ 452250 w 4708940"/>
              <a:gd name="connsiteY82" fmla="*/ 3615559 h 5044966"/>
              <a:gd name="connsiteX83" fmla="*/ 494291 w 4708940"/>
              <a:gd name="connsiteY83" fmla="*/ 3678621 h 5044966"/>
              <a:gd name="connsiteX84" fmla="*/ 546843 w 4708940"/>
              <a:gd name="connsiteY84" fmla="*/ 3783724 h 5044966"/>
              <a:gd name="connsiteX85" fmla="*/ 557354 w 4708940"/>
              <a:gd name="connsiteY85" fmla="*/ 3836276 h 5044966"/>
              <a:gd name="connsiteX86" fmla="*/ 515312 w 4708940"/>
              <a:gd name="connsiteY86" fmla="*/ 3909848 h 5044966"/>
              <a:gd name="connsiteX87" fmla="*/ 473271 w 4708940"/>
              <a:gd name="connsiteY87" fmla="*/ 3930869 h 5044966"/>
              <a:gd name="connsiteX88" fmla="*/ 431229 w 4708940"/>
              <a:gd name="connsiteY88" fmla="*/ 3972910 h 5044966"/>
              <a:gd name="connsiteX89" fmla="*/ 389188 w 4708940"/>
              <a:gd name="connsiteY89" fmla="*/ 3993931 h 5044966"/>
              <a:gd name="connsiteX90" fmla="*/ 357657 w 4708940"/>
              <a:gd name="connsiteY90" fmla="*/ 4025462 h 5044966"/>
              <a:gd name="connsiteX91" fmla="*/ 315616 w 4708940"/>
              <a:gd name="connsiteY91" fmla="*/ 4109545 h 5044966"/>
              <a:gd name="connsiteX92" fmla="*/ 326126 w 4708940"/>
              <a:gd name="connsiteY92" fmla="*/ 4340773 h 5044966"/>
              <a:gd name="connsiteX93" fmla="*/ 347147 w 4708940"/>
              <a:gd name="connsiteY93" fmla="*/ 4403835 h 5044966"/>
              <a:gd name="connsiteX94" fmla="*/ 389188 w 4708940"/>
              <a:gd name="connsiteY94" fmla="*/ 4498428 h 5044966"/>
              <a:gd name="connsiteX95" fmla="*/ 420719 w 4708940"/>
              <a:gd name="connsiteY95" fmla="*/ 4582510 h 5044966"/>
              <a:gd name="connsiteX96" fmla="*/ 462760 w 4708940"/>
              <a:gd name="connsiteY96" fmla="*/ 4645573 h 5044966"/>
              <a:gd name="connsiteX97" fmla="*/ 494291 w 4708940"/>
              <a:gd name="connsiteY97" fmla="*/ 4698124 h 5044966"/>
              <a:gd name="connsiteX98" fmla="*/ 715009 w 4708940"/>
              <a:gd name="connsiteY98" fmla="*/ 4960883 h 5044966"/>
              <a:gd name="connsiteX99" fmla="*/ 788581 w 4708940"/>
              <a:gd name="connsiteY99" fmla="*/ 4950373 h 5044966"/>
              <a:gd name="connsiteX100" fmla="*/ 946236 w 4708940"/>
              <a:gd name="connsiteY100" fmla="*/ 4876800 h 5044966"/>
              <a:gd name="connsiteX101" fmla="*/ 1040829 w 4708940"/>
              <a:gd name="connsiteY101" fmla="*/ 4855779 h 5044966"/>
              <a:gd name="connsiteX102" fmla="*/ 1629409 w 4708940"/>
              <a:gd name="connsiteY102" fmla="*/ 4866290 h 5044966"/>
              <a:gd name="connsiteX103" fmla="*/ 1702981 w 4708940"/>
              <a:gd name="connsiteY103" fmla="*/ 4939862 h 5044966"/>
              <a:gd name="connsiteX104" fmla="*/ 1776554 w 4708940"/>
              <a:gd name="connsiteY104" fmla="*/ 4981904 h 5044966"/>
              <a:gd name="connsiteX105" fmla="*/ 1892167 w 4708940"/>
              <a:gd name="connsiteY105" fmla="*/ 5013435 h 5044966"/>
              <a:gd name="connsiteX106" fmla="*/ 2144416 w 4708940"/>
              <a:gd name="connsiteY106" fmla="*/ 5044966 h 5044966"/>
              <a:gd name="connsiteX107" fmla="*/ 2543809 w 4708940"/>
              <a:gd name="connsiteY107" fmla="*/ 5034455 h 5044966"/>
              <a:gd name="connsiteX108" fmla="*/ 2575340 w 4708940"/>
              <a:gd name="connsiteY108" fmla="*/ 5013435 h 5044966"/>
              <a:gd name="connsiteX109" fmla="*/ 2606871 w 4708940"/>
              <a:gd name="connsiteY109" fmla="*/ 5002924 h 5044966"/>
              <a:gd name="connsiteX110" fmla="*/ 2659422 w 4708940"/>
              <a:gd name="connsiteY110" fmla="*/ 4960883 h 5044966"/>
              <a:gd name="connsiteX111" fmla="*/ 2701464 w 4708940"/>
              <a:gd name="connsiteY111" fmla="*/ 4950373 h 5044966"/>
              <a:gd name="connsiteX112" fmla="*/ 2732995 w 4708940"/>
              <a:gd name="connsiteY112" fmla="*/ 4939862 h 5044966"/>
              <a:gd name="connsiteX113" fmla="*/ 2880140 w 4708940"/>
              <a:gd name="connsiteY113" fmla="*/ 4855779 h 5044966"/>
              <a:gd name="connsiteX114" fmla="*/ 2922181 w 4708940"/>
              <a:gd name="connsiteY114" fmla="*/ 4813738 h 5044966"/>
              <a:gd name="connsiteX115" fmla="*/ 2974733 w 4708940"/>
              <a:gd name="connsiteY115" fmla="*/ 4719145 h 5044966"/>
              <a:gd name="connsiteX116" fmla="*/ 3006264 w 4708940"/>
              <a:gd name="connsiteY116" fmla="*/ 4677104 h 5044966"/>
              <a:gd name="connsiteX117" fmla="*/ 3048305 w 4708940"/>
              <a:gd name="connsiteY117" fmla="*/ 4582510 h 5044966"/>
              <a:gd name="connsiteX118" fmla="*/ 3111367 w 4708940"/>
              <a:gd name="connsiteY118" fmla="*/ 4498428 h 5044966"/>
              <a:gd name="connsiteX119" fmla="*/ 3216471 w 4708940"/>
              <a:gd name="connsiteY119" fmla="*/ 4351283 h 5044966"/>
              <a:gd name="connsiteX120" fmla="*/ 3248002 w 4708940"/>
              <a:gd name="connsiteY120" fmla="*/ 4319752 h 5044966"/>
              <a:gd name="connsiteX121" fmla="*/ 3279533 w 4708940"/>
              <a:gd name="connsiteY121" fmla="*/ 4298731 h 5044966"/>
              <a:gd name="connsiteX122" fmla="*/ 3363616 w 4708940"/>
              <a:gd name="connsiteY122" fmla="*/ 4235669 h 5044966"/>
              <a:gd name="connsiteX123" fmla="*/ 3426678 w 4708940"/>
              <a:gd name="connsiteY123" fmla="*/ 4193628 h 5044966"/>
              <a:gd name="connsiteX124" fmla="*/ 3468719 w 4708940"/>
              <a:gd name="connsiteY124" fmla="*/ 4172607 h 5044966"/>
              <a:gd name="connsiteX125" fmla="*/ 3510760 w 4708940"/>
              <a:gd name="connsiteY125" fmla="*/ 4130566 h 5044966"/>
              <a:gd name="connsiteX126" fmla="*/ 3542291 w 4708940"/>
              <a:gd name="connsiteY126" fmla="*/ 4109545 h 5044966"/>
              <a:gd name="connsiteX127" fmla="*/ 3615864 w 4708940"/>
              <a:gd name="connsiteY127" fmla="*/ 4046483 h 5044966"/>
              <a:gd name="connsiteX128" fmla="*/ 3678926 w 4708940"/>
              <a:gd name="connsiteY128" fmla="*/ 4025462 h 5044966"/>
              <a:gd name="connsiteX129" fmla="*/ 3731478 w 4708940"/>
              <a:gd name="connsiteY129" fmla="*/ 4035973 h 5044966"/>
              <a:gd name="connsiteX130" fmla="*/ 3741988 w 4708940"/>
              <a:gd name="connsiteY130" fmla="*/ 4298731 h 5044966"/>
              <a:gd name="connsiteX131" fmla="*/ 3794540 w 4708940"/>
              <a:gd name="connsiteY131" fmla="*/ 4414345 h 5044966"/>
              <a:gd name="connsiteX132" fmla="*/ 3815560 w 4708940"/>
              <a:gd name="connsiteY132" fmla="*/ 4466897 h 5044966"/>
              <a:gd name="connsiteX133" fmla="*/ 3857602 w 4708940"/>
              <a:gd name="connsiteY133" fmla="*/ 4561490 h 5044966"/>
              <a:gd name="connsiteX134" fmla="*/ 3868112 w 4708940"/>
              <a:gd name="connsiteY134" fmla="*/ 4614042 h 5044966"/>
              <a:gd name="connsiteX135" fmla="*/ 3878622 w 4708940"/>
              <a:gd name="connsiteY135" fmla="*/ 4687614 h 5044966"/>
              <a:gd name="connsiteX136" fmla="*/ 3889133 w 4708940"/>
              <a:gd name="connsiteY136" fmla="*/ 4719145 h 5044966"/>
              <a:gd name="connsiteX137" fmla="*/ 3941685 w 4708940"/>
              <a:gd name="connsiteY137" fmla="*/ 4813738 h 5044966"/>
              <a:gd name="connsiteX138" fmla="*/ 3973216 w 4708940"/>
              <a:gd name="connsiteY138" fmla="*/ 4845269 h 5044966"/>
              <a:gd name="connsiteX139" fmla="*/ 4067809 w 4708940"/>
              <a:gd name="connsiteY139" fmla="*/ 4929352 h 5044966"/>
              <a:gd name="connsiteX140" fmla="*/ 4109850 w 4708940"/>
              <a:gd name="connsiteY140" fmla="*/ 4939862 h 5044966"/>
              <a:gd name="connsiteX141" fmla="*/ 4141381 w 4708940"/>
              <a:gd name="connsiteY141" fmla="*/ 4950373 h 5044966"/>
              <a:gd name="connsiteX142" fmla="*/ 4362098 w 4708940"/>
              <a:gd name="connsiteY142" fmla="*/ 5023945 h 5044966"/>
              <a:gd name="connsiteX143" fmla="*/ 4393629 w 4708940"/>
              <a:gd name="connsiteY143" fmla="*/ 5013435 h 5044966"/>
              <a:gd name="connsiteX144" fmla="*/ 4467202 w 4708940"/>
              <a:gd name="connsiteY144" fmla="*/ 4929352 h 5044966"/>
              <a:gd name="connsiteX145" fmla="*/ 4582816 w 4708940"/>
              <a:gd name="connsiteY145" fmla="*/ 4908331 h 50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708940" h="5044966">
                <a:moveTo>
                  <a:pt x="4708940" y="0"/>
                </a:moveTo>
                <a:cubicBezTo>
                  <a:pt x="4701933" y="17517"/>
                  <a:pt x="4694544" y="34886"/>
                  <a:pt x="4687919" y="52552"/>
                </a:cubicBezTo>
                <a:cubicBezTo>
                  <a:pt x="4684029" y="62925"/>
                  <a:pt x="4682364" y="74174"/>
                  <a:pt x="4677409" y="84083"/>
                </a:cubicBezTo>
                <a:cubicBezTo>
                  <a:pt x="4671760" y="95381"/>
                  <a:pt x="4663395" y="105104"/>
                  <a:pt x="4656388" y="115614"/>
                </a:cubicBezTo>
                <a:cubicBezTo>
                  <a:pt x="4623244" y="248195"/>
                  <a:pt x="4674020" y="40334"/>
                  <a:pt x="4635367" y="220717"/>
                </a:cubicBezTo>
                <a:cubicBezTo>
                  <a:pt x="4621140" y="287111"/>
                  <a:pt x="4619848" y="288298"/>
                  <a:pt x="4603836" y="336331"/>
                </a:cubicBezTo>
                <a:cubicBezTo>
                  <a:pt x="4600333" y="360855"/>
                  <a:pt x="4597399" y="385468"/>
                  <a:pt x="4593326" y="409904"/>
                </a:cubicBezTo>
                <a:cubicBezTo>
                  <a:pt x="4590389" y="427525"/>
                  <a:pt x="4585177" y="444748"/>
                  <a:pt x="4582816" y="462455"/>
                </a:cubicBezTo>
                <a:cubicBezTo>
                  <a:pt x="4573547" y="531968"/>
                  <a:pt x="4577466" y="586192"/>
                  <a:pt x="4551285" y="651642"/>
                </a:cubicBezTo>
                <a:cubicBezTo>
                  <a:pt x="4478541" y="833496"/>
                  <a:pt x="4572219" y="609774"/>
                  <a:pt x="4509243" y="735724"/>
                </a:cubicBezTo>
                <a:cubicBezTo>
                  <a:pt x="4500805" y="752599"/>
                  <a:pt x="4494847" y="770610"/>
                  <a:pt x="4488222" y="788276"/>
                </a:cubicBezTo>
                <a:cubicBezTo>
                  <a:pt x="4484332" y="798649"/>
                  <a:pt x="4483857" y="810589"/>
                  <a:pt x="4477712" y="819807"/>
                </a:cubicBezTo>
                <a:cubicBezTo>
                  <a:pt x="4417298" y="910429"/>
                  <a:pt x="4430763" y="896651"/>
                  <a:pt x="4372609" y="935421"/>
                </a:cubicBezTo>
                <a:cubicBezTo>
                  <a:pt x="4365602" y="945931"/>
                  <a:pt x="4360977" y="958502"/>
                  <a:pt x="4351588" y="966952"/>
                </a:cubicBezTo>
                <a:cubicBezTo>
                  <a:pt x="4325547" y="990389"/>
                  <a:pt x="4294419" y="1007585"/>
                  <a:pt x="4267505" y="1030014"/>
                </a:cubicBezTo>
                <a:cubicBezTo>
                  <a:pt x="4246484" y="1047531"/>
                  <a:pt x="4224614" y="1064076"/>
                  <a:pt x="4204443" y="1082566"/>
                </a:cubicBezTo>
                <a:cubicBezTo>
                  <a:pt x="4182529" y="1102654"/>
                  <a:pt x="4162402" y="1124607"/>
                  <a:pt x="4141381" y="1145628"/>
                </a:cubicBezTo>
                <a:cubicBezTo>
                  <a:pt x="4130871" y="1156138"/>
                  <a:pt x="4121135" y="1167486"/>
                  <a:pt x="4109850" y="1177159"/>
                </a:cubicBezTo>
                <a:cubicBezTo>
                  <a:pt x="4085326" y="1198180"/>
                  <a:pt x="4059118" y="1217381"/>
                  <a:pt x="4036278" y="1240221"/>
                </a:cubicBezTo>
                <a:cubicBezTo>
                  <a:pt x="3916584" y="1359915"/>
                  <a:pt x="4130275" y="1183943"/>
                  <a:pt x="3941685" y="1334814"/>
                </a:cubicBezTo>
                <a:cubicBezTo>
                  <a:pt x="3902780" y="1365938"/>
                  <a:pt x="3880546" y="1379076"/>
                  <a:pt x="3836581" y="1408386"/>
                </a:cubicBezTo>
                <a:cubicBezTo>
                  <a:pt x="3826071" y="1415393"/>
                  <a:pt x="3813271" y="1419816"/>
                  <a:pt x="3805050" y="1429407"/>
                </a:cubicBezTo>
                <a:cubicBezTo>
                  <a:pt x="3784029" y="1453931"/>
                  <a:pt x="3762166" y="1477757"/>
                  <a:pt x="3741988" y="1502979"/>
                </a:cubicBezTo>
                <a:cubicBezTo>
                  <a:pt x="3734097" y="1512843"/>
                  <a:pt x="3729054" y="1524806"/>
                  <a:pt x="3720967" y="1534510"/>
                </a:cubicBezTo>
                <a:cubicBezTo>
                  <a:pt x="3711451" y="1545929"/>
                  <a:pt x="3698562" y="1554309"/>
                  <a:pt x="3689436" y="1566042"/>
                </a:cubicBezTo>
                <a:cubicBezTo>
                  <a:pt x="3662768" y="1600330"/>
                  <a:pt x="3647465" y="1653118"/>
                  <a:pt x="3594843" y="1660635"/>
                </a:cubicBezTo>
                <a:cubicBezTo>
                  <a:pt x="3514998" y="1672041"/>
                  <a:pt x="3433684" y="1667642"/>
                  <a:pt x="3353105" y="1671145"/>
                </a:cubicBezTo>
                <a:cubicBezTo>
                  <a:pt x="3255886" y="1695449"/>
                  <a:pt x="3281697" y="1693362"/>
                  <a:pt x="3111367" y="1671145"/>
                </a:cubicBezTo>
                <a:cubicBezTo>
                  <a:pt x="3095831" y="1669119"/>
                  <a:pt x="3083996" y="1655625"/>
                  <a:pt x="3069326" y="1650124"/>
                </a:cubicBezTo>
                <a:cubicBezTo>
                  <a:pt x="3055801" y="1645052"/>
                  <a:pt x="3041299" y="1643117"/>
                  <a:pt x="3027285" y="1639614"/>
                </a:cubicBezTo>
                <a:cubicBezTo>
                  <a:pt x="2956176" y="1568505"/>
                  <a:pt x="3044413" y="1654839"/>
                  <a:pt x="2932691" y="1555531"/>
                </a:cubicBezTo>
                <a:cubicBezTo>
                  <a:pt x="2871994" y="1501578"/>
                  <a:pt x="2930723" y="1543709"/>
                  <a:pt x="2869629" y="1502979"/>
                </a:cubicBezTo>
                <a:cubicBezTo>
                  <a:pt x="2862622" y="1492469"/>
                  <a:pt x="2857998" y="1479898"/>
                  <a:pt x="2848609" y="1471448"/>
                </a:cubicBezTo>
                <a:cubicBezTo>
                  <a:pt x="2790087" y="1418778"/>
                  <a:pt x="2770134" y="1413204"/>
                  <a:pt x="2711974" y="1376855"/>
                </a:cubicBezTo>
                <a:cubicBezTo>
                  <a:pt x="2560690" y="1282304"/>
                  <a:pt x="2851389" y="1462886"/>
                  <a:pt x="2638402" y="1313793"/>
                </a:cubicBezTo>
                <a:cubicBezTo>
                  <a:pt x="2619149" y="1300315"/>
                  <a:pt x="2594895" y="1295298"/>
                  <a:pt x="2575340" y="1282262"/>
                </a:cubicBezTo>
                <a:cubicBezTo>
                  <a:pt x="2552573" y="1267084"/>
                  <a:pt x="2534307" y="1245942"/>
                  <a:pt x="2512278" y="1229710"/>
                </a:cubicBezTo>
                <a:cubicBezTo>
                  <a:pt x="2467682" y="1196850"/>
                  <a:pt x="2408880" y="1179432"/>
                  <a:pt x="2375643" y="1135117"/>
                </a:cubicBezTo>
                <a:cubicBezTo>
                  <a:pt x="2365133" y="1121103"/>
                  <a:pt x="2353829" y="1107651"/>
                  <a:pt x="2344112" y="1093076"/>
                </a:cubicBezTo>
                <a:cubicBezTo>
                  <a:pt x="2303978" y="1032875"/>
                  <a:pt x="2277417" y="960622"/>
                  <a:pt x="2217988" y="914400"/>
                </a:cubicBezTo>
                <a:lnTo>
                  <a:pt x="2123395" y="840828"/>
                </a:lnTo>
                <a:cubicBezTo>
                  <a:pt x="2105755" y="826968"/>
                  <a:pt x="2088790" y="812246"/>
                  <a:pt x="2070843" y="798786"/>
                </a:cubicBezTo>
                <a:cubicBezTo>
                  <a:pt x="2032721" y="770195"/>
                  <a:pt x="1997850" y="736015"/>
                  <a:pt x="1955229" y="714704"/>
                </a:cubicBezTo>
                <a:cubicBezTo>
                  <a:pt x="1927202" y="700690"/>
                  <a:pt x="1899949" y="685006"/>
                  <a:pt x="1871147" y="672662"/>
                </a:cubicBezTo>
                <a:cubicBezTo>
                  <a:pt x="1846623" y="662152"/>
                  <a:pt x="1822347" y="651040"/>
                  <a:pt x="1797574" y="641131"/>
                </a:cubicBezTo>
                <a:cubicBezTo>
                  <a:pt x="1733365" y="615448"/>
                  <a:pt x="1639434" y="582458"/>
                  <a:pt x="1576857" y="567559"/>
                </a:cubicBezTo>
                <a:cubicBezTo>
                  <a:pt x="1523959" y="554964"/>
                  <a:pt x="1330056" y="547477"/>
                  <a:pt x="1314098" y="546538"/>
                </a:cubicBezTo>
                <a:cubicBezTo>
                  <a:pt x="1303588" y="550041"/>
                  <a:pt x="1291218" y="550127"/>
                  <a:pt x="1282567" y="557048"/>
                </a:cubicBezTo>
                <a:cubicBezTo>
                  <a:pt x="1241488" y="589912"/>
                  <a:pt x="1264279" y="653955"/>
                  <a:pt x="1251036" y="693683"/>
                </a:cubicBezTo>
                <a:cubicBezTo>
                  <a:pt x="1247041" y="705667"/>
                  <a:pt x="1229784" y="707362"/>
                  <a:pt x="1219505" y="714704"/>
                </a:cubicBezTo>
                <a:cubicBezTo>
                  <a:pt x="1111630" y="791759"/>
                  <a:pt x="1246396" y="695798"/>
                  <a:pt x="1135422" y="788276"/>
                </a:cubicBezTo>
                <a:cubicBezTo>
                  <a:pt x="1090496" y="825715"/>
                  <a:pt x="982197" y="901674"/>
                  <a:pt x="935726" y="924910"/>
                </a:cubicBezTo>
                <a:cubicBezTo>
                  <a:pt x="892091" y="946728"/>
                  <a:pt x="839358" y="971638"/>
                  <a:pt x="799091" y="998483"/>
                </a:cubicBezTo>
                <a:cubicBezTo>
                  <a:pt x="643290" y="1102349"/>
                  <a:pt x="839949" y="980978"/>
                  <a:pt x="704498" y="1082566"/>
                </a:cubicBezTo>
                <a:cubicBezTo>
                  <a:pt x="691964" y="1091967"/>
                  <a:pt x="676471" y="1096579"/>
                  <a:pt x="662457" y="1103586"/>
                </a:cubicBezTo>
                <a:cubicBezTo>
                  <a:pt x="613601" y="1176868"/>
                  <a:pt x="678956" y="1088586"/>
                  <a:pt x="588885" y="1166648"/>
                </a:cubicBezTo>
                <a:cubicBezTo>
                  <a:pt x="504963" y="1239381"/>
                  <a:pt x="501641" y="1247939"/>
                  <a:pt x="452250" y="1313793"/>
                </a:cubicBezTo>
                <a:cubicBezTo>
                  <a:pt x="445243" y="1334814"/>
                  <a:pt x="443520" y="1358418"/>
                  <a:pt x="431229" y="1376855"/>
                </a:cubicBezTo>
                <a:cubicBezTo>
                  <a:pt x="424222" y="1387365"/>
                  <a:pt x="417639" y="1398170"/>
                  <a:pt x="410209" y="1408386"/>
                </a:cubicBezTo>
                <a:cubicBezTo>
                  <a:pt x="389603" y="1436720"/>
                  <a:pt x="366581" y="1463319"/>
                  <a:pt x="347147" y="1492469"/>
                </a:cubicBezTo>
                <a:lnTo>
                  <a:pt x="305105" y="1555531"/>
                </a:lnTo>
                <a:cubicBezTo>
                  <a:pt x="297169" y="1579340"/>
                  <a:pt x="274979" y="1660771"/>
                  <a:pt x="252554" y="1692166"/>
                </a:cubicBezTo>
                <a:cubicBezTo>
                  <a:pt x="243914" y="1704261"/>
                  <a:pt x="230897" y="1712587"/>
                  <a:pt x="221022" y="1723697"/>
                </a:cubicBezTo>
                <a:cubicBezTo>
                  <a:pt x="159288" y="1793148"/>
                  <a:pt x="177120" y="1785281"/>
                  <a:pt x="105409" y="1849821"/>
                </a:cubicBezTo>
                <a:cubicBezTo>
                  <a:pt x="-39331" y="1980087"/>
                  <a:pt x="174004" y="1770715"/>
                  <a:pt x="21326" y="1923393"/>
                </a:cubicBezTo>
                <a:cubicBezTo>
                  <a:pt x="14319" y="1940910"/>
                  <a:pt x="2013" y="1957156"/>
                  <a:pt x="305" y="1975945"/>
                </a:cubicBezTo>
                <a:cubicBezTo>
                  <a:pt x="-1624" y="1997168"/>
                  <a:pt x="6024" y="2018242"/>
                  <a:pt x="10816" y="2039007"/>
                </a:cubicBezTo>
                <a:cubicBezTo>
                  <a:pt x="20983" y="2083065"/>
                  <a:pt x="38487" y="2132533"/>
                  <a:pt x="52857" y="2175642"/>
                </a:cubicBezTo>
                <a:cubicBezTo>
                  <a:pt x="63367" y="2277242"/>
                  <a:pt x="66116" y="2379947"/>
                  <a:pt x="84388" y="2480442"/>
                </a:cubicBezTo>
                <a:cubicBezTo>
                  <a:pt x="91395" y="2518980"/>
                  <a:pt x="97340" y="2557726"/>
                  <a:pt x="105409" y="2596055"/>
                </a:cubicBezTo>
                <a:cubicBezTo>
                  <a:pt x="111361" y="2624326"/>
                  <a:pt x="126429" y="2680138"/>
                  <a:pt x="126429" y="2680138"/>
                </a:cubicBezTo>
                <a:cubicBezTo>
                  <a:pt x="122926" y="2725683"/>
                  <a:pt x="120963" y="2771373"/>
                  <a:pt x="115919" y="2816773"/>
                </a:cubicBezTo>
                <a:cubicBezTo>
                  <a:pt x="113946" y="2834528"/>
                  <a:pt x="108605" y="2851748"/>
                  <a:pt x="105409" y="2869324"/>
                </a:cubicBezTo>
                <a:cubicBezTo>
                  <a:pt x="101597" y="2890291"/>
                  <a:pt x="98402" y="2911365"/>
                  <a:pt x="94898" y="2932386"/>
                </a:cubicBezTo>
                <a:cubicBezTo>
                  <a:pt x="98402" y="2970924"/>
                  <a:pt x="94490" y="3010876"/>
                  <a:pt x="105409" y="3048000"/>
                </a:cubicBezTo>
                <a:cubicBezTo>
                  <a:pt x="112538" y="3072237"/>
                  <a:pt x="133887" y="3089748"/>
                  <a:pt x="147450" y="3111062"/>
                </a:cubicBezTo>
                <a:cubicBezTo>
                  <a:pt x="179572" y="3161539"/>
                  <a:pt x="182993" y="3175973"/>
                  <a:pt x="221022" y="3226676"/>
                </a:cubicBezTo>
                <a:cubicBezTo>
                  <a:pt x="231533" y="3240690"/>
                  <a:pt x="243270" y="3253862"/>
                  <a:pt x="252554" y="3268717"/>
                </a:cubicBezTo>
                <a:cubicBezTo>
                  <a:pt x="298670" y="3342503"/>
                  <a:pt x="244993" y="3282178"/>
                  <a:pt x="305105" y="3342290"/>
                </a:cubicBezTo>
                <a:cubicBezTo>
                  <a:pt x="322567" y="3385944"/>
                  <a:pt x="342929" y="3441068"/>
                  <a:pt x="368167" y="3478924"/>
                </a:cubicBezTo>
                <a:lnTo>
                  <a:pt x="389188" y="3510455"/>
                </a:lnTo>
                <a:cubicBezTo>
                  <a:pt x="411733" y="3578092"/>
                  <a:pt x="382023" y="3504629"/>
                  <a:pt x="431229" y="3573517"/>
                </a:cubicBezTo>
                <a:cubicBezTo>
                  <a:pt x="440336" y="3586267"/>
                  <a:pt x="444189" y="3602124"/>
                  <a:pt x="452250" y="3615559"/>
                </a:cubicBezTo>
                <a:cubicBezTo>
                  <a:pt x="465248" y="3637222"/>
                  <a:pt x="481905" y="3656602"/>
                  <a:pt x="494291" y="3678621"/>
                </a:cubicBezTo>
                <a:cubicBezTo>
                  <a:pt x="513494" y="3712760"/>
                  <a:pt x="546843" y="3783724"/>
                  <a:pt x="546843" y="3783724"/>
                </a:cubicBezTo>
                <a:cubicBezTo>
                  <a:pt x="550347" y="3801241"/>
                  <a:pt x="557354" y="3818412"/>
                  <a:pt x="557354" y="3836276"/>
                </a:cubicBezTo>
                <a:cubicBezTo>
                  <a:pt x="557354" y="3859169"/>
                  <a:pt x="528112" y="3898876"/>
                  <a:pt x="515312" y="3909848"/>
                </a:cubicBezTo>
                <a:cubicBezTo>
                  <a:pt x="503416" y="3920045"/>
                  <a:pt x="485805" y="3921468"/>
                  <a:pt x="473271" y="3930869"/>
                </a:cubicBezTo>
                <a:cubicBezTo>
                  <a:pt x="457416" y="3942760"/>
                  <a:pt x="447084" y="3961019"/>
                  <a:pt x="431229" y="3972910"/>
                </a:cubicBezTo>
                <a:cubicBezTo>
                  <a:pt x="418695" y="3982311"/>
                  <a:pt x="401937" y="3984824"/>
                  <a:pt x="389188" y="3993931"/>
                </a:cubicBezTo>
                <a:cubicBezTo>
                  <a:pt x="377093" y="4002571"/>
                  <a:pt x="365637" y="4012922"/>
                  <a:pt x="357657" y="4025462"/>
                </a:cubicBezTo>
                <a:cubicBezTo>
                  <a:pt x="340834" y="4051899"/>
                  <a:pt x="315616" y="4109545"/>
                  <a:pt x="315616" y="4109545"/>
                </a:cubicBezTo>
                <a:cubicBezTo>
                  <a:pt x="319119" y="4186621"/>
                  <a:pt x="317906" y="4264057"/>
                  <a:pt x="326126" y="4340773"/>
                </a:cubicBezTo>
                <a:cubicBezTo>
                  <a:pt x="328487" y="4362805"/>
                  <a:pt x="339575" y="4383011"/>
                  <a:pt x="347147" y="4403835"/>
                </a:cubicBezTo>
                <a:cubicBezTo>
                  <a:pt x="386265" y="4511409"/>
                  <a:pt x="349533" y="4405898"/>
                  <a:pt x="389188" y="4498428"/>
                </a:cubicBezTo>
                <a:cubicBezTo>
                  <a:pt x="407956" y="4542221"/>
                  <a:pt x="391680" y="4529271"/>
                  <a:pt x="420719" y="4582510"/>
                </a:cubicBezTo>
                <a:cubicBezTo>
                  <a:pt x="432817" y="4604689"/>
                  <a:pt x="449762" y="4623909"/>
                  <a:pt x="462760" y="4645573"/>
                </a:cubicBezTo>
                <a:cubicBezTo>
                  <a:pt x="473270" y="4663090"/>
                  <a:pt x="482034" y="4681781"/>
                  <a:pt x="494291" y="4698124"/>
                </a:cubicBezTo>
                <a:cubicBezTo>
                  <a:pt x="591519" y="4827760"/>
                  <a:pt x="616256" y="4851157"/>
                  <a:pt x="715009" y="4960883"/>
                </a:cubicBezTo>
                <a:cubicBezTo>
                  <a:pt x="739533" y="4957380"/>
                  <a:pt x="765220" y="4958618"/>
                  <a:pt x="788581" y="4950373"/>
                </a:cubicBezTo>
                <a:cubicBezTo>
                  <a:pt x="863530" y="4923920"/>
                  <a:pt x="879969" y="4895734"/>
                  <a:pt x="946236" y="4876800"/>
                </a:cubicBezTo>
                <a:cubicBezTo>
                  <a:pt x="977293" y="4867926"/>
                  <a:pt x="1009298" y="4862786"/>
                  <a:pt x="1040829" y="4855779"/>
                </a:cubicBezTo>
                <a:cubicBezTo>
                  <a:pt x="1237022" y="4859283"/>
                  <a:pt x="1434748" y="4841571"/>
                  <a:pt x="1629409" y="4866290"/>
                </a:cubicBezTo>
                <a:cubicBezTo>
                  <a:pt x="1663815" y="4870659"/>
                  <a:pt x="1672868" y="4922655"/>
                  <a:pt x="1702981" y="4939862"/>
                </a:cubicBezTo>
                <a:cubicBezTo>
                  <a:pt x="1727505" y="4953876"/>
                  <a:pt x="1750908" y="4970067"/>
                  <a:pt x="1776554" y="4981904"/>
                </a:cubicBezTo>
                <a:cubicBezTo>
                  <a:pt x="1820392" y="5002137"/>
                  <a:pt x="1847051" y="5003767"/>
                  <a:pt x="1892167" y="5013435"/>
                </a:cubicBezTo>
                <a:cubicBezTo>
                  <a:pt x="2046017" y="5046403"/>
                  <a:pt x="1941744" y="5031454"/>
                  <a:pt x="2144416" y="5044966"/>
                </a:cubicBezTo>
                <a:cubicBezTo>
                  <a:pt x="2277547" y="5041462"/>
                  <a:pt x="2410987" y="5044174"/>
                  <a:pt x="2543809" y="5034455"/>
                </a:cubicBezTo>
                <a:cubicBezTo>
                  <a:pt x="2556407" y="5033533"/>
                  <a:pt x="2564042" y="5019084"/>
                  <a:pt x="2575340" y="5013435"/>
                </a:cubicBezTo>
                <a:cubicBezTo>
                  <a:pt x="2585249" y="5008480"/>
                  <a:pt x="2596361" y="5006428"/>
                  <a:pt x="2606871" y="5002924"/>
                </a:cubicBezTo>
                <a:cubicBezTo>
                  <a:pt x="2624388" y="4988910"/>
                  <a:pt x="2639812" y="4971777"/>
                  <a:pt x="2659422" y="4960883"/>
                </a:cubicBezTo>
                <a:cubicBezTo>
                  <a:pt x="2672049" y="4953868"/>
                  <a:pt x="2687575" y="4954341"/>
                  <a:pt x="2701464" y="4950373"/>
                </a:cubicBezTo>
                <a:cubicBezTo>
                  <a:pt x="2712117" y="4947329"/>
                  <a:pt x="2722936" y="4944505"/>
                  <a:pt x="2732995" y="4939862"/>
                </a:cubicBezTo>
                <a:cubicBezTo>
                  <a:pt x="2792924" y="4912202"/>
                  <a:pt x="2833972" y="4896176"/>
                  <a:pt x="2880140" y="4855779"/>
                </a:cubicBezTo>
                <a:cubicBezTo>
                  <a:pt x="2895055" y="4842729"/>
                  <a:pt x="2909131" y="4828653"/>
                  <a:pt x="2922181" y="4813738"/>
                </a:cubicBezTo>
                <a:cubicBezTo>
                  <a:pt x="2979836" y="4747847"/>
                  <a:pt x="2931262" y="4797393"/>
                  <a:pt x="2974733" y="4719145"/>
                </a:cubicBezTo>
                <a:cubicBezTo>
                  <a:pt x="2983240" y="4703832"/>
                  <a:pt x="2997757" y="4692417"/>
                  <a:pt x="3006264" y="4677104"/>
                </a:cubicBezTo>
                <a:cubicBezTo>
                  <a:pt x="3036601" y="4622497"/>
                  <a:pt x="3015943" y="4631053"/>
                  <a:pt x="3048305" y="4582510"/>
                </a:cubicBezTo>
                <a:cubicBezTo>
                  <a:pt x="3067738" y="4553360"/>
                  <a:pt x="3091933" y="4527578"/>
                  <a:pt x="3111367" y="4498428"/>
                </a:cubicBezTo>
                <a:cubicBezTo>
                  <a:pt x="3150278" y="4440062"/>
                  <a:pt x="3169542" y="4408640"/>
                  <a:pt x="3216471" y="4351283"/>
                </a:cubicBezTo>
                <a:cubicBezTo>
                  <a:pt x="3225883" y="4339779"/>
                  <a:pt x="3236583" y="4329268"/>
                  <a:pt x="3248002" y="4319752"/>
                </a:cubicBezTo>
                <a:cubicBezTo>
                  <a:pt x="3257706" y="4311665"/>
                  <a:pt x="3269829" y="4306818"/>
                  <a:pt x="3279533" y="4298731"/>
                </a:cubicBezTo>
                <a:cubicBezTo>
                  <a:pt x="3373179" y="4220692"/>
                  <a:pt x="3232802" y="4318914"/>
                  <a:pt x="3363616" y="4235669"/>
                </a:cubicBezTo>
                <a:cubicBezTo>
                  <a:pt x="3384930" y="4222106"/>
                  <a:pt x="3404082" y="4204926"/>
                  <a:pt x="3426678" y="4193628"/>
                </a:cubicBezTo>
                <a:cubicBezTo>
                  <a:pt x="3440692" y="4186621"/>
                  <a:pt x="3456185" y="4182008"/>
                  <a:pt x="3468719" y="4172607"/>
                </a:cubicBezTo>
                <a:cubicBezTo>
                  <a:pt x="3484574" y="4160716"/>
                  <a:pt x="3495713" y="4143464"/>
                  <a:pt x="3510760" y="4130566"/>
                </a:cubicBezTo>
                <a:cubicBezTo>
                  <a:pt x="3520351" y="4122345"/>
                  <a:pt x="3532700" y="4117766"/>
                  <a:pt x="3542291" y="4109545"/>
                </a:cubicBezTo>
                <a:cubicBezTo>
                  <a:pt x="3570338" y="4085505"/>
                  <a:pt x="3582456" y="4061331"/>
                  <a:pt x="3615864" y="4046483"/>
                </a:cubicBezTo>
                <a:cubicBezTo>
                  <a:pt x="3636112" y="4037484"/>
                  <a:pt x="3678926" y="4025462"/>
                  <a:pt x="3678926" y="4025462"/>
                </a:cubicBezTo>
                <a:cubicBezTo>
                  <a:pt x="3696443" y="4028966"/>
                  <a:pt x="3727461" y="4018566"/>
                  <a:pt x="3731478" y="4035973"/>
                </a:cubicBezTo>
                <a:cubicBezTo>
                  <a:pt x="3751188" y="4121384"/>
                  <a:pt x="3733545" y="4211483"/>
                  <a:pt x="3741988" y="4298731"/>
                </a:cubicBezTo>
                <a:cubicBezTo>
                  <a:pt x="3747148" y="4352053"/>
                  <a:pt x="3772188" y="4369640"/>
                  <a:pt x="3794540" y="4414345"/>
                </a:cubicBezTo>
                <a:cubicBezTo>
                  <a:pt x="3802977" y="4431220"/>
                  <a:pt x="3807898" y="4449656"/>
                  <a:pt x="3815560" y="4466897"/>
                </a:cubicBezTo>
                <a:cubicBezTo>
                  <a:pt x="3874490" y="4599490"/>
                  <a:pt x="3795274" y="4405670"/>
                  <a:pt x="3857602" y="4561490"/>
                </a:cubicBezTo>
                <a:cubicBezTo>
                  <a:pt x="3861105" y="4579007"/>
                  <a:pt x="3865175" y="4596421"/>
                  <a:pt x="3868112" y="4614042"/>
                </a:cubicBezTo>
                <a:cubicBezTo>
                  <a:pt x="3872185" y="4638478"/>
                  <a:pt x="3873764" y="4663322"/>
                  <a:pt x="3878622" y="4687614"/>
                </a:cubicBezTo>
                <a:cubicBezTo>
                  <a:pt x="3880795" y="4698478"/>
                  <a:pt x="3884633" y="4709021"/>
                  <a:pt x="3889133" y="4719145"/>
                </a:cubicBezTo>
                <a:cubicBezTo>
                  <a:pt x="3899358" y="4742151"/>
                  <a:pt x="3922115" y="4790255"/>
                  <a:pt x="3941685" y="4813738"/>
                </a:cubicBezTo>
                <a:cubicBezTo>
                  <a:pt x="3951201" y="4825157"/>
                  <a:pt x="3962259" y="4835225"/>
                  <a:pt x="3973216" y="4845269"/>
                </a:cubicBezTo>
                <a:cubicBezTo>
                  <a:pt x="4004314" y="4873776"/>
                  <a:pt x="4033123" y="4905339"/>
                  <a:pt x="4067809" y="4929352"/>
                </a:cubicBezTo>
                <a:cubicBezTo>
                  <a:pt x="4079686" y="4937574"/>
                  <a:pt x="4095961" y="4935894"/>
                  <a:pt x="4109850" y="4939862"/>
                </a:cubicBezTo>
                <a:cubicBezTo>
                  <a:pt x="4120503" y="4942906"/>
                  <a:pt x="4130706" y="4947408"/>
                  <a:pt x="4141381" y="4950373"/>
                </a:cubicBezTo>
                <a:cubicBezTo>
                  <a:pt x="4330766" y="5002980"/>
                  <a:pt x="4246492" y="4966142"/>
                  <a:pt x="4362098" y="5023945"/>
                </a:cubicBezTo>
                <a:cubicBezTo>
                  <a:pt x="4372608" y="5020442"/>
                  <a:pt x="4385118" y="5020528"/>
                  <a:pt x="4393629" y="5013435"/>
                </a:cubicBezTo>
                <a:cubicBezTo>
                  <a:pt x="4430026" y="4983104"/>
                  <a:pt x="4420721" y="4952592"/>
                  <a:pt x="4467202" y="4929352"/>
                </a:cubicBezTo>
                <a:cubicBezTo>
                  <a:pt x="4514343" y="4905782"/>
                  <a:pt x="4539544" y="4908331"/>
                  <a:pt x="4582816" y="4908331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24828DB-4A08-B23E-7653-2AE28F135B8A}"/>
              </a:ext>
            </a:extLst>
          </p:cNvPr>
          <p:cNvSpPr/>
          <p:nvPr/>
        </p:nvSpPr>
        <p:spPr>
          <a:xfrm>
            <a:off x="10279253" y="1282544"/>
            <a:ext cx="489785" cy="1632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3BD1CB3-0660-0026-91D2-C315E817F880}"/>
              </a:ext>
            </a:extLst>
          </p:cNvPr>
          <p:cNvSpPr/>
          <p:nvPr/>
        </p:nvSpPr>
        <p:spPr>
          <a:xfrm>
            <a:off x="10093748" y="6138972"/>
            <a:ext cx="489785" cy="1632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03A135C8-C5E7-001E-3ADD-9BC75F28D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01" y="2879630"/>
            <a:ext cx="560228" cy="62407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370D1EE-0678-3079-10A7-793CA090D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63" y="4317697"/>
            <a:ext cx="560228" cy="62407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13E9272-7823-EFC9-25C1-E61551BB6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770" y="3957278"/>
            <a:ext cx="560228" cy="62407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A69F99E-720B-6A94-AD54-07EDE8497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31" y="2028272"/>
            <a:ext cx="560228" cy="624076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A15A1062-7990-83C1-689E-E015C467EE5A}"/>
              </a:ext>
            </a:extLst>
          </p:cNvPr>
          <p:cNvSpPr txBox="1"/>
          <p:nvPr/>
        </p:nvSpPr>
        <p:spPr>
          <a:xfrm>
            <a:off x="10908622" y="251499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+15 min.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ACE6852-7A61-3ABD-FB34-2FB39AD274A7}"/>
              </a:ext>
            </a:extLst>
          </p:cNvPr>
          <p:cNvSpPr txBox="1"/>
          <p:nvPr/>
        </p:nvSpPr>
        <p:spPr>
          <a:xfrm>
            <a:off x="10386468" y="165981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+20 min.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C4C3839-78DF-52F6-F78E-D5EB408B4752}"/>
              </a:ext>
            </a:extLst>
          </p:cNvPr>
          <p:cNvSpPr txBox="1"/>
          <p:nvPr/>
        </p:nvSpPr>
        <p:spPr>
          <a:xfrm>
            <a:off x="9811530" y="395727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+30 min.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F31AA68-90C0-703B-0F16-2EC4A420FF68}"/>
              </a:ext>
            </a:extLst>
          </p:cNvPr>
          <p:cNvSpPr txBox="1"/>
          <p:nvPr/>
        </p:nvSpPr>
        <p:spPr>
          <a:xfrm>
            <a:off x="10979460" y="359636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+20 min.</a:t>
            </a:r>
          </a:p>
        </p:txBody>
      </p:sp>
    </p:spTree>
    <p:extLst>
      <p:ext uri="{BB962C8B-B14F-4D97-AF65-F5344CB8AC3E}">
        <p14:creationId xmlns:p14="http://schemas.microsoft.com/office/powerpoint/2010/main" val="18852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Convection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14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92CD039-1203-5AC7-E1D1-00D28165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607" y="1329070"/>
            <a:ext cx="5874901" cy="49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ihandform 6">
            <a:extLst>
              <a:ext uri="{FF2B5EF4-FFF2-40B4-BE49-F238E27FC236}">
                <a16:creationId xmlns:a16="http://schemas.microsoft.com/office/drawing/2014/main" id="{CE8DAAEA-31BE-2DAE-09E7-A02A3AD536EB}"/>
              </a:ext>
            </a:extLst>
          </p:cNvPr>
          <p:cNvSpPr/>
          <p:nvPr/>
        </p:nvSpPr>
        <p:spPr>
          <a:xfrm>
            <a:off x="4473286" y="2803746"/>
            <a:ext cx="1458371" cy="1426772"/>
          </a:xfrm>
          <a:custGeom>
            <a:avLst/>
            <a:gdLst>
              <a:gd name="connsiteX0" fmla="*/ 539692 w 1030448"/>
              <a:gd name="connsiteY0" fmla="*/ 1409350 h 1409350"/>
              <a:gd name="connsiteX1" fmla="*/ 111853 w 1030448"/>
              <a:gd name="connsiteY1" fmla="*/ 1233181 h 1409350"/>
              <a:gd name="connsiteX2" fmla="*/ 925586 w 1030448"/>
              <a:gd name="connsiteY2" fmla="*/ 1057013 h 1409350"/>
              <a:gd name="connsiteX3" fmla="*/ 153798 w 1030448"/>
              <a:gd name="connsiteY3" fmla="*/ 914400 h 1409350"/>
              <a:gd name="connsiteX4" fmla="*/ 1017864 w 1030448"/>
              <a:gd name="connsiteY4" fmla="*/ 721453 h 1409350"/>
              <a:gd name="connsiteX5" fmla="*/ 78297 w 1030448"/>
              <a:gd name="connsiteY5" fmla="*/ 536895 h 1409350"/>
              <a:gd name="connsiteX6" fmla="*/ 548081 w 1030448"/>
              <a:gd name="connsiteY6" fmla="*/ 411060 h 1409350"/>
              <a:gd name="connsiteX7" fmla="*/ 556470 w 1030448"/>
              <a:gd name="connsiteY7" fmla="*/ 0 h 14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448" h="1409350">
                <a:moveTo>
                  <a:pt x="539692" y="1409350"/>
                </a:moveTo>
                <a:cubicBezTo>
                  <a:pt x="293614" y="1350627"/>
                  <a:pt x="47537" y="1291904"/>
                  <a:pt x="111853" y="1233181"/>
                </a:cubicBezTo>
                <a:cubicBezTo>
                  <a:pt x="176169" y="1174458"/>
                  <a:pt x="918595" y="1110143"/>
                  <a:pt x="925586" y="1057013"/>
                </a:cubicBezTo>
                <a:cubicBezTo>
                  <a:pt x="932577" y="1003883"/>
                  <a:pt x="138418" y="970327"/>
                  <a:pt x="153798" y="914400"/>
                </a:cubicBezTo>
                <a:cubicBezTo>
                  <a:pt x="169178" y="858473"/>
                  <a:pt x="1030448" y="784371"/>
                  <a:pt x="1017864" y="721453"/>
                </a:cubicBezTo>
                <a:cubicBezTo>
                  <a:pt x="1005281" y="658536"/>
                  <a:pt x="156594" y="588627"/>
                  <a:pt x="78297" y="536895"/>
                </a:cubicBezTo>
                <a:cubicBezTo>
                  <a:pt x="0" y="485163"/>
                  <a:pt x="468386" y="500542"/>
                  <a:pt x="548081" y="411060"/>
                </a:cubicBezTo>
                <a:cubicBezTo>
                  <a:pt x="627776" y="321578"/>
                  <a:pt x="592123" y="160789"/>
                  <a:pt x="556470" y="0"/>
                </a:cubicBezTo>
              </a:path>
            </a:pathLst>
          </a:custGeom>
          <a:solidFill>
            <a:srgbClr val="1D396A"/>
          </a:solidFill>
          <a:ln w="38100">
            <a:solidFill>
              <a:srgbClr val="00B0F0"/>
            </a:solidFill>
            <a:prstDash val="lg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27D66C0-9BE9-CB33-6096-132A1939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94" y="494015"/>
            <a:ext cx="4677205" cy="308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0E9E1C-F6A7-EEA2-9C55-5CFEC4B2A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17712" r="17894" b="18010"/>
          <a:stretch/>
        </p:blipFill>
        <p:spPr>
          <a:xfrm>
            <a:off x="404140" y="4163898"/>
            <a:ext cx="1874011" cy="18015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98ED65-0354-025A-69AD-674AD7EF3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26" y="4360377"/>
            <a:ext cx="1876538" cy="18765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36B03D2-46C5-47AA-CC43-CD78371C6F36}"/>
              </a:ext>
            </a:extLst>
          </p:cNvPr>
          <p:cNvSpPr txBox="1"/>
          <p:nvPr/>
        </p:nvSpPr>
        <p:spPr>
          <a:xfrm>
            <a:off x="949476" y="3517132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/>
              <a:t>2 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2670F5-029C-7412-7135-7A1180BD2F11}"/>
              </a:ext>
            </a:extLst>
          </p:cNvPr>
          <p:cNvSpPr txBox="1"/>
          <p:nvPr/>
        </p:nvSpPr>
        <p:spPr>
          <a:xfrm>
            <a:off x="10421297" y="3841762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dirty="0"/>
              <a:t>92 h</a:t>
            </a:r>
          </a:p>
        </p:txBody>
      </p:sp>
    </p:spTree>
    <p:extLst>
      <p:ext uri="{BB962C8B-B14F-4D97-AF65-F5344CB8AC3E}">
        <p14:creationId xmlns:p14="http://schemas.microsoft.com/office/powerpoint/2010/main" val="34904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Analogy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21071-EA8E-8740-5C29-AF7BE68B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52" y="58469"/>
            <a:ext cx="3778112" cy="59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5B0FF8A-63FB-4EEA-9C67-09CC95052FD5}"/>
              </a:ext>
            </a:extLst>
          </p:cNvPr>
          <p:cNvCxnSpPr/>
          <p:nvPr/>
        </p:nvCxnSpPr>
        <p:spPr>
          <a:xfrm>
            <a:off x="1037230" y="1606934"/>
            <a:ext cx="3398292" cy="0"/>
          </a:xfrm>
          <a:prstGeom prst="line">
            <a:avLst/>
          </a:prstGeom>
          <a:ln w="38100" cmpd="sng"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523E5C7-9FC1-2E55-538E-3B37AC2F214D}"/>
              </a:ext>
            </a:extLst>
          </p:cNvPr>
          <p:cNvSpPr txBox="1"/>
          <p:nvPr/>
        </p:nvSpPr>
        <p:spPr>
          <a:xfrm>
            <a:off x="847319" y="876560"/>
            <a:ext cx="37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725225-2285-1D18-22A3-B24A5FD74605}"/>
              </a:ext>
            </a:extLst>
          </p:cNvPr>
          <p:cNvSpPr txBox="1"/>
          <p:nvPr/>
        </p:nvSpPr>
        <p:spPr>
          <a:xfrm>
            <a:off x="4245611" y="876559"/>
            <a:ext cx="37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3B7458F-DE39-05A0-1ABD-1610A5CB1239}"/>
              </a:ext>
            </a:extLst>
          </p:cNvPr>
          <p:cNvSpPr txBox="1"/>
          <p:nvPr/>
        </p:nvSpPr>
        <p:spPr>
          <a:xfrm>
            <a:off x="2197060" y="876559"/>
            <a:ext cx="97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>
                <a:solidFill>
                  <a:srgbClr val="FF0000"/>
                </a:solidFill>
              </a:rPr>
              <a:t>∆U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4B9B80F-970C-3383-1DF5-ED0ADF6C00AB}"/>
              </a:ext>
            </a:extLst>
          </p:cNvPr>
          <p:cNvCxnSpPr/>
          <p:nvPr/>
        </p:nvCxnSpPr>
        <p:spPr>
          <a:xfrm>
            <a:off x="1015644" y="3152543"/>
            <a:ext cx="3398292" cy="0"/>
          </a:xfrm>
          <a:prstGeom prst="line">
            <a:avLst/>
          </a:prstGeom>
          <a:ln w="38100" cmpd="sng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300D16A-8A97-8CC9-D83C-2FEB6BC32D1E}"/>
              </a:ext>
            </a:extLst>
          </p:cNvPr>
          <p:cNvSpPr txBox="1"/>
          <p:nvPr/>
        </p:nvSpPr>
        <p:spPr>
          <a:xfrm>
            <a:off x="825733" y="2422169"/>
            <a:ext cx="37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EDC95A4-2753-1847-8E47-AD4BC071973E}"/>
              </a:ext>
            </a:extLst>
          </p:cNvPr>
          <p:cNvSpPr txBox="1"/>
          <p:nvPr/>
        </p:nvSpPr>
        <p:spPr>
          <a:xfrm>
            <a:off x="4224025" y="2422168"/>
            <a:ext cx="37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4FEE3DC-45FD-C4B6-E47C-472665A6453E}"/>
              </a:ext>
            </a:extLst>
          </p:cNvPr>
          <p:cNvSpPr txBox="1"/>
          <p:nvPr/>
        </p:nvSpPr>
        <p:spPr>
          <a:xfrm>
            <a:off x="2164893" y="2422168"/>
            <a:ext cx="97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>
                <a:solidFill>
                  <a:srgbClr val="0070C0"/>
                </a:solidFill>
              </a:rPr>
              <a:t>∆P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5FA1D7-33AE-0622-4471-10E779CF3A9C}"/>
              </a:ext>
            </a:extLst>
          </p:cNvPr>
          <p:cNvSpPr txBox="1"/>
          <p:nvPr/>
        </p:nvSpPr>
        <p:spPr>
          <a:xfrm>
            <a:off x="4660925" y="1357138"/>
            <a:ext cx="211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GB" sz="2800" dirty="0" err="1"/>
              <a:t>E-systems</a:t>
            </a:r>
            <a:endParaRPr lang="en-GB" sz="2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7C9622-A73F-7A9F-E136-B7A6C29CF886}"/>
              </a:ext>
            </a:extLst>
          </p:cNvPr>
          <p:cNvSpPr txBox="1"/>
          <p:nvPr/>
        </p:nvSpPr>
        <p:spPr>
          <a:xfrm>
            <a:off x="4755595" y="2809693"/>
            <a:ext cx="2558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AU" dirty="0">
                <a:solidFill>
                  <a:srgbClr val="0070C0"/>
                </a:solidFill>
              </a:rPr>
              <a:t>Fluid dynamics</a:t>
            </a:r>
          </a:p>
        </p:txBody>
      </p:sp>
      <p:pic>
        <p:nvPicPr>
          <p:cNvPr id="15" name="Grafik 14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6DA0B7E-E8F3-0B33-24FD-874A74CB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" y="3720360"/>
            <a:ext cx="3994364" cy="245735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5BE89A1-B3EF-A8B2-E341-9F2444B83657}"/>
              </a:ext>
            </a:extLst>
          </p:cNvPr>
          <p:cNvSpPr txBox="1"/>
          <p:nvPr/>
        </p:nvSpPr>
        <p:spPr>
          <a:xfrm>
            <a:off x="4338000" y="4832917"/>
            <a:ext cx="255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AU" dirty="0">
                <a:solidFill>
                  <a:schemeClr val="tx1"/>
                </a:solidFill>
              </a:rPr>
              <a:t>Heat Transfer</a:t>
            </a:r>
          </a:p>
        </p:txBody>
      </p:sp>
    </p:spTree>
    <p:extLst>
      <p:ext uri="{BB962C8B-B14F-4D97-AF65-F5344CB8AC3E}">
        <p14:creationId xmlns:p14="http://schemas.microsoft.com/office/powerpoint/2010/main" val="37707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Application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16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C5EAC93-08E6-2BB8-9F82-E6305C25C8E1}"/>
              </a:ext>
            </a:extLst>
          </p:cNvPr>
          <p:cNvSpPr/>
          <p:nvPr/>
        </p:nvSpPr>
        <p:spPr>
          <a:xfrm>
            <a:off x="716552" y="1628914"/>
            <a:ext cx="9767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New requirements of the Mining Authorities in DE and in EU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Rising of new H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-storages (caverns)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Converting natural gas caverns to H2-caverns</a:t>
            </a:r>
          </a:p>
          <a:p>
            <a:pPr algn="just"/>
            <a:endParaRPr lang="en-US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880E7-8836-1BAD-67CD-9A0B64868C93}"/>
              </a:ext>
            </a:extLst>
          </p:cNvPr>
          <p:cNvSpPr txBox="1"/>
          <p:nvPr/>
        </p:nvSpPr>
        <p:spPr>
          <a:xfrm>
            <a:off x="189352" y="3068357"/>
            <a:ext cx="11878601" cy="132343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defTabSz="914400" eaLnBrk="1" fontAlgn="auto" latinLnBrk="0" hangingPunct="1">
              <a:lnSpc>
                <a:spcPct val="100000"/>
              </a:lnSpc>
              <a:buNone/>
              <a:defRPr sz="4000" b="1" u="none" strike="noStrike" cap="none" spc="0" normalizeH="0" baseline="0">
                <a:solidFill>
                  <a:srgbClr val="0D6FB8"/>
                </a:solidFill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What is still required to complete </a:t>
            </a:r>
          </a:p>
          <a:p>
            <a:r>
              <a:rPr lang="en-GB" dirty="0"/>
              <a:t>the new method?  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F4FA0A-B162-C39E-C70E-65202676938C}"/>
              </a:ext>
            </a:extLst>
          </p:cNvPr>
          <p:cNvSpPr/>
          <p:nvPr/>
        </p:nvSpPr>
        <p:spPr>
          <a:xfrm>
            <a:off x="716551" y="4763936"/>
            <a:ext cx="9767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Test on real caverns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Building the convection Barrier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Financing</a:t>
            </a:r>
          </a:p>
          <a:p>
            <a:pPr algn="just"/>
            <a:endParaRPr lang="en-US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Decke, Fries, Fenster enthält.&#10;&#10;Automatisch generierte Beschreibung">
            <a:extLst>
              <a:ext uri="{FF2B5EF4-FFF2-40B4-BE49-F238E27FC236}">
                <a16:creationId xmlns:a16="http://schemas.microsoft.com/office/drawing/2014/main" id="{EFF15556-A55D-5BD2-AA07-0652B3FD9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3" y="121731"/>
            <a:ext cx="8888819" cy="5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What is MIT at all?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1AE7C3C-B91E-66B2-5B48-FF691E1735B0}"/>
              </a:ext>
            </a:extLst>
          </p:cNvPr>
          <p:cNvSpPr/>
          <p:nvPr/>
        </p:nvSpPr>
        <p:spPr>
          <a:xfrm>
            <a:off x="179641" y="1011159"/>
            <a:ext cx="1177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b="1" dirty="0">
                <a:solidFill>
                  <a:srgbClr val="0D6FB8"/>
                </a:solidFill>
                <a:latin typeface="Century Gothic" panose="020B0502020202020204" pitchFamily="34" charset="0"/>
              </a:rPr>
              <a:t>echanical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b="1" dirty="0">
                <a:solidFill>
                  <a:srgbClr val="0D6FB8"/>
                </a:solidFill>
                <a:latin typeface="Century Gothic" panose="020B0502020202020204" pitchFamily="34" charset="0"/>
              </a:rPr>
              <a:t>ntegrity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b="1" dirty="0">
                <a:solidFill>
                  <a:srgbClr val="0D6FB8"/>
                </a:solidFill>
                <a:latin typeface="Century Gothic" panose="020B0502020202020204" pitchFamily="34" charset="0"/>
              </a:rPr>
              <a:t>est is a test to ensure that there is “no” </a:t>
            </a:r>
            <a:r>
              <a:rPr 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significant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D6FB8"/>
                </a:solidFill>
                <a:latin typeface="Century Gothic" panose="020B0502020202020204" pitchFamily="34" charset="0"/>
              </a:rPr>
              <a:t>leak in the well and the mechanical components of the well function in a way that is protective of human health and the environment.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2B1E5F9-23FB-25A9-F568-72A698F4EC24}"/>
              </a:ext>
            </a:extLst>
          </p:cNvPr>
          <p:cNvSpPr txBox="1"/>
          <p:nvPr/>
        </p:nvSpPr>
        <p:spPr>
          <a:xfrm>
            <a:off x="3364623" y="2919247"/>
            <a:ext cx="32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31" name="Picture 2" descr="Bildergebnis für apfel clipart">
            <a:extLst>
              <a:ext uri="{FF2B5EF4-FFF2-40B4-BE49-F238E27FC236}">
                <a16:creationId xmlns:a16="http://schemas.microsoft.com/office/drawing/2014/main" id="{D46E5BAB-C515-B673-C214-BC75316A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1" y="2235087"/>
            <a:ext cx="515614" cy="6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feil nach unten 16">
            <a:extLst>
              <a:ext uri="{FF2B5EF4-FFF2-40B4-BE49-F238E27FC236}">
                <a16:creationId xmlns:a16="http://schemas.microsoft.com/office/drawing/2014/main" id="{B992EBA3-260F-8B43-8647-EAC88FC46867}"/>
              </a:ext>
            </a:extLst>
          </p:cNvPr>
          <p:cNvSpPr/>
          <p:nvPr/>
        </p:nvSpPr>
        <p:spPr>
          <a:xfrm>
            <a:off x="3526416" y="3360261"/>
            <a:ext cx="380924" cy="508883"/>
          </a:xfrm>
          <a:prstGeom prst="downArrow">
            <a:avLst>
              <a:gd name="adj1" fmla="val 12427"/>
              <a:gd name="adj2" fmla="val 312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EA7F3D4-9253-8AE7-C46C-FA70C06987F9}"/>
              </a:ext>
            </a:extLst>
          </p:cNvPr>
          <p:cNvSpPr txBox="1"/>
          <p:nvPr/>
        </p:nvSpPr>
        <p:spPr>
          <a:xfrm>
            <a:off x="3509474" y="242629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1E552E8-1A6E-8931-6FCF-95051FED5D52}"/>
              </a:ext>
            </a:extLst>
          </p:cNvPr>
          <p:cNvSpPr/>
          <p:nvPr/>
        </p:nvSpPr>
        <p:spPr>
          <a:xfrm>
            <a:off x="179641" y="5924857"/>
            <a:ext cx="1831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D6FB8"/>
                </a:solidFill>
              </a:rPr>
              <a:t>Sir Isaac Newton</a:t>
            </a:r>
          </a:p>
        </p:txBody>
      </p:sp>
      <p:pic>
        <p:nvPicPr>
          <p:cNvPr id="35" name="Picture 2" descr="Amazon.de: Fotodruck 1689 Sir Isaac Newton portrait young">
            <a:extLst>
              <a:ext uri="{FF2B5EF4-FFF2-40B4-BE49-F238E27FC236}">
                <a16:creationId xmlns:a16="http://schemas.microsoft.com/office/drawing/2014/main" id="{44968C01-F7E2-7E3E-B5CB-09F35964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9" y="2235087"/>
            <a:ext cx="2774706" cy="36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hteck 8">
            <a:extLst>
              <a:ext uri="{FF2B5EF4-FFF2-40B4-BE49-F238E27FC236}">
                <a16:creationId xmlns:a16="http://schemas.microsoft.com/office/drawing/2014/main" id="{24A58203-8219-FE7F-112B-D85A0ACD363D}"/>
              </a:ext>
            </a:extLst>
          </p:cNvPr>
          <p:cNvSpPr/>
          <p:nvPr/>
        </p:nvSpPr>
        <p:spPr>
          <a:xfrm rot="16200000">
            <a:off x="1985100" y="3782383"/>
            <a:ext cx="2551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D6FB8"/>
                </a:solidFill>
                <a:latin typeface="Century Gothic" panose="020B0502020202020204" pitchFamily="34" charset="0"/>
              </a:rPr>
              <a:t>Mechanics</a:t>
            </a: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1E431E4D-60A9-B460-A9C4-6789FBD7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28" y="2419822"/>
            <a:ext cx="2181963" cy="34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122BE0AA-E99B-361E-7956-0EE89C91DFCA}"/>
              </a:ext>
            </a:extLst>
          </p:cNvPr>
          <p:cNvSpPr/>
          <p:nvPr/>
        </p:nvSpPr>
        <p:spPr>
          <a:xfrm>
            <a:off x="9537048" y="5867854"/>
            <a:ext cx="2074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D6FB8"/>
                </a:solidFill>
              </a:rPr>
              <a:t>Werner Heisenberg</a:t>
            </a:r>
          </a:p>
        </p:txBody>
      </p:sp>
      <p:sp>
        <p:nvSpPr>
          <p:cNvPr id="39" name="Rechteck 8">
            <a:extLst>
              <a:ext uri="{FF2B5EF4-FFF2-40B4-BE49-F238E27FC236}">
                <a16:creationId xmlns:a16="http://schemas.microsoft.com/office/drawing/2014/main" id="{5ADC616C-FB46-AC51-0BD7-94CDEEFCFB2D}"/>
              </a:ext>
            </a:extLst>
          </p:cNvPr>
          <p:cNvSpPr/>
          <p:nvPr/>
        </p:nvSpPr>
        <p:spPr>
          <a:xfrm rot="16200000">
            <a:off x="7788395" y="4081265"/>
            <a:ext cx="2551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Uncertainty Principles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EAC7DD56-8136-0916-EE8A-040EE5A9C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28" y="2334828"/>
            <a:ext cx="2639466" cy="3770666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34A8D954-A0A6-3521-99FA-7A1B31E6D5BA}"/>
              </a:ext>
            </a:extLst>
          </p:cNvPr>
          <p:cNvSpPr txBox="1"/>
          <p:nvPr/>
        </p:nvSpPr>
        <p:spPr>
          <a:xfrm>
            <a:off x="5297429" y="2543106"/>
            <a:ext cx="207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3290</a:t>
            </a:r>
            <a:r>
              <a:rPr lang="de-DE" b="1" dirty="0">
                <a:solidFill>
                  <a:srgbClr val="FF0000"/>
                </a:solidFill>
              </a:rPr>
              <a:t>error</a:t>
            </a:r>
            <a:r>
              <a:rPr lang="de-DE" b="1" dirty="0"/>
              <a:t>31874903</a:t>
            </a:r>
          </a:p>
        </p:txBody>
      </p:sp>
    </p:spTree>
    <p:extLst>
      <p:ext uri="{BB962C8B-B14F-4D97-AF65-F5344CB8AC3E}">
        <p14:creationId xmlns:p14="http://schemas.microsoft.com/office/powerpoint/2010/main" val="6687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 animBg="1"/>
      <p:bldP spid="32" grpId="1" animBg="1"/>
      <p:bldP spid="33" grpId="0"/>
      <p:bldP spid="33" grpId="1"/>
      <p:bldP spid="34" grpId="0"/>
      <p:bldP spid="36" grpId="0"/>
      <p:bldP spid="38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History</a:t>
            </a:r>
            <a:endParaRPr lang="en-US" sz="4000" b="1" dirty="0">
              <a:solidFill>
                <a:srgbClr val="0D6FB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3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F82E60-45CA-63C3-59B7-3A1FDE849925}"/>
              </a:ext>
            </a:extLst>
          </p:cNvPr>
          <p:cNvSpPr/>
          <p:nvPr/>
        </p:nvSpPr>
        <p:spPr>
          <a:xfrm>
            <a:off x="3403436" y="1887026"/>
            <a:ext cx="144016" cy="2016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504CE89-998B-41AC-AC7F-66582FC57036}"/>
              </a:ext>
            </a:extLst>
          </p:cNvPr>
          <p:cNvSpPr/>
          <p:nvPr/>
        </p:nvSpPr>
        <p:spPr>
          <a:xfrm>
            <a:off x="2395324" y="1887026"/>
            <a:ext cx="144016" cy="2016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ussdiagramm: Verzögerung 5">
            <a:extLst>
              <a:ext uri="{FF2B5EF4-FFF2-40B4-BE49-F238E27FC236}">
                <a16:creationId xmlns:a16="http://schemas.microsoft.com/office/drawing/2014/main" id="{BDB80D6C-E472-1011-D9F2-BEB0CE708E4B}"/>
              </a:ext>
            </a:extLst>
          </p:cNvPr>
          <p:cNvSpPr/>
          <p:nvPr/>
        </p:nvSpPr>
        <p:spPr>
          <a:xfrm rot="16200000">
            <a:off x="2467329" y="3615219"/>
            <a:ext cx="936104" cy="3096345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A72588A9-8E63-1B34-54B3-1AB1D03619CF}"/>
              </a:ext>
            </a:extLst>
          </p:cNvPr>
          <p:cNvSpPr/>
          <p:nvPr/>
        </p:nvSpPr>
        <p:spPr>
          <a:xfrm>
            <a:off x="3403431" y="3831242"/>
            <a:ext cx="216025" cy="72008"/>
          </a:xfrm>
          <a:prstGeom prst="rtTriangle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21">
            <a:extLst>
              <a:ext uri="{FF2B5EF4-FFF2-40B4-BE49-F238E27FC236}">
                <a16:creationId xmlns:a16="http://schemas.microsoft.com/office/drawing/2014/main" id="{AFA271F8-659F-32CA-759C-BBEDB22115F6}"/>
              </a:ext>
            </a:extLst>
          </p:cNvPr>
          <p:cNvCxnSpPr/>
          <p:nvPr/>
        </p:nvCxnSpPr>
        <p:spPr>
          <a:xfrm>
            <a:off x="3403433" y="1887026"/>
            <a:ext cx="0" cy="201600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22">
            <a:extLst>
              <a:ext uri="{FF2B5EF4-FFF2-40B4-BE49-F238E27FC236}">
                <a16:creationId xmlns:a16="http://schemas.microsoft.com/office/drawing/2014/main" id="{BB8DDFF8-6ED8-B5D8-EE0C-E7AD1DDBEB2E}"/>
              </a:ext>
            </a:extLst>
          </p:cNvPr>
          <p:cNvCxnSpPr/>
          <p:nvPr/>
        </p:nvCxnSpPr>
        <p:spPr>
          <a:xfrm>
            <a:off x="2539335" y="1887026"/>
            <a:ext cx="0" cy="201600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04E2CD2D-D350-79C4-EA7B-8CB07B04B8C2}"/>
              </a:ext>
            </a:extLst>
          </p:cNvPr>
          <p:cNvSpPr/>
          <p:nvPr/>
        </p:nvSpPr>
        <p:spPr>
          <a:xfrm>
            <a:off x="2539337" y="1887026"/>
            <a:ext cx="864096" cy="2880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E816D15-CB65-2EE5-93DA-2A2076C77BBC}"/>
              </a:ext>
            </a:extLst>
          </p:cNvPr>
          <p:cNvSpPr/>
          <p:nvPr/>
        </p:nvSpPr>
        <p:spPr>
          <a:xfrm>
            <a:off x="2539337" y="1887026"/>
            <a:ext cx="864096" cy="22322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7D2646-64BB-6414-210D-5031278F8F3A}"/>
              </a:ext>
            </a:extLst>
          </p:cNvPr>
          <p:cNvSpPr txBox="1"/>
          <p:nvPr/>
        </p:nvSpPr>
        <p:spPr>
          <a:xfrm>
            <a:off x="2611345" y="505537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NaCl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548F5E-27F0-5E6B-F6CF-0B636F42649D}"/>
              </a:ext>
            </a:extLst>
          </p:cNvPr>
          <p:cNvSpPr txBox="1"/>
          <p:nvPr/>
        </p:nvSpPr>
        <p:spPr>
          <a:xfrm>
            <a:off x="1488834" y="1306119"/>
            <a:ext cx="2933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D6FB8"/>
                </a:solidFill>
              </a:rPr>
              <a:t>Conventional </a:t>
            </a:r>
            <a:r>
              <a:rPr lang="en-US" sz="2600" b="1" dirty="0">
                <a:solidFill>
                  <a:srgbClr val="0D6FB8"/>
                </a:solidFill>
              </a:rPr>
              <a:t>MIT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15F48B-6695-414A-AD9D-58905114109A}"/>
              </a:ext>
            </a:extLst>
          </p:cNvPr>
          <p:cNvSpPr/>
          <p:nvPr/>
        </p:nvSpPr>
        <p:spPr>
          <a:xfrm>
            <a:off x="4272465" y="3965458"/>
            <a:ext cx="749300" cy="17145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D1E331-C16E-C992-D5E0-361A6E8B0DEA}"/>
              </a:ext>
            </a:extLst>
          </p:cNvPr>
          <p:cNvSpPr/>
          <p:nvPr/>
        </p:nvSpPr>
        <p:spPr>
          <a:xfrm>
            <a:off x="4272465" y="4117858"/>
            <a:ext cx="749300" cy="171450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8F9719BF-BD17-EABF-3123-BFDC6AA73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237592"/>
              </p:ext>
            </p:extLst>
          </p:nvPr>
        </p:nvGraphicFramePr>
        <p:xfrm>
          <a:off x="3630326" y="3518911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536480" imgH="279360" progId="Equation.3">
                  <p:embed/>
                </p:oleObj>
              </mc:Choice>
              <mc:Fallback>
                <p:oleObj name="Formel" r:id="rId2" imgW="1536480" imgH="279360" progId="Equation.3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C5A47638-F7C5-C9B1-5ED7-1EA5D77908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326" y="3518911"/>
                        <a:ext cx="20955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F10CDF4D-6B86-1233-E701-682BDB4E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3843"/>
              </p:ext>
            </p:extLst>
          </p:nvPr>
        </p:nvGraphicFramePr>
        <p:xfrm>
          <a:off x="3614007" y="4368189"/>
          <a:ext cx="2104399" cy="36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625400" imgH="279360" progId="Equation.3">
                  <p:embed/>
                </p:oleObj>
              </mc:Choice>
              <mc:Fallback>
                <p:oleObj name="Formel" r:id="rId4" imgW="1625400" imgH="279360" progId="Equation.3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85E6592B-F0A0-E916-A547-5B709BDF7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007" y="4368189"/>
                        <a:ext cx="2104399" cy="362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261084B-98DE-8514-16E5-C7F3D1EDF680}"/>
              </a:ext>
            </a:extLst>
          </p:cNvPr>
          <p:cNvCxnSpPr/>
          <p:nvPr/>
        </p:nvCxnSpPr>
        <p:spPr>
          <a:xfrm>
            <a:off x="3440615" y="4124208"/>
            <a:ext cx="7937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ihandform 38">
            <a:extLst>
              <a:ext uri="{FF2B5EF4-FFF2-40B4-BE49-F238E27FC236}">
                <a16:creationId xmlns:a16="http://schemas.microsoft.com/office/drawing/2014/main" id="{8F13766D-0207-DED7-2F21-CAA8BBD3E540}"/>
              </a:ext>
            </a:extLst>
          </p:cNvPr>
          <p:cNvSpPr/>
          <p:nvPr/>
        </p:nvSpPr>
        <p:spPr>
          <a:xfrm>
            <a:off x="3400472" y="1798562"/>
            <a:ext cx="532737" cy="2115047"/>
          </a:xfrm>
          <a:custGeom>
            <a:avLst/>
            <a:gdLst>
              <a:gd name="connsiteX0" fmla="*/ 0 w 532737"/>
              <a:gd name="connsiteY0" fmla="*/ 2115047 h 2115047"/>
              <a:gd name="connsiteX1" fmla="*/ 7951 w 532737"/>
              <a:gd name="connsiteY1" fmla="*/ 2083242 h 2115047"/>
              <a:gd name="connsiteX2" fmla="*/ 47708 w 532737"/>
              <a:gd name="connsiteY2" fmla="*/ 2035534 h 2115047"/>
              <a:gd name="connsiteX3" fmla="*/ 55659 w 532737"/>
              <a:gd name="connsiteY3" fmla="*/ 2011680 h 2115047"/>
              <a:gd name="connsiteX4" fmla="*/ 39756 w 532737"/>
              <a:gd name="connsiteY4" fmla="*/ 1940118 h 2115047"/>
              <a:gd name="connsiteX5" fmla="*/ 63610 w 532737"/>
              <a:gd name="connsiteY5" fmla="*/ 1924216 h 2115047"/>
              <a:gd name="connsiteX6" fmla="*/ 71562 w 532737"/>
              <a:gd name="connsiteY6" fmla="*/ 1884459 h 2115047"/>
              <a:gd name="connsiteX7" fmla="*/ 95416 w 532737"/>
              <a:gd name="connsiteY7" fmla="*/ 1876508 h 2115047"/>
              <a:gd name="connsiteX8" fmla="*/ 119270 w 532737"/>
              <a:gd name="connsiteY8" fmla="*/ 1844703 h 2115047"/>
              <a:gd name="connsiteX9" fmla="*/ 143123 w 532737"/>
              <a:gd name="connsiteY9" fmla="*/ 1693628 h 2115047"/>
              <a:gd name="connsiteX10" fmla="*/ 151075 w 532737"/>
              <a:gd name="connsiteY10" fmla="*/ 1645920 h 2115047"/>
              <a:gd name="connsiteX11" fmla="*/ 159026 w 532737"/>
              <a:gd name="connsiteY11" fmla="*/ 1606163 h 2115047"/>
              <a:gd name="connsiteX12" fmla="*/ 166977 w 532737"/>
              <a:gd name="connsiteY12" fmla="*/ 1542553 h 2115047"/>
              <a:gd name="connsiteX13" fmla="*/ 190831 w 532737"/>
              <a:gd name="connsiteY13" fmla="*/ 1518699 h 2115047"/>
              <a:gd name="connsiteX14" fmla="*/ 174929 w 532737"/>
              <a:gd name="connsiteY14" fmla="*/ 1494845 h 2115047"/>
              <a:gd name="connsiteX15" fmla="*/ 127221 w 532737"/>
              <a:gd name="connsiteY15" fmla="*/ 1431235 h 2115047"/>
              <a:gd name="connsiteX16" fmla="*/ 95416 w 532737"/>
              <a:gd name="connsiteY16" fmla="*/ 1383527 h 2115047"/>
              <a:gd name="connsiteX17" fmla="*/ 87464 w 532737"/>
              <a:gd name="connsiteY17" fmla="*/ 1192696 h 2115047"/>
              <a:gd name="connsiteX18" fmla="*/ 111318 w 532737"/>
              <a:gd name="connsiteY18" fmla="*/ 1168842 h 2115047"/>
              <a:gd name="connsiteX19" fmla="*/ 119270 w 532737"/>
              <a:gd name="connsiteY19" fmla="*/ 1144988 h 2115047"/>
              <a:gd name="connsiteX20" fmla="*/ 111318 w 532737"/>
              <a:gd name="connsiteY20" fmla="*/ 1097280 h 2115047"/>
              <a:gd name="connsiteX21" fmla="*/ 87464 w 532737"/>
              <a:gd name="connsiteY21" fmla="*/ 1089329 h 2115047"/>
              <a:gd name="connsiteX22" fmla="*/ 79513 w 532737"/>
              <a:gd name="connsiteY22" fmla="*/ 1057523 h 2115047"/>
              <a:gd name="connsiteX23" fmla="*/ 71562 w 532737"/>
              <a:gd name="connsiteY23" fmla="*/ 1017767 h 2115047"/>
              <a:gd name="connsiteX24" fmla="*/ 79513 w 532737"/>
              <a:gd name="connsiteY24" fmla="*/ 993913 h 2115047"/>
              <a:gd name="connsiteX25" fmla="*/ 111318 w 532737"/>
              <a:gd name="connsiteY25" fmla="*/ 970059 h 2115047"/>
              <a:gd name="connsiteX26" fmla="*/ 87464 w 532737"/>
              <a:gd name="connsiteY26" fmla="*/ 914400 h 2115047"/>
              <a:gd name="connsiteX27" fmla="*/ 63610 w 532737"/>
              <a:gd name="connsiteY27" fmla="*/ 866692 h 2115047"/>
              <a:gd name="connsiteX28" fmla="*/ 39756 w 532737"/>
              <a:gd name="connsiteY28" fmla="*/ 803082 h 2115047"/>
              <a:gd name="connsiteX29" fmla="*/ 47708 w 532737"/>
              <a:gd name="connsiteY29" fmla="*/ 739471 h 2115047"/>
              <a:gd name="connsiteX30" fmla="*/ 55659 w 532737"/>
              <a:gd name="connsiteY30" fmla="*/ 715617 h 2115047"/>
              <a:gd name="connsiteX31" fmla="*/ 71562 w 532737"/>
              <a:gd name="connsiteY31" fmla="*/ 659958 h 2115047"/>
              <a:gd name="connsiteX32" fmla="*/ 87464 w 532737"/>
              <a:gd name="connsiteY32" fmla="*/ 540689 h 2115047"/>
              <a:gd name="connsiteX33" fmla="*/ 119270 w 532737"/>
              <a:gd name="connsiteY33" fmla="*/ 477078 h 2115047"/>
              <a:gd name="connsiteX34" fmla="*/ 63610 w 532737"/>
              <a:gd name="connsiteY34" fmla="*/ 389614 h 2115047"/>
              <a:gd name="connsiteX35" fmla="*/ 39756 w 532737"/>
              <a:gd name="connsiteY35" fmla="*/ 341906 h 2115047"/>
              <a:gd name="connsiteX36" fmla="*/ 55659 w 532737"/>
              <a:gd name="connsiteY36" fmla="*/ 302149 h 2115047"/>
              <a:gd name="connsiteX37" fmla="*/ 63610 w 532737"/>
              <a:gd name="connsiteY37" fmla="*/ 278296 h 2115047"/>
              <a:gd name="connsiteX38" fmla="*/ 111318 w 532737"/>
              <a:gd name="connsiteY38" fmla="*/ 254442 h 2115047"/>
              <a:gd name="connsiteX39" fmla="*/ 151075 w 532737"/>
              <a:gd name="connsiteY39" fmla="*/ 198783 h 2115047"/>
              <a:gd name="connsiteX40" fmla="*/ 198783 w 532737"/>
              <a:gd name="connsiteY40" fmla="*/ 143123 h 2115047"/>
              <a:gd name="connsiteX41" fmla="*/ 230588 w 532737"/>
              <a:gd name="connsiteY41" fmla="*/ 135172 h 2115047"/>
              <a:gd name="connsiteX42" fmla="*/ 278296 w 532737"/>
              <a:gd name="connsiteY42" fmla="*/ 103367 h 2115047"/>
              <a:gd name="connsiteX43" fmla="*/ 397565 w 532737"/>
              <a:gd name="connsiteY43" fmla="*/ 87464 h 2115047"/>
              <a:gd name="connsiteX44" fmla="*/ 437322 w 532737"/>
              <a:gd name="connsiteY44" fmla="*/ 71562 h 2115047"/>
              <a:gd name="connsiteX45" fmla="*/ 485030 w 532737"/>
              <a:gd name="connsiteY45" fmla="*/ 55659 h 2115047"/>
              <a:gd name="connsiteX46" fmla="*/ 516835 w 532737"/>
              <a:gd name="connsiteY46" fmla="*/ 23854 h 2115047"/>
              <a:gd name="connsiteX47" fmla="*/ 532737 w 532737"/>
              <a:gd name="connsiteY47" fmla="*/ 0 h 21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2737" h="2115047">
                <a:moveTo>
                  <a:pt x="0" y="2115047"/>
                </a:moveTo>
                <a:cubicBezTo>
                  <a:pt x="2650" y="2104445"/>
                  <a:pt x="3646" y="2093286"/>
                  <a:pt x="7951" y="2083242"/>
                </a:cubicBezTo>
                <a:cubicBezTo>
                  <a:pt x="16253" y="2063870"/>
                  <a:pt x="33380" y="2049862"/>
                  <a:pt x="47708" y="2035534"/>
                </a:cubicBezTo>
                <a:cubicBezTo>
                  <a:pt x="50358" y="2027583"/>
                  <a:pt x="56355" y="2020032"/>
                  <a:pt x="55659" y="2011680"/>
                </a:cubicBezTo>
                <a:cubicBezTo>
                  <a:pt x="53630" y="1987329"/>
                  <a:pt x="37544" y="1964454"/>
                  <a:pt x="39756" y="1940118"/>
                </a:cubicBezTo>
                <a:cubicBezTo>
                  <a:pt x="40621" y="1930601"/>
                  <a:pt x="55659" y="1929517"/>
                  <a:pt x="63610" y="1924216"/>
                </a:cubicBezTo>
                <a:cubicBezTo>
                  <a:pt x="66261" y="1910964"/>
                  <a:pt x="64065" y="1895704"/>
                  <a:pt x="71562" y="1884459"/>
                </a:cubicBezTo>
                <a:cubicBezTo>
                  <a:pt x="76211" y="1877485"/>
                  <a:pt x="88977" y="1881874"/>
                  <a:pt x="95416" y="1876508"/>
                </a:cubicBezTo>
                <a:cubicBezTo>
                  <a:pt x="105597" y="1868024"/>
                  <a:pt x="111319" y="1855305"/>
                  <a:pt x="119270" y="1844703"/>
                </a:cubicBezTo>
                <a:cubicBezTo>
                  <a:pt x="127221" y="1794345"/>
                  <a:pt x="135068" y="1743970"/>
                  <a:pt x="143123" y="1693628"/>
                </a:cubicBezTo>
                <a:cubicBezTo>
                  <a:pt x="145670" y="1677708"/>
                  <a:pt x="147913" y="1661729"/>
                  <a:pt x="151075" y="1645920"/>
                </a:cubicBezTo>
                <a:cubicBezTo>
                  <a:pt x="153725" y="1632668"/>
                  <a:pt x="156971" y="1619521"/>
                  <a:pt x="159026" y="1606163"/>
                </a:cubicBezTo>
                <a:cubicBezTo>
                  <a:pt x="162275" y="1585043"/>
                  <a:pt x="159675" y="1562635"/>
                  <a:pt x="166977" y="1542553"/>
                </a:cubicBezTo>
                <a:cubicBezTo>
                  <a:pt x="170820" y="1531985"/>
                  <a:pt x="182880" y="1526650"/>
                  <a:pt x="190831" y="1518699"/>
                </a:cubicBezTo>
                <a:cubicBezTo>
                  <a:pt x="185530" y="1510748"/>
                  <a:pt x="180550" y="1502573"/>
                  <a:pt x="174929" y="1494845"/>
                </a:cubicBezTo>
                <a:cubicBezTo>
                  <a:pt x="159340" y="1473410"/>
                  <a:pt x="141923" y="1453288"/>
                  <a:pt x="127221" y="1431235"/>
                </a:cubicBezTo>
                <a:lnTo>
                  <a:pt x="95416" y="1383527"/>
                </a:lnTo>
                <a:cubicBezTo>
                  <a:pt x="92765" y="1319917"/>
                  <a:pt x="82761" y="1256188"/>
                  <a:pt x="87464" y="1192696"/>
                </a:cubicBezTo>
                <a:cubicBezTo>
                  <a:pt x="88295" y="1181482"/>
                  <a:pt x="105080" y="1178198"/>
                  <a:pt x="111318" y="1168842"/>
                </a:cubicBezTo>
                <a:cubicBezTo>
                  <a:pt x="115967" y="1161868"/>
                  <a:pt x="116619" y="1152939"/>
                  <a:pt x="119270" y="1144988"/>
                </a:cubicBezTo>
                <a:cubicBezTo>
                  <a:pt x="116619" y="1129085"/>
                  <a:pt x="119317" y="1111278"/>
                  <a:pt x="111318" y="1097280"/>
                </a:cubicBezTo>
                <a:cubicBezTo>
                  <a:pt x="107160" y="1090003"/>
                  <a:pt x="92700" y="1095874"/>
                  <a:pt x="87464" y="1089329"/>
                </a:cubicBezTo>
                <a:cubicBezTo>
                  <a:pt x="80637" y="1080795"/>
                  <a:pt x="81884" y="1068191"/>
                  <a:pt x="79513" y="1057523"/>
                </a:cubicBezTo>
                <a:cubicBezTo>
                  <a:pt x="76581" y="1044330"/>
                  <a:pt x="74212" y="1031019"/>
                  <a:pt x="71562" y="1017767"/>
                </a:cubicBezTo>
                <a:cubicBezTo>
                  <a:pt x="74212" y="1009816"/>
                  <a:pt x="74147" y="1000352"/>
                  <a:pt x="79513" y="993913"/>
                </a:cubicBezTo>
                <a:cubicBezTo>
                  <a:pt x="87997" y="983732"/>
                  <a:pt x="109999" y="983245"/>
                  <a:pt x="111318" y="970059"/>
                </a:cubicBezTo>
                <a:cubicBezTo>
                  <a:pt x="113326" y="949974"/>
                  <a:pt x="94961" y="933141"/>
                  <a:pt x="87464" y="914400"/>
                </a:cubicBezTo>
                <a:cubicBezTo>
                  <a:pt x="47490" y="814465"/>
                  <a:pt x="117229" y="973929"/>
                  <a:pt x="63610" y="866692"/>
                </a:cubicBezTo>
                <a:cubicBezTo>
                  <a:pt x="54106" y="847684"/>
                  <a:pt x="46637" y="823722"/>
                  <a:pt x="39756" y="803082"/>
                </a:cubicBezTo>
                <a:cubicBezTo>
                  <a:pt x="42407" y="781878"/>
                  <a:pt x="43885" y="760495"/>
                  <a:pt x="47708" y="739471"/>
                </a:cubicBezTo>
                <a:cubicBezTo>
                  <a:pt x="49207" y="731225"/>
                  <a:pt x="53251" y="723645"/>
                  <a:pt x="55659" y="715617"/>
                </a:cubicBezTo>
                <a:cubicBezTo>
                  <a:pt x="61204" y="697135"/>
                  <a:pt x="66261" y="678511"/>
                  <a:pt x="71562" y="659958"/>
                </a:cubicBezTo>
                <a:cubicBezTo>
                  <a:pt x="72438" y="650320"/>
                  <a:pt x="75423" y="567781"/>
                  <a:pt x="87464" y="540689"/>
                </a:cubicBezTo>
                <a:cubicBezTo>
                  <a:pt x="137546" y="428004"/>
                  <a:pt x="94545" y="551247"/>
                  <a:pt x="119270" y="477078"/>
                </a:cubicBezTo>
                <a:lnTo>
                  <a:pt x="63610" y="389614"/>
                </a:lnTo>
                <a:cubicBezTo>
                  <a:pt x="42269" y="356418"/>
                  <a:pt x="51423" y="376903"/>
                  <a:pt x="39756" y="341906"/>
                </a:cubicBezTo>
                <a:cubicBezTo>
                  <a:pt x="45057" y="328654"/>
                  <a:pt x="50647" y="315513"/>
                  <a:pt x="55659" y="302149"/>
                </a:cubicBezTo>
                <a:cubicBezTo>
                  <a:pt x="58602" y="294302"/>
                  <a:pt x="58374" y="284841"/>
                  <a:pt x="63610" y="278296"/>
                </a:cubicBezTo>
                <a:cubicBezTo>
                  <a:pt x="74821" y="264282"/>
                  <a:pt x="95603" y="259680"/>
                  <a:pt x="111318" y="254442"/>
                </a:cubicBezTo>
                <a:cubicBezTo>
                  <a:pt x="140747" y="195585"/>
                  <a:pt x="110779" y="247138"/>
                  <a:pt x="151075" y="198783"/>
                </a:cubicBezTo>
                <a:cubicBezTo>
                  <a:pt x="171903" y="173790"/>
                  <a:pt x="165540" y="163900"/>
                  <a:pt x="198783" y="143123"/>
                </a:cubicBezTo>
                <a:cubicBezTo>
                  <a:pt x="208050" y="137331"/>
                  <a:pt x="219986" y="137822"/>
                  <a:pt x="230588" y="135172"/>
                </a:cubicBezTo>
                <a:cubicBezTo>
                  <a:pt x="246491" y="124570"/>
                  <a:pt x="259443" y="106509"/>
                  <a:pt x="278296" y="103367"/>
                </a:cubicBezTo>
                <a:cubicBezTo>
                  <a:pt x="349677" y="91470"/>
                  <a:pt x="309980" y="97196"/>
                  <a:pt x="397565" y="87464"/>
                </a:cubicBezTo>
                <a:cubicBezTo>
                  <a:pt x="410817" y="82163"/>
                  <a:pt x="423908" y="76440"/>
                  <a:pt x="437322" y="71562"/>
                </a:cubicBezTo>
                <a:cubicBezTo>
                  <a:pt x="453076" y="65833"/>
                  <a:pt x="485030" y="55659"/>
                  <a:pt x="485030" y="55659"/>
                </a:cubicBezTo>
                <a:cubicBezTo>
                  <a:pt x="495632" y="45057"/>
                  <a:pt x="507078" y="35238"/>
                  <a:pt x="516835" y="23854"/>
                </a:cubicBezTo>
                <a:cubicBezTo>
                  <a:pt x="523054" y="16598"/>
                  <a:pt x="532737" y="0"/>
                  <a:pt x="532737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estreifter Pfeil nach rechts 39">
            <a:extLst>
              <a:ext uri="{FF2B5EF4-FFF2-40B4-BE49-F238E27FC236}">
                <a16:creationId xmlns:a16="http://schemas.microsoft.com/office/drawing/2014/main" id="{66FA4402-27DA-E1AB-69B0-DC3E83D6B3D6}"/>
              </a:ext>
            </a:extLst>
          </p:cNvPr>
          <p:cNvSpPr/>
          <p:nvPr/>
        </p:nvSpPr>
        <p:spPr>
          <a:xfrm rot="16200000" flipV="1">
            <a:off x="2732560" y="3834094"/>
            <a:ext cx="477079" cy="270346"/>
          </a:xfrm>
          <a:prstGeom prst="stripedRightArrow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B3012C-A523-8189-2B4A-8043F8D3513D}"/>
              </a:ext>
            </a:extLst>
          </p:cNvPr>
          <p:cNvSpPr txBox="1"/>
          <p:nvPr/>
        </p:nvSpPr>
        <p:spPr>
          <a:xfrm>
            <a:off x="3711901" y="32243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2" name="Rechtwinkliges Dreieck 21">
            <a:extLst>
              <a:ext uri="{FF2B5EF4-FFF2-40B4-BE49-F238E27FC236}">
                <a16:creationId xmlns:a16="http://schemas.microsoft.com/office/drawing/2014/main" id="{EDE4E4DD-6C47-2220-273C-BE974C454715}"/>
              </a:ext>
            </a:extLst>
          </p:cNvPr>
          <p:cNvSpPr/>
          <p:nvPr/>
        </p:nvSpPr>
        <p:spPr>
          <a:xfrm flipH="1">
            <a:off x="2317371" y="3842888"/>
            <a:ext cx="216026" cy="73830"/>
          </a:xfrm>
          <a:prstGeom prst="rtTriangle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45">
            <a:extLst>
              <a:ext uri="{FF2B5EF4-FFF2-40B4-BE49-F238E27FC236}">
                <a16:creationId xmlns:a16="http://schemas.microsoft.com/office/drawing/2014/main" id="{6B600BE1-E2EA-C517-D4DC-3266DFCA70B6}"/>
              </a:ext>
            </a:extLst>
          </p:cNvPr>
          <p:cNvSpPr/>
          <p:nvPr/>
        </p:nvSpPr>
        <p:spPr>
          <a:xfrm>
            <a:off x="2794207" y="4436547"/>
            <a:ext cx="354355" cy="405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FE4FBE9-0EAC-A90E-D89D-8110D1040966}"/>
              </a:ext>
            </a:extLst>
          </p:cNvPr>
          <p:cNvSpPr/>
          <p:nvPr/>
        </p:nvSpPr>
        <p:spPr>
          <a:xfrm>
            <a:off x="2539340" y="3946408"/>
            <a:ext cx="864096" cy="320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515DFE5-7449-9040-F780-2A0DC510C141}"/>
              </a:ext>
            </a:extLst>
          </p:cNvPr>
          <p:cNvSpPr/>
          <p:nvPr/>
        </p:nvSpPr>
        <p:spPr>
          <a:xfrm>
            <a:off x="163755" y="3127764"/>
            <a:ext cx="1402756" cy="140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FC9C6E7-A986-909D-7A1B-116B9DA5308F}"/>
              </a:ext>
            </a:extLst>
          </p:cNvPr>
          <p:cNvSpPr/>
          <p:nvPr/>
        </p:nvSpPr>
        <p:spPr>
          <a:xfrm>
            <a:off x="811747" y="3777010"/>
            <a:ext cx="106772" cy="1055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DDCF506-164B-B509-4475-00E9D9C0CECC}"/>
              </a:ext>
            </a:extLst>
          </p:cNvPr>
          <p:cNvCxnSpPr>
            <a:stCxn id="26" idx="0"/>
            <a:endCxn id="25" idx="0"/>
          </p:cNvCxnSpPr>
          <p:nvPr/>
        </p:nvCxnSpPr>
        <p:spPr>
          <a:xfrm flipV="1">
            <a:off x="865133" y="3127764"/>
            <a:ext cx="0" cy="649246"/>
          </a:xfrm>
          <a:prstGeom prst="straightConnector1">
            <a:avLst/>
          </a:prstGeom>
          <a:ln w="25400" cmpd="sng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6EA8A66-56C3-59E0-6777-4F4884D02E01}"/>
              </a:ext>
            </a:extLst>
          </p:cNvPr>
          <p:cNvCxnSpPr>
            <a:stCxn id="26" idx="7"/>
          </p:cNvCxnSpPr>
          <p:nvPr/>
        </p:nvCxnSpPr>
        <p:spPr>
          <a:xfrm flipV="1">
            <a:off x="902883" y="3452388"/>
            <a:ext cx="196085" cy="340073"/>
          </a:xfrm>
          <a:prstGeom prst="straightConnector1">
            <a:avLst/>
          </a:prstGeom>
          <a:ln w="25400" cmpd="sng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44808550-5E1C-CEC0-C3AA-6D80AF53232C}"/>
              </a:ext>
            </a:extLst>
          </p:cNvPr>
          <p:cNvSpPr txBox="1"/>
          <p:nvPr/>
        </p:nvSpPr>
        <p:spPr>
          <a:xfrm>
            <a:off x="566220" y="3981750"/>
            <a:ext cx="59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72h</a:t>
            </a:r>
          </a:p>
        </p:txBody>
      </p:sp>
      <p:cxnSp>
        <p:nvCxnSpPr>
          <p:cNvPr id="43" name="Gerade Verbindung 58">
            <a:extLst>
              <a:ext uri="{FF2B5EF4-FFF2-40B4-BE49-F238E27FC236}">
                <a16:creationId xmlns:a16="http://schemas.microsoft.com/office/drawing/2014/main" id="{BF9694DF-C491-54AF-464C-6F35E1BFD053}"/>
              </a:ext>
            </a:extLst>
          </p:cNvPr>
          <p:cNvCxnSpPr>
            <a:stCxn id="25" idx="6"/>
          </p:cNvCxnSpPr>
          <p:nvPr/>
        </p:nvCxnSpPr>
        <p:spPr>
          <a:xfrm flipH="1" flipV="1">
            <a:off x="1446673" y="3829763"/>
            <a:ext cx="1198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9">
            <a:extLst>
              <a:ext uri="{FF2B5EF4-FFF2-40B4-BE49-F238E27FC236}">
                <a16:creationId xmlns:a16="http://schemas.microsoft.com/office/drawing/2014/main" id="{9B9AB8D3-E8B2-9BDE-24BE-4F52DA12C429}"/>
              </a:ext>
            </a:extLst>
          </p:cNvPr>
          <p:cNvCxnSpPr/>
          <p:nvPr/>
        </p:nvCxnSpPr>
        <p:spPr>
          <a:xfrm flipH="1" flipV="1">
            <a:off x="163755" y="3829764"/>
            <a:ext cx="1198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60">
            <a:extLst>
              <a:ext uri="{FF2B5EF4-FFF2-40B4-BE49-F238E27FC236}">
                <a16:creationId xmlns:a16="http://schemas.microsoft.com/office/drawing/2014/main" id="{96B9333D-D37C-A7ED-ACF8-009EAB7753D5}"/>
              </a:ext>
            </a:extLst>
          </p:cNvPr>
          <p:cNvCxnSpPr/>
          <p:nvPr/>
        </p:nvCxnSpPr>
        <p:spPr>
          <a:xfrm flipV="1">
            <a:off x="869415" y="4404122"/>
            <a:ext cx="0" cy="1227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9">
            <a:extLst>
              <a:ext uri="{FF2B5EF4-FFF2-40B4-BE49-F238E27FC236}">
                <a16:creationId xmlns:a16="http://schemas.microsoft.com/office/drawing/2014/main" id="{C1CB470C-12AC-FF08-B676-91F1AD84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8559" y="642966"/>
            <a:ext cx="4060913" cy="50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oliennummernplatzhalter 49">
            <a:extLst>
              <a:ext uri="{FF2B5EF4-FFF2-40B4-BE49-F238E27FC236}">
                <a16:creationId xmlns:a16="http://schemas.microsoft.com/office/drawing/2014/main" id="{23A19790-FBA7-2A2E-2D0D-40E55C73FFA3}"/>
              </a:ext>
            </a:extLst>
          </p:cNvPr>
          <p:cNvSpPr txBox="1">
            <a:spLocks/>
          </p:cNvSpPr>
          <p:nvPr/>
        </p:nvSpPr>
        <p:spPr>
          <a:xfrm>
            <a:off x="9254838" y="5383522"/>
            <a:ext cx="2743200" cy="365125"/>
          </a:xfrm>
        </p:spPr>
        <p:txBody>
          <a:bodyPr/>
          <a:lstStyle>
            <a:defPPr>
              <a:defRPr lang="ko-K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  <a:sym typeface="맑은 고딕" panose="020B0503020000020004" pitchFamily="34" charset="-127"/>
              </a:defRPr>
            </a:lvl9pPr>
          </a:lstStyle>
          <a:p>
            <a:fld id="{E69C1914-9E77-4791-92DD-000C9EB06DB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20D9845-2537-E7E2-7330-A58F1C7AE427}"/>
              </a:ext>
            </a:extLst>
          </p:cNvPr>
          <p:cNvSpPr/>
          <p:nvPr/>
        </p:nvSpPr>
        <p:spPr>
          <a:xfrm>
            <a:off x="2065762" y="3593710"/>
            <a:ext cx="1759998" cy="530498"/>
          </a:xfrm>
          <a:prstGeom prst="rect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2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9" grpId="0" animBg="1"/>
      <p:bldP spid="20" grpId="0" animBg="1"/>
      <p:bldP spid="20" grpId="1" animBg="1"/>
      <p:bldP spid="20" grpId="2" animBg="1"/>
      <p:bldP spid="21" grpId="0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42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History and comparison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4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C63435C-127B-EE27-1E55-2951CEA7944F}"/>
              </a:ext>
            </a:extLst>
          </p:cNvPr>
          <p:cNvSpPr/>
          <p:nvPr/>
        </p:nvSpPr>
        <p:spPr>
          <a:xfrm>
            <a:off x="9309839" y="1746544"/>
            <a:ext cx="144016" cy="2016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302EA7C-D97D-4D4B-D988-2FD82D94ECEE}"/>
              </a:ext>
            </a:extLst>
          </p:cNvPr>
          <p:cNvSpPr/>
          <p:nvPr/>
        </p:nvSpPr>
        <p:spPr>
          <a:xfrm>
            <a:off x="8301727" y="1746544"/>
            <a:ext cx="144016" cy="2016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ussdiagramm: Verzögerung 5">
            <a:extLst>
              <a:ext uri="{FF2B5EF4-FFF2-40B4-BE49-F238E27FC236}">
                <a16:creationId xmlns:a16="http://schemas.microsoft.com/office/drawing/2014/main" id="{9A8B6F78-C96B-A6E8-6619-912186B3C6FA}"/>
              </a:ext>
            </a:extLst>
          </p:cNvPr>
          <p:cNvSpPr/>
          <p:nvPr/>
        </p:nvSpPr>
        <p:spPr>
          <a:xfrm rot="16200000">
            <a:off x="8373732" y="3474737"/>
            <a:ext cx="936104" cy="3096345"/>
          </a:xfrm>
          <a:prstGeom prst="flowChartDelay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1B1057-E274-B85F-3D5A-98E68F6DCC2C}"/>
              </a:ext>
            </a:extLst>
          </p:cNvPr>
          <p:cNvSpPr/>
          <p:nvPr/>
        </p:nvSpPr>
        <p:spPr>
          <a:xfrm>
            <a:off x="8445740" y="1746545"/>
            <a:ext cx="864096" cy="28803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687ADCD-1662-5E92-D478-881A55E46F10}"/>
              </a:ext>
            </a:extLst>
          </p:cNvPr>
          <p:cNvSpPr/>
          <p:nvPr/>
        </p:nvSpPr>
        <p:spPr>
          <a:xfrm>
            <a:off x="9309834" y="3690760"/>
            <a:ext cx="216025" cy="72008"/>
          </a:xfrm>
          <a:prstGeom prst="rtTriangle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11143871-44BE-8733-7EC4-3CA3A95D4F74}"/>
              </a:ext>
            </a:extLst>
          </p:cNvPr>
          <p:cNvCxnSpPr/>
          <p:nvPr/>
        </p:nvCxnSpPr>
        <p:spPr>
          <a:xfrm>
            <a:off x="9309836" y="1746544"/>
            <a:ext cx="0" cy="201600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28CDDFB7-7FCF-EF89-03BA-DF794EC3EC10}"/>
              </a:ext>
            </a:extLst>
          </p:cNvPr>
          <p:cNvCxnSpPr/>
          <p:nvPr/>
        </p:nvCxnSpPr>
        <p:spPr>
          <a:xfrm>
            <a:off x="8445738" y="1746544"/>
            <a:ext cx="0" cy="201600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132415C-2B9E-2DA8-D671-94B36AB2EE15}"/>
              </a:ext>
            </a:extLst>
          </p:cNvPr>
          <p:cNvSpPr/>
          <p:nvPr/>
        </p:nvSpPr>
        <p:spPr>
          <a:xfrm>
            <a:off x="8445740" y="1746544"/>
            <a:ext cx="864096" cy="226293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3000">
                <a:srgbClr val="FF33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C990AA1-431F-47EC-A27B-EB3E4566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620">
            <a:off x="7659455" y="4630152"/>
            <a:ext cx="607431" cy="7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CC3ED09-EEB7-6884-F016-55DB2442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79667">
            <a:off x="8517747" y="2394616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9910074-633D-70A6-86FF-BE4C7A4BD522}"/>
              </a:ext>
            </a:extLst>
          </p:cNvPr>
          <p:cNvSpPr/>
          <p:nvPr/>
        </p:nvSpPr>
        <p:spPr>
          <a:xfrm>
            <a:off x="9645895" y="3818974"/>
            <a:ext cx="749300" cy="171450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FC65E08-BAD9-4BF1-BF86-854C8C6D4B7A}"/>
              </a:ext>
            </a:extLst>
          </p:cNvPr>
          <p:cNvSpPr/>
          <p:nvPr/>
        </p:nvSpPr>
        <p:spPr>
          <a:xfrm>
            <a:off x="9645895" y="3990424"/>
            <a:ext cx="749300" cy="171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919604A-74D2-943A-1B5C-E277573A1C6F}"/>
              </a:ext>
            </a:extLst>
          </p:cNvPr>
          <p:cNvCxnSpPr/>
          <p:nvPr/>
        </p:nvCxnSpPr>
        <p:spPr>
          <a:xfrm>
            <a:off x="8732109" y="4009474"/>
            <a:ext cx="7937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25BBFBD9-3894-C096-5179-BAD9FEAEB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23215"/>
              </p:ext>
            </p:extLst>
          </p:nvPr>
        </p:nvGraphicFramePr>
        <p:xfrm>
          <a:off x="9558106" y="3160587"/>
          <a:ext cx="2268082" cy="37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663560" imgH="279360" progId="Equation.3">
                  <p:embed/>
                </p:oleObj>
              </mc:Choice>
              <mc:Fallback>
                <p:oleObj name="Formel" r:id="rId4" imgW="1663560" imgH="279360" progId="Equation.3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7F96890F-2FF9-6598-833C-8BDABB06C9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8106" y="3160587"/>
                        <a:ext cx="2268082" cy="377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F5C5F549-3136-6F84-7C09-7DFC87C62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63613"/>
              </p:ext>
            </p:extLst>
          </p:nvPr>
        </p:nvGraphicFramePr>
        <p:xfrm>
          <a:off x="9417846" y="4268136"/>
          <a:ext cx="2450473" cy="35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993680" imgH="291960" progId="Equation.3">
                  <p:embed/>
                </p:oleObj>
              </mc:Choice>
              <mc:Fallback>
                <p:oleObj name="Formel" r:id="rId6" imgW="1993680" imgH="29196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B3393525-0D23-F798-10D4-F4F80DFBE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846" y="4268136"/>
                        <a:ext cx="2450473" cy="358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FDE67346-3303-DF49-D297-B9C4D3809A08}"/>
              </a:ext>
            </a:extLst>
          </p:cNvPr>
          <p:cNvSpPr/>
          <p:nvPr/>
        </p:nvSpPr>
        <p:spPr>
          <a:xfrm flipH="1">
            <a:off x="8229712" y="3695908"/>
            <a:ext cx="216026" cy="73830"/>
          </a:xfrm>
          <a:prstGeom prst="rtTriangle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66BBC88-A752-DE55-2B06-AAA285BD1D5D}"/>
              </a:ext>
            </a:extLst>
          </p:cNvPr>
          <p:cNvSpPr txBox="1"/>
          <p:nvPr/>
        </p:nvSpPr>
        <p:spPr>
          <a:xfrm>
            <a:off x="7431782" y="1197059"/>
            <a:ext cx="2933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660033"/>
                </a:solidFill>
              </a:rPr>
              <a:t>Innovative </a:t>
            </a:r>
            <a:r>
              <a:rPr lang="en-US" sz="2600" b="1" dirty="0">
                <a:solidFill>
                  <a:srgbClr val="660033"/>
                </a:solidFill>
              </a:rPr>
              <a:t>MIT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C326AD2-046F-8A7D-11AC-8531AE2B58B4}"/>
              </a:ext>
            </a:extLst>
          </p:cNvPr>
          <p:cNvSpPr/>
          <p:nvPr/>
        </p:nvSpPr>
        <p:spPr>
          <a:xfrm>
            <a:off x="3597398" y="1831605"/>
            <a:ext cx="144016" cy="2016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B38F135-2C73-556E-3697-7B9174248DF5}"/>
              </a:ext>
            </a:extLst>
          </p:cNvPr>
          <p:cNvSpPr/>
          <p:nvPr/>
        </p:nvSpPr>
        <p:spPr>
          <a:xfrm>
            <a:off x="2589286" y="1831605"/>
            <a:ext cx="144016" cy="2016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ussdiagramm: Verzögerung 22">
            <a:extLst>
              <a:ext uri="{FF2B5EF4-FFF2-40B4-BE49-F238E27FC236}">
                <a16:creationId xmlns:a16="http://schemas.microsoft.com/office/drawing/2014/main" id="{9702ED1A-D4B7-E1F9-9391-254E64131D5F}"/>
              </a:ext>
            </a:extLst>
          </p:cNvPr>
          <p:cNvSpPr/>
          <p:nvPr/>
        </p:nvSpPr>
        <p:spPr>
          <a:xfrm rot="16200000">
            <a:off x="2661291" y="3559798"/>
            <a:ext cx="936104" cy="3096345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winkliges Dreieck 23">
            <a:extLst>
              <a:ext uri="{FF2B5EF4-FFF2-40B4-BE49-F238E27FC236}">
                <a16:creationId xmlns:a16="http://schemas.microsoft.com/office/drawing/2014/main" id="{0F5F97C7-DB8F-BFB2-C124-E3C438382B7D}"/>
              </a:ext>
            </a:extLst>
          </p:cNvPr>
          <p:cNvSpPr/>
          <p:nvPr/>
        </p:nvSpPr>
        <p:spPr>
          <a:xfrm>
            <a:off x="3597393" y="3775821"/>
            <a:ext cx="216025" cy="72008"/>
          </a:xfrm>
          <a:prstGeom prst="rtTriangle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1">
            <a:extLst>
              <a:ext uri="{FF2B5EF4-FFF2-40B4-BE49-F238E27FC236}">
                <a16:creationId xmlns:a16="http://schemas.microsoft.com/office/drawing/2014/main" id="{7BB1A1EA-5A6E-56C8-DB45-B908AAF00B82}"/>
              </a:ext>
            </a:extLst>
          </p:cNvPr>
          <p:cNvCxnSpPr/>
          <p:nvPr/>
        </p:nvCxnSpPr>
        <p:spPr>
          <a:xfrm>
            <a:off x="3597395" y="1831605"/>
            <a:ext cx="0" cy="201600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2">
            <a:extLst>
              <a:ext uri="{FF2B5EF4-FFF2-40B4-BE49-F238E27FC236}">
                <a16:creationId xmlns:a16="http://schemas.microsoft.com/office/drawing/2014/main" id="{DB7201C0-51C0-D134-B839-C0FEB2E2AE97}"/>
              </a:ext>
            </a:extLst>
          </p:cNvPr>
          <p:cNvCxnSpPr/>
          <p:nvPr/>
        </p:nvCxnSpPr>
        <p:spPr>
          <a:xfrm>
            <a:off x="2733297" y="1831605"/>
            <a:ext cx="0" cy="201600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DA3A7896-034D-965D-DE3D-02A51174EA3F}"/>
              </a:ext>
            </a:extLst>
          </p:cNvPr>
          <p:cNvSpPr/>
          <p:nvPr/>
        </p:nvSpPr>
        <p:spPr>
          <a:xfrm>
            <a:off x="2733299" y="1831605"/>
            <a:ext cx="864096" cy="2880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485412E-DC74-6D34-9810-3FC35E73CBE9}"/>
              </a:ext>
            </a:extLst>
          </p:cNvPr>
          <p:cNvSpPr/>
          <p:nvPr/>
        </p:nvSpPr>
        <p:spPr>
          <a:xfrm>
            <a:off x="2733299" y="1831605"/>
            <a:ext cx="864096" cy="22322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5A1D965-59D2-8DC4-1CC8-6DFF76AF6D63}"/>
              </a:ext>
            </a:extLst>
          </p:cNvPr>
          <p:cNvSpPr txBox="1"/>
          <p:nvPr/>
        </p:nvSpPr>
        <p:spPr>
          <a:xfrm>
            <a:off x="2805307" y="4999957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NaCl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5951BDA-E61F-16C2-1FC5-20D3ECC14BD6}"/>
              </a:ext>
            </a:extLst>
          </p:cNvPr>
          <p:cNvSpPr txBox="1"/>
          <p:nvPr/>
        </p:nvSpPr>
        <p:spPr>
          <a:xfrm>
            <a:off x="1682796" y="1250698"/>
            <a:ext cx="2933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660033"/>
                </a:solidFill>
              </a:rPr>
              <a:t>Conventional </a:t>
            </a:r>
            <a:r>
              <a:rPr lang="en-US" sz="2600" b="1" dirty="0">
                <a:solidFill>
                  <a:srgbClr val="660033"/>
                </a:solidFill>
              </a:rPr>
              <a:t>MIT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9B06E27-3908-169A-06D8-968F17ABDC6C}"/>
              </a:ext>
            </a:extLst>
          </p:cNvPr>
          <p:cNvSpPr/>
          <p:nvPr/>
        </p:nvSpPr>
        <p:spPr>
          <a:xfrm>
            <a:off x="4466427" y="3910037"/>
            <a:ext cx="749300" cy="17145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2A92881-12D5-45F8-0C56-86A257B9E7D3}"/>
              </a:ext>
            </a:extLst>
          </p:cNvPr>
          <p:cNvSpPr/>
          <p:nvPr/>
        </p:nvSpPr>
        <p:spPr>
          <a:xfrm>
            <a:off x="4466427" y="4062437"/>
            <a:ext cx="749300" cy="171450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Objekt 32">
            <a:extLst>
              <a:ext uri="{FF2B5EF4-FFF2-40B4-BE49-F238E27FC236}">
                <a16:creationId xmlns:a16="http://schemas.microsoft.com/office/drawing/2014/main" id="{78E63737-4BA9-CB0C-74D4-6239A0C4B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44272"/>
              </p:ext>
            </p:extLst>
          </p:nvPr>
        </p:nvGraphicFramePr>
        <p:xfrm>
          <a:off x="3824288" y="3463490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536480" imgH="279360" progId="Equation.3">
                  <p:embed/>
                </p:oleObj>
              </mc:Choice>
              <mc:Fallback>
                <p:oleObj name="Formel" r:id="rId8" imgW="1536480" imgH="279360" progId="Equation.3">
                  <p:embed/>
                  <p:pic>
                    <p:nvPicPr>
                      <p:cNvPr id="39" name="Objekt 38">
                        <a:extLst>
                          <a:ext uri="{FF2B5EF4-FFF2-40B4-BE49-F238E27FC236}">
                            <a16:creationId xmlns:a16="http://schemas.microsoft.com/office/drawing/2014/main" id="{8E85C618-D5C0-37EC-49CF-D4EA7BA538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3463490"/>
                        <a:ext cx="20955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F284F66A-7C8C-9766-69E1-D4C699EAF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69545"/>
              </p:ext>
            </p:extLst>
          </p:nvPr>
        </p:nvGraphicFramePr>
        <p:xfrm>
          <a:off x="3807969" y="4312768"/>
          <a:ext cx="2104399" cy="36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625400" imgH="279360" progId="Equation.3">
                  <p:embed/>
                </p:oleObj>
              </mc:Choice>
              <mc:Fallback>
                <p:oleObj name="Formel" r:id="rId10" imgW="1625400" imgH="279360" progId="Equation.3">
                  <p:embed/>
                  <p:pic>
                    <p:nvPicPr>
                      <p:cNvPr id="40" name="Object 2">
                        <a:extLst>
                          <a:ext uri="{FF2B5EF4-FFF2-40B4-BE49-F238E27FC236}">
                            <a16:creationId xmlns:a16="http://schemas.microsoft.com/office/drawing/2014/main" id="{8A2CDBC6-8551-C860-0167-F766B27FE2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969" y="4312768"/>
                        <a:ext cx="2104399" cy="362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D5CE24E4-5D72-22EB-77B4-174903F98DF2}"/>
              </a:ext>
            </a:extLst>
          </p:cNvPr>
          <p:cNvCxnSpPr/>
          <p:nvPr/>
        </p:nvCxnSpPr>
        <p:spPr>
          <a:xfrm>
            <a:off x="3634577" y="4068787"/>
            <a:ext cx="7937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ihandform 38">
            <a:extLst>
              <a:ext uri="{FF2B5EF4-FFF2-40B4-BE49-F238E27FC236}">
                <a16:creationId xmlns:a16="http://schemas.microsoft.com/office/drawing/2014/main" id="{08C21DF9-F178-862B-8D97-174487A64BDF}"/>
              </a:ext>
            </a:extLst>
          </p:cNvPr>
          <p:cNvSpPr/>
          <p:nvPr/>
        </p:nvSpPr>
        <p:spPr>
          <a:xfrm>
            <a:off x="3594434" y="1743141"/>
            <a:ext cx="532737" cy="2115047"/>
          </a:xfrm>
          <a:custGeom>
            <a:avLst/>
            <a:gdLst>
              <a:gd name="connsiteX0" fmla="*/ 0 w 532737"/>
              <a:gd name="connsiteY0" fmla="*/ 2115047 h 2115047"/>
              <a:gd name="connsiteX1" fmla="*/ 7951 w 532737"/>
              <a:gd name="connsiteY1" fmla="*/ 2083242 h 2115047"/>
              <a:gd name="connsiteX2" fmla="*/ 47708 w 532737"/>
              <a:gd name="connsiteY2" fmla="*/ 2035534 h 2115047"/>
              <a:gd name="connsiteX3" fmla="*/ 55659 w 532737"/>
              <a:gd name="connsiteY3" fmla="*/ 2011680 h 2115047"/>
              <a:gd name="connsiteX4" fmla="*/ 39756 w 532737"/>
              <a:gd name="connsiteY4" fmla="*/ 1940118 h 2115047"/>
              <a:gd name="connsiteX5" fmla="*/ 63610 w 532737"/>
              <a:gd name="connsiteY5" fmla="*/ 1924216 h 2115047"/>
              <a:gd name="connsiteX6" fmla="*/ 71562 w 532737"/>
              <a:gd name="connsiteY6" fmla="*/ 1884459 h 2115047"/>
              <a:gd name="connsiteX7" fmla="*/ 95416 w 532737"/>
              <a:gd name="connsiteY7" fmla="*/ 1876508 h 2115047"/>
              <a:gd name="connsiteX8" fmla="*/ 119270 w 532737"/>
              <a:gd name="connsiteY8" fmla="*/ 1844703 h 2115047"/>
              <a:gd name="connsiteX9" fmla="*/ 143123 w 532737"/>
              <a:gd name="connsiteY9" fmla="*/ 1693628 h 2115047"/>
              <a:gd name="connsiteX10" fmla="*/ 151075 w 532737"/>
              <a:gd name="connsiteY10" fmla="*/ 1645920 h 2115047"/>
              <a:gd name="connsiteX11" fmla="*/ 159026 w 532737"/>
              <a:gd name="connsiteY11" fmla="*/ 1606163 h 2115047"/>
              <a:gd name="connsiteX12" fmla="*/ 166977 w 532737"/>
              <a:gd name="connsiteY12" fmla="*/ 1542553 h 2115047"/>
              <a:gd name="connsiteX13" fmla="*/ 190831 w 532737"/>
              <a:gd name="connsiteY13" fmla="*/ 1518699 h 2115047"/>
              <a:gd name="connsiteX14" fmla="*/ 174929 w 532737"/>
              <a:gd name="connsiteY14" fmla="*/ 1494845 h 2115047"/>
              <a:gd name="connsiteX15" fmla="*/ 127221 w 532737"/>
              <a:gd name="connsiteY15" fmla="*/ 1431235 h 2115047"/>
              <a:gd name="connsiteX16" fmla="*/ 95416 w 532737"/>
              <a:gd name="connsiteY16" fmla="*/ 1383527 h 2115047"/>
              <a:gd name="connsiteX17" fmla="*/ 87464 w 532737"/>
              <a:gd name="connsiteY17" fmla="*/ 1192696 h 2115047"/>
              <a:gd name="connsiteX18" fmla="*/ 111318 w 532737"/>
              <a:gd name="connsiteY18" fmla="*/ 1168842 h 2115047"/>
              <a:gd name="connsiteX19" fmla="*/ 119270 w 532737"/>
              <a:gd name="connsiteY19" fmla="*/ 1144988 h 2115047"/>
              <a:gd name="connsiteX20" fmla="*/ 111318 w 532737"/>
              <a:gd name="connsiteY20" fmla="*/ 1097280 h 2115047"/>
              <a:gd name="connsiteX21" fmla="*/ 87464 w 532737"/>
              <a:gd name="connsiteY21" fmla="*/ 1089329 h 2115047"/>
              <a:gd name="connsiteX22" fmla="*/ 79513 w 532737"/>
              <a:gd name="connsiteY22" fmla="*/ 1057523 h 2115047"/>
              <a:gd name="connsiteX23" fmla="*/ 71562 w 532737"/>
              <a:gd name="connsiteY23" fmla="*/ 1017767 h 2115047"/>
              <a:gd name="connsiteX24" fmla="*/ 79513 w 532737"/>
              <a:gd name="connsiteY24" fmla="*/ 993913 h 2115047"/>
              <a:gd name="connsiteX25" fmla="*/ 111318 w 532737"/>
              <a:gd name="connsiteY25" fmla="*/ 970059 h 2115047"/>
              <a:gd name="connsiteX26" fmla="*/ 87464 w 532737"/>
              <a:gd name="connsiteY26" fmla="*/ 914400 h 2115047"/>
              <a:gd name="connsiteX27" fmla="*/ 63610 w 532737"/>
              <a:gd name="connsiteY27" fmla="*/ 866692 h 2115047"/>
              <a:gd name="connsiteX28" fmla="*/ 39756 w 532737"/>
              <a:gd name="connsiteY28" fmla="*/ 803082 h 2115047"/>
              <a:gd name="connsiteX29" fmla="*/ 47708 w 532737"/>
              <a:gd name="connsiteY29" fmla="*/ 739471 h 2115047"/>
              <a:gd name="connsiteX30" fmla="*/ 55659 w 532737"/>
              <a:gd name="connsiteY30" fmla="*/ 715617 h 2115047"/>
              <a:gd name="connsiteX31" fmla="*/ 71562 w 532737"/>
              <a:gd name="connsiteY31" fmla="*/ 659958 h 2115047"/>
              <a:gd name="connsiteX32" fmla="*/ 87464 w 532737"/>
              <a:gd name="connsiteY32" fmla="*/ 540689 h 2115047"/>
              <a:gd name="connsiteX33" fmla="*/ 119270 w 532737"/>
              <a:gd name="connsiteY33" fmla="*/ 477078 h 2115047"/>
              <a:gd name="connsiteX34" fmla="*/ 63610 w 532737"/>
              <a:gd name="connsiteY34" fmla="*/ 389614 h 2115047"/>
              <a:gd name="connsiteX35" fmla="*/ 39756 w 532737"/>
              <a:gd name="connsiteY35" fmla="*/ 341906 h 2115047"/>
              <a:gd name="connsiteX36" fmla="*/ 55659 w 532737"/>
              <a:gd name="connsiteY36" fmla="*/ 302149 h 2115047"/>
              <a:gd name="connsiteX37" fmla="*/ 63610 w 532737"/>
              <a:gd name="connsiteY37" fmla="*/ 278296 h 2115047"/>
              <a:gd name="connsiteX38" fmla="*/ 111318 w 532737"/>
              <a:gd name="connsiteY38" fmla="*/ 254442 h 2115047"/>
              <a:gd name="connsiteX39" fmla="*/ 151075 w 532737"/>
              <a:gd name="connsiteY39" fmla="*/ 198783 h 2115047"/>
              <a:gd name="connsiteX40" fmla="*/ 198783 w 532737"/>
              <a:gd name="connsiteY40" fmla="*/ 143123 h 2115047"/>
              <a:gd name="connsiteX41" fmla="*/ 230588 w 532737"/>
              <a:gd name="connsiteY41" fmla="*/ 135172 h 2115047"/>
              <a:gd name="connsiteX42" fmla="*/ 278296 w 532737"/>
              <a:gd name="connsiteY42" fmla="*/ 103367 h 2115047"/>
              <a:gd name="connsiteX43" fmla="*/ 397565 w 532737"/>
              <a:gd name="connsiteY43" fmla="*/ 87464 h 2115047"/>
              <a:gd name="connsiteX44" fmla="*/ 437322 w 532737"/>
              <a:gd name="connsiteY44" fmla="*/ 71562 h 2115047"/>
              <a:gd name="connsiteX45" fmla="*/ 485030 w 532737"/>
              <a:gd name="connsiteY45" fmla="*/ 55659 h 2115047"/>
              <a:gd name="connsiteX46" fmla="*/ 516835 w 532737"/>
              <a:gd name="connsiteY46" fmla="*/ 23854 h 2115047"/>
              <a:gd name="connsiteX47" fmla="*/ 532737 w 532737"/>
              <a:gd name="connsiteY47" fmla="*/ 0 h 21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2737" h="2115047">
                <a:moveTo>
                  <a:pt x="0" y="2115047"/>
                </a:moveTo>
                <a:cubicBezTo>
                  <a:pt x="2650" y="2104445"/>
                  <a:pt x="3646" y="2093286"/>
                  <a:pt x="7951" y="2083242"/>
                </a:cubicBezTo>
                <a:cubicBezTo>
                  <a:pt x="16253" y="2063870"/>
                  <a:pt x="33380" y="2049862"/>
                  <a:pt x="47708" y="2035534"/>
                </a:cubicBezTo>
                <a:cubicBezTo>
                  <a:pt x="50358" y="2027583"/>
                  <a:pt x="56355" y="2020032"/>
                  <a:pt x="55659" y="2011680"/>
                </a:cubicBezTo>
                <a:cubicBezTo>
                  <a:pt x="53630" y="1987329"/>
                  <a:pt x="37544" y="1964454"/>
                  <a:pt x="39756" y="1940118"/>
                </a:cubicBezTo>
                <a:cubicBezTo>
                  <a:pt x="40621" y="1930601"/>
                  <a:pt x="55659" y="1929517"/>
                  <a:pt x="63610" y="1924216"/>
                </a:cubicBezTo>
                <a:cubicBezTo>
                  <a:pt x="66261" y="1910964"/>
                  <a:pt x="64065" y="1895704"/>
                  <a:pt x="71562" y="1884459"/>
                </a:cubicBezTo>
                <a:cubicBezTo>
                  <a:pt x="76211" y="1877485"/>
                  <a:pt x="88977" y="1881874"/>
                  <a:pt x="95416" y="1876508"/>
                </a:cubicBezTo>
                <a:cubicBezTo>
                  <a:pt x="105597" y="1868024"/>
                  <a:pt x="111319" y="1855305"/>
                  <a:pt x="119270" y="1844703"/>
                </a:cubicBezTo>
                <a:cubicBezTo>
                  <a:pt x="127221" y="1794345"/>
                  <a:pt x="135068" y="1743970"/>
                  <a:pt x="143123" y="1693628"/>
                </a:cubicBezTo>
                <a:cubicBezTo>
                  <a:pt x="145670" y="1677708"/>
                  <a:pt x="147913" y="1661729"/>
                  <a:pt x="151075" y="1645920"/>
                </a:cubicBezTo>
                <a:cubicBezTo>
                  <a:pt x="153725" y="1632668"/>
                  <a:pt x="156971" y="1619521"/>
                  <a:pt x="159026" y="1606163"/>
                </a:cubicBezTo>
                <a:cubicBezTo>
                  <a:pt x="162275" y="1585043"/>
                  <a:pt x="159675" y="1562635"/>
                  <a:pt x="166977" y="1542553"/>
                </a:cubicBezTo>
                <a:cubicBezTo>
                  <a:pt x="170820" y="1531985"/>
                  <a:pt x="182880" y="1526650"/>
                  <a:pt x="190831" y="1518699"/>
                </a:cubicBezTo>
                <a:cubicBezTo>
                  <a:pt x="185530" y="1510748"/>
                  <a:pt x="180550" y="1502573"/>
                  <a:pt x="174929" y="1494845"/>
                </a:cubicBezTo>
                <a:cubicBezTo>
                  <a:pt x="159340" y="1473410"/>
                  <a:pt x="141923" y="1453288"/>
                  <a:pt x="127221" y="1431235"/>
                </a:cubicBezTo>
                <a:lnTo>
                  <a:pt x="95416" y="1383527"/>
                </a:lnTo>
                <a:cubicBezTo>
                  <a:pt x="92765" y="1319917"/>
                  <a:pt x="82761" y="1256188"/>
                  <a:pt x="87464" y="1192696"/>
                </a:cubicBezTo>
                <a:cubicBezTo>
                  <a:pt x="88295" y="1181482"/>
                  <a:pt x="105080" y="1178198"/>
                  <a:pt x="111318" y="1168842"/>
                </a:cubicBezTo>
                <a:cubicBezTo>
                  <a:pt x="115967" y="1161868"/>
                  <a:pt x="116619" y="1152939"/>
                  <a:pt x="119270" y="1144988"/>
                </a:cubicBezTo>
                <a:cubicBezTo>
                  <a:pt x="116619" y="1129085"/>
                  <a:pt x="119317" y="1111278"/>
                  <a:pt x="111318" y="1097280"/>
                </a:cubicBezTo>
                <a:cubicBezTo>
                  <a:pt x="107160" y="1090003"/>
                  <a:pt x="92700" y="1095874"/>
                  <a:pt x="87464" y="1089329"/>
                </a:cubicBezTo>
                <a:cubicBezTo>
                  <a:pt x="80637" y="1080795"/>
                  <a:pt x="81884" y="1068191"/>
                  <a:pt x="79513" y="1057523"/>
                </a:cubicBezTo>
                <a:cubicBezTo>
                  <a:pt x="76581" y="1044330"/>
                  <a:pt x="74212" y="1031019"/>
                  <a:pt x="71562" y="1017767"/>
                </a:cubicBezTo>
                <a:cubicBezTo>
                  <a:pt x="74212" y="1009816"/>
                  <a:pt x="74147" y="1000352"/>
                  <a:pt x="79513" y="993913"/>
                </a:cubicBezTo>
                <a:cubicBezTo>
                  <a:pt x="87997" y="983732"/>
                  <a:pt x="109999" y="983245"/>
                  <a:pt x="111318" y="970059"/>
                </a:cubicBezTo>
                <a:cubicBezTo>
                  <a:pt x="113326" y="949974"/>
                  <a:pt x="94961" y="933141"/>
                  <a:pt x="87464" y="914400"/>
                </a:cubicBezTo>
                <a:cubicBezTo>
                  <a:pt x="47490" y="814465"/>
                  <a:pt x="117229" y="973929"/>
                  <a:pt x="63610" y="866692"/>
                </a:cubicBezTo>
                <a:cubicBezTo>
                  <a:pt x="54106" y="847684"/>
                  <a:pt x="46637" y="823722"/>
                  <a:pt x="39756" y="803082"/>
                </a:cubicBezTo>
                <a:cubicBezTo>
                  <a:pt x="42407" y="781878"/>
                  <a:pt x="43885" y="760495"/>
                  <a:pt x="47708" y="739471"/>
                </a:cubicBezTo>
                <a:cubicBezTo>
                  <a:pt x="49207" y="731225"/>
                  <a:pt x="53251" y="723645"/>
                  <a:pt x="55659" y="715617"/>
                </a:cubicBezTo>
                <a:cubicBezTo>
                  <a:pt x="61204" y="697135"/>
                  <a:pt x="66261" y="678511"/>
                  <a:pt x="71562" y="659958"/>
                </a:cubicBezTo>
                <a:cubicBezTo>
                  <a:pt x="72438" y="650320"/>
                  <a:pt x="75423" y="567781"/>
                  <a:pt x="87464" y="540689"/>
                </a:cubicBezTo>
                <a:cubicBezTo>
                  <a:pt x="137546" y="428004"/>
                  <a:pt x="94545" y="551247"/>
                  <a:pt x="119270" y="477078"/>
                </a:cubicBezTo>
                <a:lnTo>
                  <a:pt x="63610" y="389614"/>
                </a:lnTo>
                <a:cubicBezTo>
                  <a:pt x="42269" y="356418"/>
                  <a:pt x="51423" y="376903"/>
                  <a:pt x="39756" y="341906"/>
                </a:cubicBezTo>
                <a:cubicBezTo>
                  <a:pt x="45057" y="328654"/>
                  <a:pt x="50647" y="315513"/>
                  <a:pt x="55659" y="302149"/>
                </a:cubicBezTo>
                <a:cubicBezTo>
                  <a:pt x="58602" y="294302"/>
                  <a:pt x="58374" y="284841"/>
                  <a:pt x="63610" y="278296"/>
                </a:cubicBezTo>
                <a:cubicBezTo>
                  <a:pt x="74821" y="264282"/>
                  <a:pt x="95603" y="259680"/>
                  <a:pt x="111318" y="254442"/>
                </a:cubicBezTo>
                <a:cubicBezTo>
                  <a:pt x="140747" y="195585"/>
                  <a:pt x="110779" y="247138"/>
                  <a:pt x="151075" y="198783"/>
                </a:cubicBezTo>
                <a:cubicBezTo>
                  <a:pt x="171903" y="173790"/>
                  <a:pt x="165540" y="163900"/>
                  <a:pt x="198783" y="143123"/>
                </a:cubicBezTo>
                <a:cubicBezTo>
                  <a:pt x="208050" y="137331"/>
                  <a:pt x="219986" y="137822"/>
                  <a:pt x="230588" y="135172"/>
                </a:cubicBezTo>
                <a:cubicBezTo>
                  <a:pt x="246491" y="124570"/>
                  <a:pt x="259443" y="106509"/>
                  <a:pt x="278296" y="103367"/>
                </a:cubicBezTo>
                <a:cubicBezTo>
                  <a:pt x="349677" y="91470"/>
                  <a:pt x="309980" y="97196"/>
                  <a:pt x="397565" y="87464"/>
                </a:cubicBezTo>
                <a:cubicBezTo>
                  <a:pt x="410817" y="82163"/>
                  <a:pt x="423908" y="76440"/>
                  <a:pt x="437322" y="71562"/>
                </a:cubicBezTo>
                <a:cubicBezTo>
                  <a:pt x="453076" y="65833"/>
                  <a:pt x="485030" y="55659"/>
                  <a:pt x="485030" y="55659"/>
                </a:cubicBezTo>
                <a:cubicBezTo>
                  <a:pt x="495632" y="45057"/>
                  <a:pt x="507078" y="35238"/>
                  <a:pt x="516835" y="23854"/>
                </a:cubicBezTo>
                <a:cubicBezTo>
                  <a:pt x="523054" y="16598"/>
                  <a:pt x="532737" y="0"/>
                  <a:pt x="532737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87FE7A8-7366-5222-E362-DC3DA75DD039}"/>
              </a:ext>
            </a:extLst>
          </p:cNvPr>
          <p:cNvSpPr txBox="1"/>
          <p:nvPr/>
        </p:nvSpPr>
        <p:spPr>
          <a:xfrm>
            <a:off x="3905863" y="31689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38" name="Rechtwinkliges Dreieck 37">
            <a:extLst>
              <a:ext uri="{FF2B5EF4-FFF2-40B4-BE49-F238E27FC236}">
                <a16:creationId xmlns:a16="http://schemas.microsoft.com/office/drawing/2014/main" id="{30CCA05A-AA8D-530D-D327-55C93857E0E4}"/>
              </a:ext>
            </a:extLst>
          </p:cNvPr>
          <p:cNvSpPr/>
          <p:nvPr/>
        </p:nvSpPr>
        <p:spPr>
          <a:xfrm flipH="1">
            <a:off x="2511333" y="3787467"/>
            <a:ext cx="216026" cy="73830"/>
          </a:xfrm>
          <a:prstGeom prst="rtTriangle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unten 45">
            <a:extLst>
              <a:ext uri="{FF2B5EF4-FFF2-40B4-BE49-F238E27FC236}">
                <a16:creationId xmlns:a16="http://schemas.microsoft.com/office/drawing/2014/main" id="{82C700CA-BF3C-C080-A40D-AC5653DA7A04}"/>
              </a:ext>
            </a:extLst>
          </p:cNvPr>
          <p:cNvSpPr/>
          <p:nvPr/>
        </p:nvSpPr>
        <p:spPr>
          <a:xfrm>
            <a:off x="2988169" y="4381126"/>
            <a:ext cx="354355" cy="405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E2CF86B-2A43-93E8-AE94-0799102D9D80}"/>
              </a:ext>
            </a:extLst>
          </p:cNvPr>
          <p:cNvSpPr/>
          <p:nvPr/>
        </p:nvSpPr>
        <p:spPr>
          <a:xfrm>
            <a:off x="2733302" y="3890987"/>
            <a:ext cx="864096" cy="320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6544B2D-06DF-F1AB-5AF7-F5778EF64340}"/>
              </a:ext>
            </a:extLst>
          </p:cNvPr>
          <p:cNvSpPr/>
          <p:nvPr/>
        </p:nvSpPr>
        <p:spPr>
          <a:xfrm>
            <a:off x="357717" y="3072343"/>
            <a:ext cx="1402756" cy="140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796EE6D-6B25-1A7F-A260-079902D7F20E}"/>
              </a:ext>
            </a:extLst>
          </p:cNvPr>
          <p:cNvSpPr/>
          <p:nvPr/>
        </p:nvSpPr>
        <p:spPr>
          <a:xfrm>
            <a:off x="1005709" y="3721589"/>
            <a:ext cx="106772" cy="1055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812E5544-377F-3F8E-44E4-4FD30DE32119}"/>
              </a:ext>
            </a:extLst>
          </p:cNvPr>
          <p:cNvCxnSpPr>
            <a:stCxn id="42" idx="0"/>
            <a:endCxn id="41" idx="0"/>
          </p:cNvCxnSpPr>
          <p:nvPr/>
        </p:nvCxnSpPr>
        <p:spPr>
          <a:xfrm flipV="1">
            <a:off x="1059095" y="3072343"/>
            <a:ext cx="0" cy="649246"/>
          </a:xfrm>
          <a:prstGeom prst="straightConnector1">
            <a:avLst/>
          </a:prstGeom>
          <a:ln w="25400" cmpd="sng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A5BF9B3C-85AD-53BD-1E95-F913DCB658B2}"/>
              </a:ext>
            </a:extLst>
          </p:cNvPr>
          <p:cNvCxnSpPr>
            <a:stCxn id="42" idx="7"/>
          </p:cNvCxnSpPr>
          <p:nvPr/>
        </p:nvCxnSpPr>
        <p:spPr>
          <a:xfrm flipV="1">
            <a:off x="1096845" y="3396967"/>
            <a:ext cx="196085" cy="340073"/>
          </a:xfrm>
          <a:prstGeom prst="straightConnector1">
            <a:avLst/>
          </a:prstGeom>
          <a:ln w="25400" cmpd="sng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6A872A12-9565-D707-FE0C-B1CE1369E4F6}"/>
              </a:ext>
            </a:extLst>
          </p:cNvPr>
          <p:cNvSpPr txBox="1"/>
          <p:nvPr/>
        </p:nvSpPr>
        <p:spPr>
          <a:xfrm>
            <a:off x="760182" y="3926329"/>
            <a:ext cx="59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72h</a:t>
            </a:r>
          </a:p>
        </p:txBody>
      </p:sp>
      <p:cxnSp>
        <p:nvCxnSpPr>
          <p:cNvPr id="46" name="Gerade Verbindung 58">
            <a:extLst>
              <a:ext uri="{FF2B5EF4-FFF2-40B4-BE49-F238E27FC236}">
                <a16:creationId xmlns:a16="http://schemas.microsoft.com/office/drawing/2014/main" id="{606E3075-7C06-5643-1A5C-2E0604CDDCD5}"/>
              </a:ext>
            </a:extLst>
          </p:cNvPr>
          <p:cNvCxnSpPr>
            <a:stCxn id="41" idx="6"/>
          </p:cNvCxnSpPr>
          <p:nvPr/>
        </p:nvCxnSpPr>
        <p:spPr>
          <a:xfrm flipH="1" flipV="1">
            <a:off x="1640635" y="3774342"/>
            <a:ext cx="1198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59">
            <a:extLst>
              <a:ext uri="{FF2B5EF4-FFF2-40B4-BE49-F238E27FC236}">
                <a16:creationId xmlns:a16="http://schemas.microsoft.com/office/drawing/2014/main" id="{BB33DE15-1954-9315-21DF-8DFCAB89FF85}"/>
              </a:ext>
            </a:extLst>
          </p:cNvPr>
          <p:cNvCxnSpPr/>
          <p:nvPr/>
        </p:nvCxnSpPr>
        <p:spPr>
          <a:xfrm flipH="1" flipV="1">
            <a:off x="357717" y="3774343"/>
            <a:ext cx="1198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60">
            <a:extLst>
              <a:ext uri="{FF2B5EF4-FFF2-40B4-BE49-F238E27FC236}">
                <a16:creationId xmlns:a16="http://schemas.microsoft.com/office/drawing/2014/main" id="{AD267E84-FB9D-7853-8638-CA4F70F3AEF3}"/>
              </a:ext>
            </a:extLst>
          </p:cNvPr>
          <p:cNvCxnSpPr/>
          <p:nvPr/>
        </p:nvCxnSpPr>
        <p:spPr>
          <a:xfrm flipV="1">
            <a:off x="1063377" y="4348701"/>
            <a:ext cx="0" cy="1227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C -0.00222 0.00996 -0.00039 0.02454 0.0026 0.03496 C 0.00169 0.0426 0.00156 0.04329 -0.00326 0.04746 C -0.00417 0.04885 -0.00469 0.05024 -0.00573 0.05163 C -0.00638 0.05232 -0.00768 0.05255 -0.00834 0.05371 C -0.00938 0.05533 -0.00938 0.05788 -0.0099 0.05996 C -0.00873 0.06968 -0.00638 0.06899 -0.00248 0.07616 C -0.00378 0.08588 -0.00248 0.09329 0.00586 0.09607 C 0.01159 0.1007 0.01028 0.09792 0.01185 0.10325 C 0.01146 0.10579 0.01289 0.10973 0.01094 0.11158 C 0.00846 0.11389 0.00482 0.11227 0.00169 0.11227 C -0.00143 0.11274 -0.0043 0.11297 -0.00742 0.11343 C -0.00899 0.12663 -0.01055 0.14422 0.0026 0.14838 C 0.00312 0.15163 0.00429 0.15394 0.0026 0.15695 C 0.00104 0.15973 -0.00482 0.16112 -0.00482 0.16135 C -0.00925 0.16598 -0.01185 0.18473 -0.00573 0.17871 " pathEditMode="relative" rAng="0" ptsTypes="AAAAAAAAAAAAAAAA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 0.0213 C -0.0302 0.01922 -0.02838 0.02292 -0.02526 0.02431 C -0.01901 0.01783 -0.02005 0.02523 -0.01484 0.02894 C -0.01041 0.02847 -0.00585 0.02963 -0.00156 0.02755 C 0.0004 0.02662 0.00105 0.02107 0.00287 0.01968 C 0.00508 0.01297 0.00469 0.00579 0.00795 0.00116 C 0.00951 0.00185 0.01159 -2.59259E-6 0.01237 0.00278 C 0.02084 0.03588 0.00756 0.01273 0.01602 0.02593 C 0.01758 0.03542 0.02227 0.03542 0.02644 0.0382 C 0.02826 0.03727 0.03086 0.03797 0.0323 0.03519 C 0.03347 0.0331 0.03243 0.02871 0.03308 0.02593 C 0.03412 0.01968 0.03659 0.01111 0.03972 0.00903 C 0.04362 0.01459 0.04115 0.01829 0.04415 0.02431 C 0.04506 0.02662 0.04649 0.02755 0.04779 0.02894 C 0.04805 0.03056 0.04805 0.03241 0.0487 0.03357 C 0.05001 0.03611 0.05313 0.03982 0.05313 0.04005 C 0.05665 0.03889 0.05834 0.03959 0.06107 0.03519 C 0.06277 0.03264 0.06329 0.02801 0.06485 0.02593 C 0.06537 0.02523 0.07136 0.02292 0.07149 0.02292 C 0.07774 0.02408 0.08191 0.025 0.08764 0.02894 C 0.0905 0.02477 0.0918 0.01875 0.09506 0.01667 C 0.10079 0.01968 0.10521 0.02431 0.11133 0.02593 C 0.11537 0.03033 0.11902 0.02986 0.12305 0.02431 C 0.12501 0.025 0.12709 0.02431 0.12904 0.02593 C 0.12969 0.02662 0.12917 0.02894 0.12969 0.03056 C 0.13008 0.03241 0.13217 0.0382 0.1336 0.03982 C 0.13542 0.0419 0.14063 0.0426 0.14167 0.04283 C 0.14636 0.04097 0.14454 0.04144 0.1474 0.04144 " pathEditMode="relative" rAng="0" ptsTypes="AAAAAAAAAAAAAAAAAAAAAAAAAAAA">
                                      <p:cBhvr>
                                        <p:cTn id="2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Basics of pressure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5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Flussdiagramm: Daten 2">
            <a:extLst>
              <a:ext uri="{FF2B5EF4-FFF2-40B4-BE49-F238E27FC236}">
                <a16:creationId xmlns:a16="http://schemas.microsoft.com/office/drawing/2014/main" id="{94158445-F708-9B3E-34EE-19DF1EE42251}"/>
              </a:ext>
            </a:extLst>
          </p:cNvPr>
          <p:cNvSpPr/>
          <p:nvPr/>
        </p:nvSpPr>
        <p:spPr>
          <a:xfrm rot="2135257">
            <a:off x="7404499" y="3355416"/>
            <a:ext cx="725200" cy="680484"/>
          </a:xfrm>
          <a:prstGeom prst="flowChartInputOutp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lussdiagramm: Daten 4">
            <a:extLst>
              <a:ext uri="{FF2B5EF4-FFF2-40B4-BE49-F238E27FC236}">
                <a16:creationId xmlns:a16="http://schemas.microsoft.com/office/drawing/2014/main" id="{85C275B8-0250-8F72-7262-7C29FF96000F}"/>
              </a:ext>
            </a:extLst>
          </p:cNvPr>
          <p:cNvSpPr/>
          <p:nvPr/>
        </p:nvSpPr>
        <p:spPr>
          <a:xfrm rot="7023251">
            <a:off x="4110531" y="3327277"/>
            <a:ext cx="725200" cy="680484"/>
          </a:xfrm>
          <a:prstGeom prst="flowChartInputOutp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: abgeschrägt 5">
            <a:extLst>
              <a:ext uri="{FF2B5EF4-FFF2-40B4-BE49-F238E27FC236}">
                <a16:creationId xmlns:a16="http://schemas.microsoft.com/office/drawing/2014/main" id="{158AA980-91DF-0838-AA89-438D3B8BB79F}"/>
              </a:ext>
            </a:extLst>
          </p:cNvPr>
          <p:cNvSpPr/>
          <p:nvPr/>
        </p:nvSpPr>
        <p:spPr>
          <a:xfrm>
            <a:off x="3884427" y="1535171"/>
            <a:ext cx="4423145" cy="4146698"/>
          </a:xfrm>
          <a:prstGeom prst="bevel">
            <a:avLst>
              <a:gd name="adj" fmla="val 260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BFDE6-EDFC-7910-938B-CDF39C3E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185680" y="2957699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0EF4451D-DB34-E2D6-9FFF-3379E571419A}"/>
              </a:ext>
            </a:extLst>
          </p:cNvPr>
          <p:cNvSpPr/>
          <p:nvPr/>
        </p:nvSpPr>
        <p:spPr>
          <a:xfrm>
            <a:off x="4401492" y="3496878"/>
            <a:ext cx="935666" cy="2232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0DFA3ACF-9F6B-71B0-5A87-6489A1D4F512}"/>
              </a:ext>
            </a:extLst>
          </p:cNvPr>
          <p:cNvSpPr/>
          <p:nvPr/>
        </p:nvSpPr>
        <p:spPr>
          <a:xfrm rot="10800000">
            <a:off x="6854844" y="3496878"/>
            <a:ext cx="935666" cy="2232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FBC325-B914-9A73-0D1A-B9CA75DE78E0}"/>
              </a:ext>
            </a:extLst>
          </p:cNvPr>
          <p:cNvSpPr txBox="1"/>
          <p:nvPr/>
        </p:nvSpPr>
        <p:spPr>
          <a:xfrm>
            <a:off x="4369338" y="3658960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0AD4FF-0CF6-017C-EE2B-6022B61F5E54}"/>
              </a:ext>
            </a:extLst>
          </p:cNvPr>
          <p:cNvSpPr txBox="1"/>
          <p:nvPr/>
        </p:nvSpPr>
        <p:spPr>
          <a:xfrm>
            <a:off x="7573062" y="3678900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3E9A340-9354-E65F-038D-EE67B0704285}"/>
              </a:ext>
            </a:extLst>
          </p:cNvPr>
          <p:cNvSpPr txBox="1"/>
          <p:nvPr/>
        </p:nvSpPr>
        <p:spPr>
          <a:xfrm>
            <a:off x="4040836" y="3843626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7764E4-873F-370D-D0FD-302F34EC249A}"/>
              </a:ext>
            </a:extLst>
          </p:cNvPr>
          <p:cNvSpPr txBox="1"/>
          <p:nvPr/>
        </p:nvSpPr>
        <p:spPr>
          <a:xfrm>
            <a:off x="7863537" y="3881622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B8967D4-98FD-C25F-3937-100346578091}"/>
                  </a:ext>
                </a:extLst>
              </p:cNvPr>
              <p:cNvSpPr txBox="1"/>
              <p:nvPr/>
            </p:nvSpPr>
            <p:spPr>
              <a:xfrm>
                <a:off x="608344" y="3335794"/>
                <a:ext cx="25316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6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sz="36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CB8967D4-98FD-C25F-3937-10034657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44" y="3335794"/>
                <a:ext cx="2531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4D9F8F4-1C70-C11D-60C3-95A2E57FEE6F}"/>
                  </a:ext>
                </a:extLst>
              </p:cNvPr>
              <p:cNvSpPr txBox="1"/>
              <p:nvPr/>
            </p:nvSpPr>
            <p:spPr>
              <a:xfrm>
                <a:off x="8564011" y="3160413"/>
                <a:ext cx="1815574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de-DE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4D9F8F4-1C70-C11D-60C3-95A2E57FE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11" y="3160413"/>
                <a:ext cx="1815574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>
            <a:extLst>
              <a:ext uri="{FF2B5EF4-FFF2-40B4-BE49-F238E27FC236}">
                <a16:creationId xmlns:a16="http://schemas.microsoft.com/office/drawing/2014/main" id="{1965F77E-F7ED-5F86-26C5-128AC79C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217663" y="4578821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D9FF407-0824-4A44-B8BA-BC375BE8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155412" y="2254882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9856FBDD-0E27-CF45-4D0A-74605978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5623314" y="1736708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6B23406-5918-7F99-3EF2-C7109C69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6718482" y="1800737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31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25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25 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25 0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00182 0.464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2122 0.433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Basics of pressure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6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Flussdiagramm: Daten 2">
            <a:extLst>
              <a:ext uri="{FF2B5EF4-FFF2-40B4-BE49-F238E27FC236}">
                <a16:creationId xmlns:a16="http://schemas.microsoft.com/office/drawing/2014/main" id="{AD1FC197-9AC7-E252-E622-0A2CFE675956}"/>
              </a:ext>
            </a:extLst>
          </p:cNvPr>
          <p:cNvSpPr/>
          <p:nvPr/>
        </p:nvSpPr>
        <p:spPr>
          <a:xfrm rot="2135257">
            <a:off x="7404499" y="3734105"/>
            <a:ext cx="725200" cy="680484"/>
          </a:xfrm>
          <a:prstGeom prst="flowChartInputOutp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lussdiagramm: Daten 4">
            <a:extLst>
              <a:ext uri="{FF2B5EF4-FFF2-40B4-BE49-F238E27FC236}">
                <a16:creationId xmlns:a16="http://schemas.microsoft.com/office/drawing/2014/main" id="{05F827B4-7E09-0643-EF1E-33949BB6C644}"/>
              </a:ext>
            </a:extLst>
          </p:cNvPr>
          <p:cNvSpPr/>
          <p:nvPr/>
        </p:nvSpPr>
        <p:spPr>
          <a:xfrm rot="7023251">
            <a:off x="4110531" y="3705966"/>
            <a:ext cx="725200" cy="680484"/>
          </a:xfrm>
          <a:prstGeom prst="flowChartInputOutp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: abgeschrägt 5">
            <a:extLst>
              <a:ext uri="{FF2B5EF4-FFF2-40B4-BE49-F238E27FC236}">
                <a16:creationId xmlns:a16="http://schemas.microsoft.com/office/drawing/2014/main" id="{09056D59-022C-8DB6-D646-1DFA6EC1645C}"/>
              </a:ext>
            </a:extLst>
          </p:cNvPr>
          <p:cNvSpPr/>
          <p:nvPr/>
        </p:nvSpPr>
        <p:spPr>
          <a:xfrm>
            <a:off x="3884427" y="1913860"/>
            <a:ext cx="4423145" cy="4146698"/>
          </a:xfrm>
          <a:prstGeom prst="bevel">
            <a:avLst>
              <a:gd name="adj" fmla="val 260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855B2-10AA-BC21-18BB-92960FB7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185680" y="3336388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EEA50ACC-5F94-ACF5-1AC3-B34CA2AE1A0B}"/>
              </a:ext>
            </a:extLst>
          </p:cNvPr>
          <p:cNvSpPr/>
          <p:nvPr/>
        </p:nvSpPr>
        <p:spPr>
          <a:xfrm>
            <a:off x="4401492" y="3875567"/>
            <a:ext cx="935666" cy="2232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122AEA48-DFB6-31FB-D28B-AEE674CBEF40}"/>
              </a:ext>
            </a:extLst>
          </p:cNvPr>
          <p:cNvSpPr/>
          <p:nvPr/>
        </p:nvSpPr>
        <p:spPr>
          <a:xfrm rot="10800000">
            <a:off x="6854844" y="3875567"/>
            <a:ext cx="935666" cy="2232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63DF3A1-F9E4-6C40-B9EC-D4590CA3C717}"/>
              </a:ext>
            </a:extLst>
          </p:cNvPr>
          <p:cNvSpPr txBox="1"/>
          <p:nvPr/>
        </p:nvSpPr>
        <p:spPr>
          <a:xfrm>
            <a:off x="4369338" y="4037649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46488B-BC86-8E85-071E-FBACCBF9B5D0}"/>
              </a:ext>
            </a:extLst>
          </p:cNvPr>
          <p:cNvSpPr txBox="1"/>
          <p:nvPr/>
        </p:nvSpPr>
        <p:spPr>
          <a:xfrm>
            <a:off x="7573062" y="4057589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CDDC57-21B1-1EFB-0C64-E3CDD806E5D1}"/>
              </a:ext>
            </a:extLst>
          </p:cNvPr>
          <p:cNvSpPr txBox="1"/>
          <p:nvPr/>
        </p:nvSpPr>
        <p:spPr>
          <a:xfrm>
            <a:off x="4040836" y="4222315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CFAF0B-D977-9270-3C26-05E2E1D83C5B}"/>
              </a:ext>
            </a:extLst>
          </p:cNvPr>
          <p:cNvSpPr txBox="1"/>
          <p:nvPr/>
        </p:nvSpPr>
        <p:spPr>
          <a:xfrm>
            <a:off x="7863537" y="4260311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6C753F5-B5B5-13E1-A116-4798FB0D4747}"/>
                  </a:ext>
                </a:extLst>
              </p:cNvPr>
              <p:cNvSpPr txBox="1"/>
              <p:nvPr/>
            </p:nvSpPr>
            <p:spPr>
              <a:xfrm>
                <a:off x="608344" y="3714483"/>
                <a:ext cx="25316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6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sz="36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6C753F5-B5B5-13E1-A116-4798FB0D4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44" y="3714483"/>
                <a:ext cx="2531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B56E8DF-C3E7-1364-B7F2-CC1CDE203B71}"/>
                  </a:ext>
                </a:extLst>
              </p:cNvPr>
              <p:cNvSpPr txBox="1"/>
              <p:nvPr/>
            </p:nvSpPr>
            <p:spPr>
              <a:xfrm>
                <a:off x="8564011" y="3539102"/>
                <a:ext cx="1815574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de-DE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B56E8DF-C3E7-1364-B7F2-CC1CDE20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11" y="3539102"/>
                <a:ext cx="1815574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>
            <a:extLst>
              <a:ext uri="{FF2B5EF4-FFF2-40B4-BE49-F238E27FC236}">
                <a16:creationId xmlns:a16="http://schemas.microsoft.com/office/drawing/2014/main" id="{D7A9BAFB-6820-7265-0B28-F868D772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217663" y="4957510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7F299ED-C28E-DD2A-0FCA-EAF9E18A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155412" y="2633571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041D283-B9C3-B7F2-F42E-760F9615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5623314" y="2115397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F5BD590C-F23E-7AE9-E1AB-433B1BCE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6718482" y="2179426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15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25 3.7037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25 1.1111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25 0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00182 0.464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2122 0.4333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Basics of pressure </a:t>
            </a:r>
            <a:endParaRPr lang="en-US" sz="4000" b="1" dirty="0">
              <a:solidFill>
                <a:srgbClr val="0D6FB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7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Flussdiagramm: Daten 2">
            <a:extLst>
              <a:ext uri="{FF2B5EF4-FFF2-40B4-BE49-F238E27FC236}">
                <a16:creationId xmlns:a16="http://schemas.microsoft.com/office/drawing/2014/main" id="{B9882611-D7AB-D7D1-E6E3-E56892B3CAAC}"/>
              </a:ext>
            </a:extLst>
          </p:cNvPr>
          <p:cNvSpPr/>
          <p:nvPr/>
        </p:nvSpPr>
        <p:spPr>
          <a:xfrm rot="2135257">
            <a:off x="7404499" y="3614037"/>
            <a:ext cx="725200" cy="680484"/>
          </a:xfrm>
          <a:prstGeom prst="flowChartInputOutp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lussdiagramm: Daten 4">
            <a:extLst>
              <a:ext uri="{FF2B5EF4-FFF2-40B4-BE49-F238E27FC236}">
                <a16:creationId xmlns:a16="http://schemas.microsoft.com/office/drawing/2014/main" id="{4C20590C-2B35-C40D-504A-72A48E38C2DA}"/>
              </a:ext>
            </a:extLst>
          </p:cNvPr>
          <p:cNvSpPr/>
          <p:nvPr/>
        </p:nvSpPr>
        <p:spPr>
          <a:xfrm rot="7023251">
            <a:off x="4110531" y="3585898"/>
            <a:ext cx="725200" cy="680484"/>
          </a:xfrm>
          <a:prstGeom prst="flowChartInputOutp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: abgeschrägt 5">
            <a:extLst>
              <a:ext uri="{FF2B5EF4-FFF2-40B4-BE49-F238E27FC236}">
                <a16:creationId xmlns:a16="http://schemas.microsoft.com/office/drawing/2014/main" id="{25B57B30-9525-D7D0-9E25-18E21BCAF951}"/>
              </a:ext>
            </a:extLst>
          </p:cNvPr>
          <p:cNvSpPr/>
          <p:nvPr/>
        </p:nvSpPr>
        <p:spPr>
          <a:xfrm>
            <a:off x="3884427" y="1793792"/>
            <a:ext cx="4423145" cy="4146698"/>
          </a:xfrm>
          <a:prstGeom prst="bevel">
            <a:avLst>
              <a:gd name="adj" fmla="val 26082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1000">
                <a:schemeClr val="accent1">
                  <a:lumMod val="0"/>
                  <a:lumOff val="100000"/>
                </a:schemeClr>
              </a:gs>
              <a:gs pos="100000">
                <a:srgbClr val="FF0000">
                  <a:alpha val="48000"/>
                </a:srgb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F6B31-6FD4-8E3F-027A-73F9A059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185680" y="3216320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16F6546D-BB60-6F98-A069-4BE9A58796B8}"/>
              </a:ext>
            </a:extLst>
          </p:cNvPr>
          <p:cNvSpPr/>
          <p:nvPr/>
        </p:nvSpPr>
        <p:spPr>
          <a:xfrm>
            <a:off x="4401492" y="3755499"/>
            <a:ext cx="935666" cy="2232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06581EB0-1685-0387-A7A8-5B67F1003FBB}"/>
              </a:ext>
            </a:extLst>
          </p:cNvPr>
          <p:cNvSpPr/>
          <p:nvPr/>
        </p:nvSpPr>
        <p:spPr>
          <a:xfrm rot="10800000">
            <a:off x="6854844" y="3755499"/>
            <a:ext cx="935666" cy="2232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50E16A-EBB3-8263-9DD4-5C81CF849570}"/>
              </a:ext>
            </a:extLst>
          </p:cNvPr>
          <p:cNvSpPr txBox="1"/>
          <p:nvPr/>
        </p:nvSpPr>
        <p:spPr>
          <a:xfrm>
            <a:off x="4369338" y="3917581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BA967D-1BB4-AB22-2BAF-CFA9209C2DED}"/>
              </a:ext>
            </a:extLst>
          </p:cNvPr>
          <p:cNvSpPr txBox="1"/>
          <p:nvPr/>
        </p:nvSpPr>
        <p:spPr>
          <a:xfrm>
            <a:off x="7573062" y="3937521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BCFB8C-B69D-E039-EEB6-4AFBDB17AEE8}"/>
              </a:ext>
            </a:extLst>
          </p:cNvPr>
          <p:cNvSpPr txBox="1"/>
          <p:nvPr/>
        </p:nvSpPr>
        <p:spPr>
          <a:xfrm>
            <a:off x="4040836" y="4102247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7DFF3C-F280-E1F5-1560-8B1CEB2EAF28}"/>
              </a:ext>
            </a:extLst>
          </p:cNvPr>
          <p:cNvSpPr txBox="1"/>
          <p:nvPr/>
        </p:nvSpPr>
        <p:spPr>
          <a:xfrm>
            <a:off x="7863537" y="4140243"/>
            <a:ext cx="46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77CB094F-6786-4CB2-FD24-98AD935F92CF}"/>
                  </a:ext>
                </a:extLst>
              </p:cNvPr>
              <p:cNvSpPr txBox="1"/>
              <p:nvPr/>
            </p:nvSpPr>
            <p:spPr>
              <a:xfrm>
                <a:off x="608344" y="3594415"/>
                <a:ext cx="25316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6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sz="36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77CB094F-6786-4CB2-FD24-98AD935F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44" y="3594415"/>
                <a:ext cx="2531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AE52EB0-5470-D3DF-9E2C-663B5EB49544}"/>
                  </a:ext>
                </a:extLst>
              </p:cNvPr>
              <p:cNvSpPr txBox="1"/>
              <p:nvPr/>
            </p:nvSpPr>
            <p:spPr>
              <a:xfrm>
                <a:off x="8564011" y="3419034"/>
                <a:ext cx="1815574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de-DE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AE52EB0-5470-D3DF-9E2C-663B5EB4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11" y="3419034"/>
                <a:ext cx="1815574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>
            <a:extLst>
              <a:ext uri="{FF2B5EF4-FFF2-40B4-BE49-F238E27FC236}">
                <a16:creationId xmlns:a16="http://schemas.microsoft.com/office/drawing/2014/main" id="{E685E36A-8FA6-6C5A-110A-85EA2DEF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217663" y="4837442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19D2169-0023-D410-C38B-F94FB278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7155412" y="2513503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805DD74-4147-04A0-C334-0D71A4C62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5623314" y="1995329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2B6B1265-8028-F3F1-42B0-60C32044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79667">
            <a:off x="6718482" y="2059358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A97020D9-2FA8-66EE-ED7E-915B9D59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83287">
            <a:off x="6912760" y="3368720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925298E4-6E31-8237-92E4-BB6FD960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83287">
            <a:off x="6944743" y="4989842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4EEFA92C-FFF2-8F5F-787C-78FB049D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83287">
            <a:off x="6882492" y="2665903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0F122A95-556B-BB72-477D-9895CD76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83287">
            <a:off x="5350394" y="2147729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6F3E7245-70AA-00F3-9CB7-84BE898B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83287">
            <a:off x="6445562" y="2211758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3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25 3.7037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25 1.1111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25 0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00182 0.4643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2122 0.4333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5 1.48148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25 -1.11111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5 -2.22222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00183 0.46435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2123 0.43333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Diffusion</a:t>
            </a:r>
            <a:endParaRPr lang="en-US" sz="4000" b="1" dirty="0">
              <a:solidFill>
                <a:srgbClr val="0D6FB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8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D39D90-098B-9376-B80A-13AA278E42AB}"/>
              </a:ext>
            </a:extLst>
          </p:cNvPr>
          <p:cNvSpPr txBox="1"/>
          <p:nvPr/>
        </p:nvSpPr>
        <p:spPr>
          <a:xfrm>
            <a:off x="247980" y="964459"/>
            <a:ext cx="9731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D6FB8"/>
                </a:solidFill>
                <a:latin typeface="Futura Medium"/>
              </a:rPr>
              <a:t>Diffusion is the net movement of molecules or atoms from a region of high </a:t>
            </a:r>
          </a:p>
          <a:p>
            <a:r>
              <a:rPr lang="en-US" sz="2000" b="1" dirty="0">
                <a:solidFill>
                  <a:srgbClr val="0D6FB8"/>
                </a:solidFill>
                <a:latin typeface="Futura Medium"/>
              </a:rPr>
              <a:t>concentration to a region of low concentration as a result of random motion </a:t>
            </a:r>
          </a:p>
          <a:p>
            <a:r>
              <a:rPr lang="en-US" sz="2000" b="1" dirty="0">
                <a:solidFill>
                  <a:srgbClr val="0D6FB8"/>
                </a:solidFill>
                <a:latin typeface="Futura Medium"/>
              </a:rPr>
              <a:t>of the molecules or atoms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19D915-7EC9-9B3C-4D61-A39EFA04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645" y="351379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B18E6-1CAD-EFFD-F5A8-EC4CA7D5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589" y="351379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1741FF0-0700-3148-57CA-A823BFF3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349" y="351379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A9F48AA-3D64-92C5-42CF-E9FAA405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13" y="347997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65D549C-4701-7E96-16B0-2A7660DE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636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23D5DF6-16F7-27B4-D272-7341D4BD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596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19B3E92-F21F-DA15-5267-AD96A45C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556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80C2F68-5C3E-597D-B9A5-4B434B65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428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8F39DA0-13E8-4E04-F4DE-07E472E9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388" y="311993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6F68AD0-8C49-93D2-42E7-342EBBB0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348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5AEC6D7-F380-3627-A651-BDA4635E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08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0454A4F8-2D00-02D2-1A4D-C7B7AA2F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669" y="4248632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B9E0587-5350-486E-3250-84F5D6E9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613" y="4248632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D2635B1F-1181-EAB5-8A79-832EB416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549" y="4248632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DA1A8AB6-C554-3280-BA07-9E921F1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493" y="4258157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DFCD709-63B1-E4B7-D5C6-EE9348E1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429" y="423387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82E52A11-F24D-81AA-AA72-798FFACD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373" y="423387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B37EA457-A42F-3F0E-A336-3AC30535F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301" y="425292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860D395A-5AC1-1382-BCD1-DEB857B9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37" y="425292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01389737-77CC-6E3C-458B-98DEBBC6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81" y="425292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A6AF3C87-178D-DC14-8CBD-42606D89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62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8B1CD4E2-284E-8755-718F-8B4BE30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58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146DD26E-F84F-0DF1-CCE0-BCDC3E0B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454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80BFD391-86E9-0B17-2359-F0EC6E55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50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79AF5BCA-AE5E-D57C-E726-1B641E4C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46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EF5F63D2-267E-3111-E9BD-70B6E596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42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873594E-A586-B3C8-8475-87DE7985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38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A5B929A8-41C7-3041-DF30-9946A55C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34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8C43ACAD-F10D-2CC0-EE9F-EB6FFB7D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30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75DC0C17-993F-5A80-307D-449A4E43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26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A8B0D06A-BF53-B500-C1D5-76E8BBE9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2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7756ADCF-7276-6F61-1802-89C84583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8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116EF2D-9C8C-4CD4-9F05-E8E25137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8" y="24726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A8F9010-DD04-5F34-0A09-0AD988F8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364" y="279683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B929B5E7-6E0C-A6B5-66B4-04C67923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324" y="279683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E9A3D5B0-A0AA-9224-1696-09DB9BC9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244" y="279683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FCAA848C-281F-A211-A77B-43E7156D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64" y="2796832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6234CB05-9FF3-261D-C2C4-30AC77A0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732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DC0126B4-42D7-9628-C99E-D4CA35A3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692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CC7B9F8-0A58-311D-B859-F4A5167A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532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711FB027-3F60-09B5-1CA7-42C1C16E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492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E23E73C8-7121-0695-DCA3-14B75807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452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4232CBA4-CD4A-1D07-B544-FB486331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572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4EB12C4E-486A-5AE7-84E7-13783E5C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204" y="279646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ED8F0320-8903-5874-C18B-80316BE1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525" y="351379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5">
            <a:extLst>
              <a:ext uri="{FF2B5EF4-FFF2-40B4-BE49-F238E27FC236}">
                <a16:creationId xmlns:a16="http://schemas.microsoft.com/office/drawing/2014/main" id="{063D8F4A-8CCF-DAFD-2BE9-0E2739B1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469" y="351379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1B7CCD3E-3FBA-2F86-454A-9119A654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57" y="347997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612E7737-0B21-FC54-6725-C7A82B26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596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27F123F0-90E6-F88B-1136-3D069C24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556" y="311993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9FE49D40-FF0D-2967-64B1-3F94810A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516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0A62E528-2B14-6D02-BC1F-261799A3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476" y="312031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CCB96A64-76C0-0213-998B-E22BD331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88" y="311993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96513034-C6B9-024C-4293-9C34CA71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8" y="311993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6">
            <a:extLst>
              <a:ext uri="{FF2B5EF4-FFF2-40B4-BE49-F238E27FC236}">
                <a16:creationId xmlns:a16="http://schemas.microsoft.com/office/drawing/2014/main" id="{B2A9DE16-3786-0148-09E9-79507C98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224" y="278718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6999ACE6-F305-B5C5-0D80-28F4FC3A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988" y="278718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97DE7B23-0A7F-F0D5-EF7B-CE41941E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317" y="351379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>
            <a:extLst>
              <a:ext uri="{FF2B5EF4-FFF2-40B4-BE49-F238E27FC236}">
                <a16:creationId xmlns:a16="http://schemas.microsoft.com/office/drawing/2014/main" id="{56346F95-369A-EFCD-3753-09A729BF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329" y="349980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hteck 61">
            <a:extLst>
              <a:ext uri="{FF2B5EF4-FFF2-40B4-BE49-F238E27FC236}">
                <a16:creationId xmlns:a16="http://schemas.microsoft.com/office/drawing/2014/main" id="{66CBAD93-C950-C971-54E7-DBF6CA1FA36A}"/>
              </a:ext>
            </a:extLst>
          </p:cNvPr>
          <p:cNvSpPr/>
          <p:nvPr/>
        </p:nvSpPr>
        <p:spPr>
          <a:xfrm rot="10800000">
            <a:off x="6083330" y="2431003"/>
            <a:ext cx="5498456" cy="1291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D61EF04B-C692-C5B6-5D35-8805CF002A95}"/>
              </a:ext>
            </a:extLst>
          </p:cNvPr>
          <p:cNvSpPr/>
          <p:nvPr/>
        </p:nvSpPr>
        <p:spPr>
          <a:xfrm rot="10800000">
            <a:off x="6083329" y="3520440"/>
            <a:ext cx="5511815" cy="14775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3F0389A-5979-1FE7-2714-2DE01D4BB3F8}"/>
              </a:ext>
            </a:extLst>
          </p:cNvPr>
          <p:cNvSpPr/>
          <p:nvPr/>
        </p:nvSpPr>
        <p:spPr>
          <a:xfrm rot="10800000">
            <a:off x="6083327" y="2472610"/>
            <a:ext cx="5511817" cy="2566966"/>
          </a:xfrm>
          <a:prstGeom prst="rect">
            <a:avLst/>
          </a:prstGeom>
          <a:gradFill>
            <a:gsLst>
              <a:gs pos="0">
                <a:srgbClr val="0070C0"/>
              </a:gs>
              <a:gs pos="41000">
                <a:srgbClr val="002060"/>
              </a:gs>
              <a:gs pos="74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6480FDE-66EC-3538-4226-EDC6C709D678}"/>
              </a:ext>
            </a:extLst>
          </p:cNvPr>
          <p:cNvSpPr/>
          <p:nvPr/>
        </p:nvSpPr>
        <p:spPr>
          <a:xfrm>
            <a:off x="6083327" y="3258275"/>
            <a:ext cx="5498460" cy="699762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5761AC5-0181-60C1-1008-90C937860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134" y="5022458"/>
            <a:ext cx="5923835" cy="875956"/>
          </a:xfrm>
          <a:prstGeom prst="rect">
            <a:avLst/>
          </a:prstGeom>
        </p:spPr>
      </p:pic>
      <p:sp>
        <p:nvSpPr>
          <p:cNvPr id="67" name="Textfeld 66">
            <a:extLst>
              <a:ext uri="{FF2B5EF4-FFF2-40B4-BE49-F238E27FC236}">
                <a16:creationId xmlns:a16="http://schemas.microsoft.com/office/drawing/2014/main" id="{0C2C9BBA-B8B9-ED6E-F385-1FAC8011603B}"/>
              </a:ext>
            </a:extLst>
          </p:cNvPr>
          <p:cNvSpPr txBox="1"/>
          <p:nvPr/>
        </p:nvSpPr>
        <p:spPr>
          <a:xfrm>
            <a:off x="804146" y="5320122"/>
            <a:ext cx="3810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D6FB8"/>
                </a:solidFill>
              </a:rPr>
              <a:t>Semi-infinite Body</a:t>
            </a:r>
          </a:p>
        </p:txBody>
      </p:sp>
      <p:pic>
        <p:nvPicPr>
          <p:cNvPr id="68" name="Grafik 6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239FBF59-C735-F102-13D6-180B73E9F3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t="30506" r="17673" b="28873"/>
          <a:stretch/>
        </p:blipFill>
        <p:spPr>
          <a:xfrm>
            <a:off x="6586" y="2391838"/>
            <a:ext cx="5673380" cy="2782587"/>
          </a:xfrm>
          <a:prstGeom prst="rect">
            <a:avLst/>
          </a:prstGeom>
        </p:spPr>
      </p:pic>
      <p:sp>
        <p:nvSpPr>
          <p:cNvPr id="69" name="Textfeld 68">
            <a:extLst>
              <a:ext uri="{FF2B5EF4-FFF2-40B4-BE49-F238E27FC236}">
                <a16:creationId xmlns:a16="http://schemas.microsoft.com/office/drawing/2014/main" id="{39524A92-966A-2134-D500-8A880D788212}"/>
              </a:ext>
            </a:extLst>
          </p:cNvPr>
          <p:cNvSpPr txBox="1"/>
          <p:nvPr/>
        </p:nvSpPr>
        <p:spPr>
          <a:xfrm>
            <a:off x="6096000" y="5786625"/>
            <a:ext cx="3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D6FB8"/>
                </a:solidFill>
              </a:rPr>
              <a:t>[Relating to TAUTZ-1971-Leipzig]</a:t>
            </a:r>
          </a:p>
        </p:txBody>
      </p:sp>
    </p:spTree>
    <p:extLst>
      <p:ext uri="{BB962C8B-B14F-4D97-AF65-F5344CB8AC3E}">
        <p14:creationId xmlns:p14="http://schemas.microsoft.com/office/powerpoint/2010/main" val="37716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0313 0.09907 L -0.00599 3.7037E-6 L -0.00912 0.09907 L -0.01224 3.7037E-6 L -0.0151 0.09907 L -0.01823 3.7037E-6 L -0.02109 0.09907 L -0.02422 3.7037E-6 L -0.02734 0.09907 L -0.03021 3.7037E-6 L -0.03333 0.09907 L -0.0362 3.7037E-6 L -0.03932 0.09907 L -0.04245 3.7037E-6 L -0.04531 0.09907 L -0.04831 3.7037E-6 " pathEditMode="relative" rAng="0" ptsTypes="AAAAAAAAAAAAAAAAA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0313 0.09907 L -0.00599 2.59259E-6 L -0.00912 0.09907 L -0.01224 2.59259E-6 L -0.01511 0.09907 L -0.01823 2.59259E-6 L -0.0211 0.09907 L -0.02422 2.59259E-6 L -0.02735 0.09907 L -0.03021 2.59259E-6 L -0.03334 0.09907 L -0.0362 2.59259E-6 L -0.03932 0.09907 L -0.04245 2.59259E-6 L -0.04531 0.09907 L -0.04831 2.59259E-6 " pathEditMode="relative" rAng="0" ptsTypes="AAAAAAAAAAAAAAAAA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0313 0.09907 L -0.00599 2.59259E-6 L -0.00912 0.09907 L -0.01224 2.59259E-6 L -0.01511 0.09907 L -0.01823 2.59259E-6 L -0.0211 0.09907 L -0.02422 2.59259E-6 L -0.02735 0.09907 L -0.03021 2.59259E-6 L -0.03334 0.09907 L -0.0362 2.59259E-6 L -0.03933 0.09907 L -0.04245 2.59259E-6 L -0.04531 0.09907 L -0.04831 2.59259E-6 " pathEditMode="relative" rAng="0" ptsTypes="AAAAAAAAAAAAAAAAA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00378 0.09908 L -0.0073 -3.33333E-6 L -0.01107 0.09908 L -0.01472 -3.33333E-6 L -0.01823 0.09908 L -0.02201 -3.33333E-6 L -0.02553 0.09908 L -0.02917 -3.33333E-6 L -0.03295 0.09908 L -0.03646 -3.33333E-6 L -0.04024 0.09908 L -0.04375 -3.33333E-6 L -0.0474 0.09908 L -0.05118 -3.33333E-6 L -0.05469 0.09908 L -0.05834 -3.33333E-6 " pathEditMode="relative" rAng="0" ptsTypes="AAAAAAAAAAAAAAA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0377 0.09908 L -0.00729 -3.33333E-6 L -0.01106 0.09908 L -0.01471 -3.33333E-6 L -0.01822 0.09908 L -0.022 -3.33333E-6 L -0.02552 0.09908 L -0.02916 -3.33333E-6 L -0.03294 0.09908 L -0.03645 -3.33333E-6 L -0.04023 0.09908 L -0.04375 -3.33333E-6 L -0.04739 0.09908 L -0.05117 -3.33333E-6 L -0.05468 0.09908 L -0.05833 -3.33333E-6 " pathEditMode="relative" rAng="0" ptsTypes="AAAAAAAAAAAAAAAAA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00378 0.09908 L -0.00729 -1.48148E-6 L -0.01107 0.09908 L -0.01471 -1.48148E-6 L -0.01823 0.09908 L -0.022 -1.48148E-6 L -0.02552 0.09908 L -0.02917 -1.48148E-6 L -0.03294 0.09908 L -0.03646 -1.48148E-6 L -0.04023 0.09908 L -0.04375 -1.48148E-6 L -0.0474 0.09908 L -0.05117 -1.48148E-6 L -0.05469 0.09908 L -0.05833 -1.48148E-6 " pathEditMode="relative" rAng="0" ptsTypes="AAAAAAAAAAAAAAAAA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6E7AE4-839B-7B98-A442-F939E7DC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2" y="182888"/>
            <a:ext cx="11484610" cy="70548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D6FB8"/>
                </a:solidFill>
                <a:latin typeface="Century Gothic" panose="020B0502020202020204" pitchFamily="34" charset="0"/>
              </a:rPr>
              <a:t>Convection</a:t>
            </a:r>
            <a:endParaRPr lang="en-US" sz="4000" b="1" dirty="0">
              <a:solidFill>
                <a:srgbClr val="0D6FB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E7FF5-1B44-48D7-8A50-FE909C0A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</a:t>
            </a:r>
            <a:fld id="{8BEBFD21-0730-494A-B9A8-7A1E682354E2}" type="slidenum">
              <a:rPr lang="en-ID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9</a:t>
            </a:fld>
            <a:endParaRPr lang="en-ID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607AF0-8B07-1010-6DE2-B9F85A41E7A4}"/>
              </a:ext>
            </a:extLst>
          </p:cNvPr>
          <p:cNvSpPr txBox="1"/>
          <p:nvPr/>
        </p:nvSpPr>
        <p:spPr>
          <a:xfrm>
            <a:off x="308966" y="903610"/>
            <a:ext cx="10357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rgbClr val="660033"/>
                </a:solidFill>
                <a:latin typeface="Futura Medium"/>
              </a:defRPr>
            </a:lvl1pPr>
          </a:lstStyle>
          <a:p>
            <a:r>
              <a:rPr lang="en-US" dirty="0">
                <a:solidFill>
                  <a:srgbClr val="0D6FB8"/>
                </a:solidFill>
              </a:rPr>
              <a:t>Convection is the movement caused within a fluid by the tendency of hotter </a:t>
            </a:r>
            <a:br>
              <a:rPr lang="en-US" dirty="0">
                <a:solidFill>
                  <a:srgbClr val="0D6FB8"/>
                </a:solidFill>
              </a:rPr>
            </a:br>
            <a:r>
              <a:rPr lang="en-US" dirty="0">
                <a:solidFill>
                  <a:srgbClr val="0D6FB8"/>
                </a:solidFill>
              </a:rPr>
              <a:t>and Therefore, less dense material to rise, and colder, denser material to sink under the influence of gravity, which consequently results in transfer of heat.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06BEBE-85ED-69B3-6860-288B42B4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623" y="378530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20D97-A2C5-8157-2776-69F18485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567" y="378530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78C0E2A-7B6E-0C8B-6EFA-F44BFACA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327" y="378530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DD3B59A-0A3F-4F7C-ACD1-10DA1E31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191" y="3751496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59979FB-ABA3-7E8A-9F15-DB524906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614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A54F460-1A5E-0280-BD01-72ED2E68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574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B20130F-4933-E420-AE88-8CA406E5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534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AD9A9E6-8CC1-88F6-4460-9C9F2E0C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406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73B36EE-22A6-A840-F293-359E5287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366" y="339145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EDCE8CB-FD00-C9C4-2095-A8E90F23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326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78549B6-B62C-4421-E935-79E6B8E3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286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3F8122A6-9F50-551E-E9C8-EF2C4617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647" y="452015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B381490-A825-17DB-4B0F-8A629A34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591" y="452015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DE2C499D-23BD-0A6F-245C-959A5C8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527" y="452015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06B0F156-F6B8-5528-0427-1D745368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471" y="4529675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1183016-4D2C-1AE1-404E-832AB894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6407" y="450538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609AA348-34E3-2438-CFF9-ABD8EB13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351" y="450538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667BBC45-805D-F35B-284B-FAFDCE59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279" y="452443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7A7E1D56-F874-3C1A-EDEF-48D221B3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159" y="452443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0F2DE862-40E3-3531-AB04-10309D46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60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3332B22-BFF3-A927-71D0-7EA689D9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56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217271DC-8195-B22E-F425-673EBD8D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652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57F5DE99-4A6E-C709-044E-594F82F2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48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F4F18AEF-AF61-59C2-A1DA-860BA4E0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44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233792E-7DF5-1704-A26E-330348AA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640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CA31E9B2-BD46-EE90-EEDB-D8020EC6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36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9E72A27-1424-5EEA-5845-EC2CB86C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32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9A7FA0D1-AA80-6DAE-AEB1-1A395F6D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28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04F6CF54-E496-D3E7-52D7-4FFCF16E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624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0B6CD781-7F3E-5E7E-4BF3-02CE9744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16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36D81AD7-12E0-C372-C7D6-42163C3E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26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E4BA1206-3F68-D660-B572-9B670A8E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342" y="306835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CFE77C0-011C-4EFC-8F51-1791FE9E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0302" y="306835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A256DA0E-C1FC-31B3-3D57-4B169DA6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222" y="306835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FC7CC58E-04CE-9C03-0B31-388A4C54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142" y="3068350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2E49305D-1395-9899-EB19-5104D8D0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710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FF27145B-DDC0-47EC-DC6B-49674D55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670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364EE59D-A87B-4B2B-F5EF-B8526E35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510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401D98AD-313D-FBEE-DFA8-D01B7D06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470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AB676C4-6E8A-D591-6FC7-CFC48F90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430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FFD720BD-BF7B-E8ED-D0ED-7F65AEA8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550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6D8C19C9-FF57-AF15-0136-B3501273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182" y="306797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232451BA-FC12-25DB-810E-091A0322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503" y="378530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>
            <a:extLst>
              <a:ext uri="{FF2B5EF4-FFF2-40B4-BE49-F238E27FC236}">
                <a16:creationId xmlns:a16="http://schemas.microsoft.com/office/drawing/2014/main" id="{49454B4E-2414-0D89-CA19-20C45C2B7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6447" y="378530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860180CC-4E1B-A797-616F-C59BB8A3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35" y="3751496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204D59F5-D519-9E49-9838-B65A6C4C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574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A2EE3141-9886-280C-BCAB-F31302D0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534" y="339145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FF922F1F-F273-30B3-759D-FBF29E0B7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494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CBAB1BA2-5996-4F27-A5BF-EFEA0E5F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454" y="33918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243F78B1-30F0-23E3-A4F9-F4E5AD99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166" y="339145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A8DC1504-D297-28AD-9AD5-1AF7A2B4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26" y="3391456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23C6ECE1-6EB5-A96F-8D4C-1833ED95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202" y="3058704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5744636A-BEEA-497D-88CB-BEA6CC2F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966" y="3058704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0C264F62-95C1-59AD-125E-B7AC95B7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6295" y="378530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id="{F0F745F2-9EDA-617A-927D-F3FBB46B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307" y="3771318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>
            <a:extLst>
              <a:ext uri="{FF2B5EF4-FFF2-40B4-BE49-F238E27FC236}">
                <a16:creationId xmlns:a16="http://schemas.microsoft.com/office/drawing/2014/main" id="{BFE49034-BEDC-6365-02EA-A2D24E97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669" y="4520150"/>
            <a:ext cx="777960" cy="9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5AD33973-8DB3-EB21-4DFE-C4E17981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668" y="2744128"/>
            <a:ext cx="823249" cy="6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hteck 61">
            <a:extLst>
              <a:ext uri="{FF2B5EF4-FFF2-40B4-BE49-F238E27FC236}">
                <a16:creationId xmlns:a16="http://schemas.microsoft.com/office/drawing/2014/main" id="{F647EC16-78D6-5857-3E7B-7BC5006F8B75}"/>
              </a:ext>
            </a:extLst>
          </p:cNvPr>
          <p:cNvSpPr/>
          <p:nvPr/>
        </p:nvSpPr>
        <p:spPr>
          <a:xfrm>
            <a:off x="363353" y="2738801"/>
            <a:ext cx="212651" cy="2665185"/>
          </a:xfrm>
          <a:prstGeom prst="rect">
            <a:avLst/>
          </a:prstGeom>
          <a:gradFill>
            <a:gsLst>
              <a:gs pos="42000">
                <a:srgbClr val="FFC000"/>
              </a:gs>
              <a:gs pos="0">
                <a:schemeClr val="accent1">
                  <a:lumMod val="20000"/>
                  <a:lumOff val="80000"/>
                </a:schemeClr>
              </a:gs>
              <a:gs pos="13000">
                <a:srgbClr val="00B0F0"/>
              </a:gs>
              <a:gs pos="9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EAEEB241-1410-A9AD-B602-B2FDC5B75112}"/>
                  </a:ext>
                </a:extLst>
              </p:cNvPr>
              <p:cNvSpPr txBox="1"/>
              <p:nvPr/>
            </p:nvSpPr>
            <p:spPr>
              <a:xfrm>
                <a:off x="-77043" y="2111938"/>
                <a:ext cx="1111202" cy="618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𝒅𝑻</m:t>
                          </m:r>
                        </m:num>
                        <m:den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𝒅𝒍</m:t>
                          </m:r>
                        </m:den>
                      </m:f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EAEEB241-1410-A9AD-B602-B2FDC5B75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043" y="2111938"/>
                <a:ext cx="1111202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hteck 63">
            <a:extLst>
              <a:ext uri="{FF2B5EF4-FFF2-40B4-BE49-F238E27FC236}">
                <a16:creationId xmlns:a16="http://schemas.microsoft.com/office/drawing/2014/main" id="{061241FC-303F-4701-5936-C5E0A79C6A53}"/>
              </a:ext>
            </a:extLst>
          </p:cNvPr>
          <p:cNvSpPr/>
          <p:nvPr/>
        </p:nvSpPr>
        <p:spPr>
          <a:xfrm rot="10800000">
            <a:off x="6571982" y="2730377"/>
            <a:ext cx="5498456" cy="12914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067E8FC-C862-E648-B2B5-ED3162A73E48}"/>
              </a:ext>
            </a:extLst>
          </p:cNvPr>
          <p:cNvSpPr/>
          <p:nvPr/>
        </p:nvSpPr>
        <p:spPr>
          <a:xfrm rot="10800000">
            <a:off x="6571981" y="3819814"/>
            <a:ext cx="5511815" cy="14775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226A34C-9C73-F42D-A3D8-3511E074F2E6}"/>
              </a:ext>
            </a:extLst>
          </p:cNvPr>
          <p:cNvSpPr/>
          <p:nvPr/>
        </p:nvSpPr>
        <p:spPr>
          <a:xfrm>
            <a:off x="6571980" y="3443890"/>
            <a:ext cx="5498458" cy="699762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4DE7CD7-2A9C-B5F5-411A-180EEDA8B0B9}"/>
              </a:ext>
            </a:extLst>
          </p:cNvPr>
          <p:cNvSpPr/>
          <p:nvPr/>
        </p:nvSpPr>
        <p:spPr>
          <a:xfrm>
            <a:off x="4202510" y="2833260"/>
            <a:ext cx="1073326" cy="2464085"/>
          </a:xfrm>
          <a:prstGeom prst="ellipse">
            <a:avLst/>
          </a:prstGeom>
          <a:gradFill>
            <a:gsLst>
              <a:gs pos="0">
                <a:srgbClr val="00B0F0">
                  <a:lumMod val="98000"/>
                  <a:lumOff val="2000"/>
                  <a:alpha val="0"/>
                </a:srgbClr>
              </a:gs>
              <a:gs pos="44000">
                <a:srgbClr val="002060">
                  <a:alpha val="94000"/>
                </a:srgbClr>
              </a:gs>
              <a:gs pos="100000">
                <a:srgbClr val="FF0000">
                  <a:alpha val="39000"/>
                </a:srgbClr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2D194686-76D2-724A-ACD1-0124A820933A}"/>
              </a:ext>
            </a:extLst>
          </p:cNvPr>
          <p:cNvSpPr/>
          <p:nvPr/>
        </p:nvSpPr>
        <p:spPr>
          <a:xfrm>
            <a:off x="1576136" y="2833259"/>
            <a:ext cx="1073326" cy="2464085"/>
          </a:xfrm>
          <a:prstGeom prst="ellipse">
            <a:avLst/>
          </a:prstGeom>
          <a:gradFill>
            <a:gsLst>
              <a:gs pos="0">
                <a:srgbClr val="00B0F0">
                  <a:lumMod val="98000"/>
                  <a:lumOff val="2000"/>
                  <a:alpha val="0"/>
                </a:srgbClr>
              </a:gs>
              <a:gs pos="44000">
                <a:srgbClr val="002060">
                  <a:alpha val="94000"/>
                </a:srgbClr>
              </a:gs>
              <a:gs pos="100000">
                <a:srgbClr val="FF0000">
                  <a:alpha val="39000"/>
                </a:srgbClr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Pfeil: nach oben 68">
            <a:extLst>
              <a:ext uri="{FF2B5EF4-FFF2-40B4-BE49-F238E27FC236}">
                <a16:creationId xmlns:a16="http://schemas.microsoft.com/office/drawing/2014/main" id="{FA50F6DB-AF88-5E67-C5C4-4DB6FE373F9F}"/>
              </a:ext>
            </a:extLst>
          </p:cNvPr>
          <p:cNvSpPr/>
          <p:nvPr/>
        </p:nvSpPr>
        <p:spPr>
          <a:xfrm>
            <a:off x="4074138" y="3780128"/>
            <a:ext cx="309529" cy="4301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: nach oben 69">
            <a:extLst>
              <a:ext uri="{FF2B5EF4-FFF2-40B4-BE49-F238E27FC236}">
                <a16:creationId xmlns:a16="http://schemas.microsoft.com/office/drawing/2014/main" id="{9913FE85-5D72-1C11-DB3D-E10BB50AE60C}"/>
              </a:ext>
            </a:extLst>
          </p:cNvPr>
          <p:cNvSpPr/>
          <p:nvPr/>
        </p:nvSpPr>
        <p:spPr>
          <a:xfrm rot="10800000">
            <a:off x="5093296" y="3809625"/>
            <a:ext cx="309529" cy="430125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Pfeil: nach oben 70">
            <a:extLst>
              <a:ext uri="{FF2B5EF4-FFF2-40B4-BE49-F238E27FC236}">
                <a16:creationId xmlns:a16="http://schemas.microsoft.com/office/drawing/2014/main" id="{D7C24605-467F-1AD7-B4C3-B5A2EF0F7523}"/>
              </a:ext>
            </a:extLst>
          </p:cNvPr>
          <p:cNvSpPr/>
          <p:nvPr/>
        </p:nvSpPr>
        <p:spPr>
          <a:xfrm>
            <a:off x="2503164" y="3800245"/>
            <a:ext cx="309529" cy="4301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Pfeil: nach oben 71">
            <a:extLst>
              <a:ext uri="{FF2B5EF4-FFF2-40B4-BE49-F238E27FC236}">
                <a16:creationId xmlns:a16="http://schemas.microsoft.com/office/drawing/2014/main" id="{3AAC5625-C136-BF8D-F521-92340E353337}"/>
              </a:ext>
            </a:extLst>
          </p:cNvPr>
          <p:cNvSpPr/>
          <p:nvPr/>
        </p:nvSpPr>
        <p:spPr>
          <a:xfrm rot="10800000">
            <a:off x="1444781" y="3819814"/>
            <a:ext cx="309529" cy="430125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B8071E4-286B-9A69-F966-7C0E34EDD526}"/>
              </a:ext>
            </a:extLst>
          </p:cNvPr>
          <p:cNvSpPr/>
          <p:nvPr/>
        </p:nvSpPr>
        <p:spPr>
          <a:xfrm>
            <a:off x="6578660" y="2738801"/>
            <a:ext cx="5511815" cy="255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77B274C1-FF22-F847-DFA9-102C4DD9F0AB}"/>
              </a:ext>
            </a:extLst>
          </p:cNvPr>
          <p:cNvSpPr txBox="1"/>
          <p:nvPr/>
        </p:nvSpPr>
        <p:spPr>
          <a:xfrm>
            <a:off x="453292" y="5718562"/>
            <a:ext cx="514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rgbClr val="660033"/>
                </a:solidFill>
                <a:latin typeface="Futura Medium"/>
              </a:defRPr>
            </a:lvl1pPr>
          </a:lstStyle>
          <a:p>
            <a:r>
              <a:rPr lang="de-DE" dirty="0"/>
              <a:t>CFD - Computational Fluid Dynamics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BCDF96DC-A32E-84F6-D0BC-92C2D69076B6}"/>
              </a:ext>
            </a:extLst>
          </p:cNvPr>
          <p:cNvSpPr txBox="1"/>
          <p:nvPr/>
        </p:nvSpPr>
        <p:spPr>
          <a:xfrm>
            <a:off x="8040562" y="5663788"/>
            <a:ext cx="329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rgbClr val="660033"/>
                </a:solidFill>
                <a:latin typeface="Futura Medium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Heat</a:t>
            </a:r>
            <a:r>
              <a:rPr lang="en-US" dirty="0"/>
              <a:t> and Mass Transfer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6545DFE-9968-C54C-A213-A0261C07C41F}"/>
              </a:ext>
            </a:extLst>
          </p:cNvPr>
          <p:cNvSpPr/>
          <p:nvPr/>
        </p:nvSpPr>
        <p:spPr>
          <a:xfrm>
            <a:off x="9296883" y="5568822"/>
            <a:ext cx="710057" cy="67729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8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3.7037E-6 C 0.02162 3.7037E-6 0.03829 0.06389 0.03829 0.14305 C 0.03829 0.22199 0.02162 0.28564 0.00131 0.28564 C -0.01914 0.28564 -0.03541 0.22199 -0.03541 0.14305 C -0.03541 0.06389 -0.01914 3.7037E-6 0.00131 3.7037E-6 Z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-0.02005 -2.96296E-6 -0.03672 -0.06389 -0.03672 -0.14282 C -0.03672 -0.22152 -0.02005 -0.28565 0.00039 -0.28565 C 0.0207 -0.28565 0.03698 -0.22152 0.03698 -0.14282 C 0.03698 -0.06389 0.0207 -2.96296E-6 0.00039 -2.96296E-6 Z " pathEditMode="relative" rAng="10800000" ptsTypes="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3.7037E-6 C 0.02161 3.7037E-6 0.03828 0.06389 0.03828 0.14305 C 0.03828 0.22199 0.02161 0.28564 0.0013 0.28564 C -0.01914 0.28564 -0.03542 0.22199 -0.03542 0.14305 C -0.03542 0.06389 -0.01914 3.7037E-6 0.0013 3.7037E-6 Z " pathEditMode="relative" rAng="0" ptsTypes="AAAAA">
                                      <p:cBhvr>
                                        <p:cTn id="2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-0.02006 -2.96296E-6 -0.03672 -0.06389 -0.03672 -0.14282 C -0.03672 -0.22152 -0.02006 -0.28565 0.00039 -0.28565 C 0.0207 -0.28565 0.03698 -0.22152 0.03698 -0.14282 C 0.03698 -0.06389 0.0207 -2.96296E-6 0.00039 -2.96296E-6 Z " pathEditMode="relative" rAng="10800000" ptsTypes="AAAAA">
                                      <p:cBhvr>
                                        <p:cTn id="2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  <lcf76f155ced4ddcb4097134ff3c332f xmlns="161dcbfa-c904-4e5e-9aae-c3a2fb77cf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1D2023FA44142B5E23BBAF9583B6F" ma:contentTypeVersion="15" ma:contentTypeDescription="Crée un document." ma:contentTypeScope="" ma:versionID="38f8d2f205a9ea351443fdf8914893c3">
  <xsd:schema xmlns:xsd="http://www.w3.org/2001/XMLSchema" xmlns:xs="http://www.w3.org/2001/XMLSchema" xmlns:p="http://schemas.microsoft.com/office/2006/metadata/properties" xmlns:ns2="87037488-ec5d-4aba-84c2-9b1d22638e8e" xmlns:ns3="161dcbfa-c904-4e5e-9aae-c3a2fb77cf0a" xmlns:ns4="531e3727-d50d-4e78-b64f-3c422abfbb9f" targetNamespace="http://schemas.microsoft.com/office/2006/metadata/properties" ma:root="true" ma:fieldsID="8fbec0944d928b15fc1de7756ee96cf8" ns2:_="" ns3:_="" ns4:_="">
    <xsd:import namespace="87037488-ec5d-4aba-84c2-9b1d22638e8e"/>
    <xsd:import namespace="161dcbfa-c904-4e5e-9aae-c3a2fb77cf0a"/>
    <xsd:import namespace="531e3727-d50d-4e78-b64f-3c422abfbb9f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ae2f0da-c091-422c-9c00-47b287a21efb}" ma:internalName="TaxCatchAll" ma:showField="CatchAllData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ae2f0da-c091-422c-9c00-47b287a21efb}" ma:internalName="TaxCatchAllLabel" ma:readOnly="true" ma:showField="CatchAllDataLabel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cbfa-c904-4e5e-9aae-c3a2fb77c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3727-d50d-4e78-b64f-3c422abfbb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3bf472f7-a010-4b5a-bb99-a26ed4c99680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9D5FD-F25F-4EAE-8E66-952D22B0BE55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2c787dc-530e-4e75-9369-f78ccf13dda6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329c5a34-619a-4ec7-b961-c26012b2af30"/>
    <ds:schemaRef ds:uri="http://purl.org/dc/terms/"/>
    <ds:schemaRef ds:uri="87037488-ec5d-4aba-84c2-9b1d22638e8e"/>
    <ds:schemaRef ds:uri="161dcbfa-c904-4e5e-9aae-c3a2fb77cf0a"/>
  </ds:schemaRefs>
</ds:datastoreItem>
</file>

<file path=customXml/itemProps2.xml><?xml version="1.0" encoding="utf-8"?>
<ds:datastoreItem xmlns:ds="http://schemas.openxmlformats.org/officeDocument/2006/customXml" ds:itemID="{0788778E-4844-4478-AF60-0FCE17722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161dcbfa-c904-4e5e-9aae-c3a2fb77cf0a"/>
    <ds:schemaRef ds:uri="531e3727-d50d-4e78-b64f-3c422abfb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31DEC-5C3E-44E7-85CF-3791E1E18F5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D63E5DD-5B7B-4794-9DF9-70B10A02C71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380</Words>
  <Application>Microsoft Office PowerPoint</Application>
  <PresentationFormat>Širokouhlá</PresentationFormat>
  <Paragraphs>120</Paragraphs>
  <Slides>17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15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35" baseType="lpstr">
      <vt:lpstr>맑은 고딕</vt:lpstr>
      <vt:lpstr>맑은 고딕</vt:lpstr>
      <vt:lpstr>Microsoft YaHei</vt:lpstr>
      <vt:lpstr>Microsoft YaHei</vt:lpstr>
      <vt:lpstr>Aharoni</vt:lpstr>
      <vt:lpstr>Arial</vt:lpstr>
      <vt:lpstr>Calibri</vt:lpstr>
      <vt:lpstr>Cambria Math</vt:lpstr>
      <vt:lpstr>Century Gothic</vt:lpstr>
      <vt:lpstr>Futura Medium</vt:lpstr>
      <vt:lpstr>Segoe UI</vt:lpstr>
      <vt:lpstr>Times New Roman</vt:lpstr>
      <vt:lpstr>Wingdings</vt:lpstr>
      <vt:lpstr>微软雅黑 (标题)</vt:lpstr>
      <vt:lpstr>微软雅黑（标题）</vt:lpstr>
      <vt:lpstr>Office 主题​​</vt:lpstr>
      <vt:lpstr>Conception personnalisée</vt:lpstr>
      <vt:lpstr>Formel</vt:lpstr>
      <vt:lpstr>He-Integrity Test</vt:lpstr>
      <vt:lpstr>What is MIT at all?</vt:lpstr>
      <vt:lpstr>History</vt:lpstr>
      <vt:lpstr>History and comparison </vt:lpstr>
      <vt:lpstr>Basics of pressure </vt:lpstr>
      <vt:lpstr>Basics of pressure </vt:lpstr>
      <vt:lpstr>Basics of pressure </vt:lpstr>
      <vt:lpstr>Diffusion</vt:lpstr>
      <vt:lpstr>Convection</vt:lpstr>
      <vt:lpstr>The solution  </vt:lpstr>
      <vt:lpstr>Convection</vt:lpstr>
      <vt:lpstr>Convection</vt:lpstr>
      <vt:lpstr>Convection</vt:lpstr>
      <vt:lpstr>Convection</vt:lpstr>
      <vt:lpstr>Analogy</vt:lpstr>
      <vt:lpstr>Application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KGU</dc:creator>
  <cp:lastModifiedBy>Bocmanová Petra</cp:lastModifiedBy>
  <cp:revision>54</cp:revision>
  <dcterms:modified xsi:type="dcterms:W3CDTF">2023-05-31T06:59:51Z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0x0101005DE1D2023FA44142B5E23BBAF9583B6F</vt:lpwstr>
  </property>
  <property fmtid="{D5CDD505-2E9C-101B-9397-08002B2CF9AE}" pid="3" name="MSIP_Label_c135c4ba-2280-41f8-be7d-6f21d368baa3_Enabled">
    <vt:lpwstr>true</vt:lpwstr>
  </property>
  <property fmtid="{D5CDD505-2E9C-101B-9397-08002B2CF9AE}" pid="4" name="MSIP_Label_c135c4ba-2280-41f8-be7d-6f21d368baa3_SetDate">
    <vt:lpwstr>2022-05-23T18:30:22Z</vt:lpwstr>
  </property>
  <property fmtid="{D5CDD505-2E9C-101B-9397-08002B2CF9AE}" pid="5" name="MSIP_Label_c135c4ba-2280-41f8-be7d-6f21d368baa3_Method">
    <vt:lpwstr>Standard</vt:lpwstr>
  </property>
  <property fmtid="{D5CDD505-2E9C-101B-9397-08002B2CF9AE}" pid="6" name="MSIP_Label_c135c4ba-2280-41f8-be7d-6f21d368baa3_Name">
    <vt:lpwstr>c135c4ba-2280-41f8-be7d-6f21d368baa3</vt:lpwstr>
  </property>
  <property fmtid="{D5CDD505-2E9C-101B-9397-08002B2CF9AE}" pid="7" name="MSIP_Label_c135c4ba-2280-41f8-be7d-6f21d368baa3_SiteId">
    <vt:lpwstr>24139d14-c62c-4c47-8bdd-ce71ea1d50cf</vt:lpwstr>
  </property>
  <property fmtid="{D5CDD505-2E9C-101B-9397-08002B2CF9AE}" pid="8" name="MSIP_Label_c135c4ba-2280-41f8-be7d-6f21d368baa3_ActionId">
    <vt:lpwstr>f6109d7a-6320-45b9-b538-f5bb07aaec77</vt:lpwstr>
  </property>
  <property fmtid="{D5CDD505-2E9C-101B-9397-08002B2CF9AE}" pid="9" name="MSIP_Label_c135c4ba-2280-41f8-be7d-6f21d368baa3_ContentBits">
    <vt:lpwstr>0</vt:lpwstr>
  </property>
  <property fmtid="{D5CDD505-2E9C-101B-9397-08002B2CF9AE}" pid="10" name="MediaServiceImageTags">
    <vt:lpwstr/>
  </property>
  <property fmtid="{D5CDD505-2E9C-101B-9397-08002B2CF9AE}" pid="11" name="Security Classification">
    <vt:lpwstr/>
  </property>
</Properties>
</file>