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15"/>
  </p:notesMasterIdLst>
  <p:sldIdLst>
    <p:sldId id="362" r:id="rId2"/>
    <p:sldId id="479" r:id="rId3"/>
    <p:sldId id="502" r:id="rId4"/>
    <p:sldId id="486" r:id="rId5"/>
    <p:sldId id="300" r:id="rId6"/>
    <p:sldId id="399" r:id="rId7"/>
    <p:sldId id="398" r:id="rId8"/>
    <p:sldId id="381" r:id="rId9"/>
    <p:sldId id="485" r:id="rId10"/>
    <p:sldId id="395" r:id="rId11"/>
    <p:sldId id="400" r:id="rId12"/>
    <p:sldId id="401" r:id="rId13"/>
    <p:sldId id="484" r:id="rId14"/>
    <p:sldId id="379" r:id="rId15"/>
    <p:sldId id="380" r:id="rId16"/>
    <p:sldId id="392" r:id="rId17"/>
    <p:sldId id="384" r:id="rId18"/>
    <p:sldId id="386" r:id="rId19"/>
    <p:sldId id="385" r:id="rId20"/>
    <p:sldId id="394" r:id="rId21"/>
    <p:sldId id="387" r:id="rId22"/>
    <p:sldId id="405" r:id="rId23"/>
    <p:sldId id="406" r:id="rId24"/>
    <p:sldId id="407" r:id="rId25"/>
    <p:sldId id="408" r:id="rId26"/>
    <p:sldId id="393" r:id="rId27"/>
    <p:sldId id="504" r:id="rId28"/>
    <p:sldId id="505" r:id="rId29"/>
    <p:sldId id="506" r:id="rId30"/>
    <p:sldId id="507" r:id="rId31"/>
    <p:sldId id="508" r:id="rId32"/>
    <p:sldId id="509" r:id="rId33"/>
    <p:sldId id="510" r:id="rId34"/>
    <p:sldId id="511" r:id="rId35"/>
    <p:sldId id="512" r:id="rId36"/>
    <p:sldId id="397" r:id="rId37"/>
    <p:sldId id="497" r:id="rId38"/>
    <p:sldId id="498" r:id="rId39"/>
    <p:sldId id="499" r:id="rId40"/>
    <p:sldId id="500" r:id="rId41"/>
    <p:sldId id="501" r:id="rId42"/>
    <p:sldId id="396" r:id="rId43"/>
    <p:sldId id="483" r:id="rId44"/>
    <p:sldId id="493" r:id="rId45"/>
    <p:sldId id="503" r:id="rId46"/>
    <p:sldId id="487" r:id="rId47"/>
    <p:sldId id="494" r:id="rId48"/>
    <p:sldId id="495" r:id="rId49"/>
    <p:sldId id="496" r:id="rId50"/>
    <p:sldId id="391" r:id="rId51"/>
    <p:sldId id="481" r:id="rId52"/>
    <p:sldId id="297" r:id="rId53"/>
    <p:sldId id="513" r:id="rId54"/>
    <p:sldId id="514" r:id="rId55"/>
    <p:sldId id="515" r:id="rId56"/>
    <p:sldId id="516" r:id="rId57"/>
    <p:sldId id="517" r:id="rId58"/>
    <p:sldId id="518" r:id="rId59"/>
    <p:sldId id="519" r:id="rId60"/>
    <p:sldId id="520" r:id="rId61"/>
    <p:sldId id="521" r:id="rId62"/>
    <p:sldId id="522" r:id="rId63"/>
    <p:sldId id="523" r:id="rId64"/>
    <p:sldId id="524" r:id="rId65"/>
    <p:sldId id="525" r:id="rId66"/>
    <p:sldId id="526" r:id="rId67"/>
    <p:sldId id="527" r:id="rId68"/>
    <p:sldId id="528" r:id="rId69"/>
    <p:sldId id="529" r:id="rId70"/>
    <p:sldId id="530" r:id="rId71"/>
    <p:sldId id="531" r:id="rId72"/>
    <p:sldId id="532" r:id="rId73"/>
    <p:sldId id="533" r:id="rId74"/>
    <p:sldId id="534" r:id="rId75"/>
    <p:sldId id="535" r:id="rId76"/>
    <p:sldId id="536" r:id="rId77"/>
    <p:sldId id="537" r:id="rId78"/>
    <p:sldId id="538" r:id="rId79"/>
    <p:sldId id="539" r:id="rId80"/>
    <p:sldId id="540" r:id="rId81"/>
    <p:sldId id="541" r:id="rId82"/>
    <p:sldId id="542" r:id="rId83"/>
    <p:sldId id="543" r:id="rId84"/>
    <p:sldId id="544" r:id="rId85"/>
    <p:sldId id="545" r:id="rId86"/>
    <p:sldId id="546" r:id="rId87"/>
    <p:sldId id="547" r:id="rId88"/>
    <p:sldId id="548" r:id="rId89"/>
    <p:sldId id="549" r:id="rId90"/>
    <p:sldId id="550" r:id="rId91"/>
    <p:sldId id="551" r:id="rId92"/>
    <p:sldId id="552" r:id="rId93"/>
    <p:sldId id="553" r:id="rId94"/>
    <p:sldId id="554" r:id="rId95"/>
    <p:sldId id="555" r:id="rId96"/>
    <p:sldId id="556" r:id="rId97"/>
    <p:sldId id="557" r:id="rId98"/>
    <p:sldId id="558" r:id="rId99"/>
    <p:sldId id="559" r:id="rId100"/>
    <p:sldId id="560" r:id="rId101"/>
    <p:sldId id="561" r:id="rId102"/>
    <p:sldId id="562" r:id="rId103"/>
    <p:sldId id="563" r:id="rId104"/>
    <p:sldId id="564" r:id="rId105"/>
    <p:sldId id="565" r:id="rId106"/>
    <p:sldId id="566" r:id="rId107"/>
    <p:sldId id="567" r:id="rId108"/>
    <p:sldId id="568" r:id="rId109"/>
    <p:sldId id="569" r:id="rId110"/>
    <p:sldId id="570" r:id="rId111"/>
    <p:sldId id="571" r:id="rId112"/>
    <p:sldId id="572" r:id="rId113"/>
    <p:sldId id="573" r:id="rId114"/>
  </p:sldIdLst>
  <p:sldSz cx="12192000" cy="6858000"/>
  <p:notesSz cx="6858000" cy="9144000"/>
  <p:custDataLst>
    <p:tags r:id="rId1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4">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5469"/>
    <a:srgbClr val="0066B3"/>
    <a:srgbClr val="4088C3"/>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5" autoAdjust="0"/>
    <p:restoredTop sz="94660"/>
  </p:normalViewPr>
  <p:slideViewPr>
    <p:cSldViewPr snapToGrid="0">
      <p:cViewPr varScale="1">
        <p:scale>
          <a:sx n="47" d="100"/>
          <a:sy n="47" d="100"/>
        </p:scale>
        <p:origin x="1284" y="48"/>
      </p:cViewPr>
      <p:guideLst>
        <p:guide orient="horz" pos="2044"/>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935F7FA-1D5F-4B60-8689-4C8381B1CEDC}" type="doc">
      <dgm:prSet loTypeId="urn:microsoft.com/office/officeart/2005/8/layout/vList2#5" loCatId="list" qsTypeId="urn:microsoft.com/office/officeart/2005/8/quickstyle/simple1#7" qsCatId="simple" csTypeId="urn:microsoft.com/office/officeart/2005/8/colors/accent1_2#8" csCatId="accent1" phldr="1"/>
      <dgm:spPr/>
      <dgm:t>
        <a:bodyPr/>
        <a:lstStyle/>
        <a:p>
          <a:endParaRPr lang="zh-CN" altLang="en-US"/>
        </a:p>
      </dgm:t>
    </dgm:pt>
    <dgm:pt modelId="{EA9490CF-B859-4141-837A-1D4A6746AA49}">
      <dgm:prSet phldrT="[文本]" phldr="0" custT="1"/>
      <dgm:spPr/>
      <dgm:t>
        <a:bodyPr vert="horz" wrap="square"/>
        <a:lstStyle/>
        <a:p>
          <a:pPr>
            <a:lnSpc>
              <a:spcPct val="100000"/>
            </a:lnSpc>
            <a:spcBef>
              <a:spcPct val="0"/>
            </a:spcBef>
            <a:spcAft>
              <a:spcPct val="35000"/>
            </a:spcAft>
          </a:pPr>
          <a:r>
            <a:rPr lang="en-US" altLang="zh-CN" sz="1600" kern="1200" dirty="0">
              <a:latin typeface="+mn-lt"/>
              <a:ea typeface="方正黑体简体" panose="02010601030101010101" pitchFamily="2" charset="-122"/>
              <a:sym typeface="Arial" panose="020B0604020202020204" pitchFamily="34" charset="0"/>
            </a:rPr>
            <a:t>4. </a:t>
          </a: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Liquefaction</a:t>
          </a:r>
          <a:r>
            <a:rPr lang="en-US" altLang="zh-CN" sz="1600" kern="1200" dirty="0">
              <a:latin typeface="+mn-lt"/>
              <a:ea typeface="方正黑体简体" panose="02010601030101010101" pitchFamily="2" charset="-122"/>
              <a:sym typeface="Arial" panose="020B0604020202020204" pitchFamily="34" charset="0"/>
            </a:rPr>
            <a:t> Plants    </a:t>
          </a:r>
          <a:r>
            <a:rPr lang="zh-CN" altLang="en-US" sz="1600" kern="1200" dirty="0">
              <a:latin typeface="+mn-lt"/>
              <a:ea typeface="方正黑体简体" panose="02010601030101010101" pitchFamily="2" charset="-122"/>
              <a:sym typeface="Arial" panose="020B0604020202020204" pitchFamily="34" charset="0"/>
            </a:rPr>
            <a:t>液化工厂</a:t>
          </a:r>
          <a:endParaRPr sz="500" dirty="0">
            <a:latin typeface="+mn-lt"/>
          </a:endParaRPr>
        </a:p>
      </dgm:t>
    </dgm:pt>
    <dgm:pt modelId="{182DCE9F-4626-4193-B2B4-0CCF25747DA8}" type="parTrans" cxnId="{2C60A15F-EA11-4921-B880-6C766C6C1994}">
      <dgm:prSet/>
      <dgm:spPr/>
      <dgm:t>
        <a:bodyPr/>
        <a:lstStyle/>
        <a:p>
          <a:endParaRPr lang="zh-CN" altLang="en-US"/>
        </a:p>
      </dgm:t>
    </dgm:pt>
    <dgm:pt modelId="{20E57596-7E32-460F-85A2-AA181D20A67B}" type="sibTrans" cxnId="{2C60A15F-EA11-4921-B880-6C766C6C1994}">
      <dgm:prSet/>
      <dgm:spPr/>
      <dgm:t>
        <a:bodyPr/>
        <a:lstStyle/>
        <a:p>
          <a:endParaRPr lang="zh-CN" altLang="en-US"/>
        </a:p>
      </dgm:t>
    </dgm:pt>
    <dgm:pt modelId="{E2F866C8-322C-47A7-B633-703C4112826F}">
      <dgm:prSet phldrT="[文本]"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dgm:t>
    </dgm:pt>
    <dgm:pt modelId="{9E81CED7-86DC-4713-AF35-B4B8640352B8}" type="parTrans" cxnId="{F09CEAA3-3A3D-4B94-8978-9DA822FF8805}">
      <dgm:prSet/>
      <dgm:spPr/>
      <dgm:t>
        <a:bodyPr/>
        <a:lstStyle/>
        <a:p>
          <a:endParaRPr lang="zh-CN" altLang="en-US"/>
        </a:p>
      </dgm:t>
    </dgm:pt>
    <dgm:pt modelId="{B29B00E5-D3BA-4D5C-890D-999070FEB1C1}" type="sibTrans" cxnId="{F09CEAA3-3A3D-4B94-8978-9DA822FF8805}">
      <dgm:prSet/>
      <dgm:spPr/>
      <dgm:t>
        <a:bodyPr/>
        <a:lstStyle/>
        <a:p>
          <a:endParaRPr lang="zh-CN" altLang="en-US"/>
        </a:p>
      </dgm:t>
    </dgm:pt>
    <dgm:pt modelId="{78F2AF7F-3D13-4CE7-857A-64D2736685A9}">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Global Liquefaction Capacity and Utilisation</a:t>
          </a:r>
        </a:p>
      </dgm:t>
    </dgm:pt>
    <dgm:pt modelId="{B57A4908-09AB-439F-86DF-C23EF8B743B1}" type="parTrans" cxnId="{50A03D86-5FBD-4F35-9B8C-C4DCA59872B7}">
      <dgm:prSet/>
      <dgm:spPr/>
      <dgm:t>
        <a:bodyPr/>
        <a:lstStyle/>
        <a:p>
          <a:endParaRPr lang="en-GB"/>
        </a:p>
      </dgm:t>
    </dgm:pt>
    <dgm:pt modelId="{5192E039-CFBD-442E-9E5D-2968AE48415C}" type="sibTrans" cxnId="{50A03D86-5FBD-4F35-9B8C-C4DCA59872B7}">
      <dgm:prSet/>
      <dgm:spPr/>
      <dgm:t>
        <a:bodyPr/>
        <a:lstStyle/>
        <a:p>
          <a:endParaRPr lang="en-GB"/>
        </a:p>
      </dgm:t>
    </dgm:pt>
    <dgm:pt modelId="{647A9BFC-B07A-49F2-9641-1A3BC23BCA03}">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Liquefaction Capacity by Market</a:t>
          </a:r>
        </a:p>
      </dgm:t>
    </dgm:pt>
    <dgm:pt modelId="{02FDC9ED-043C-4BFF-A901-6F17AD8792DA}" type="parTrans" cxnId="{986FDA37-4DE2-4AE4-B510-115A15671D4E}">
      <dgm:prSet/>
      <dgm:spPr/>
      <dgm:t>
        <a:bodyPr/>
        <a:lstStyle/>
        <a:p>
          <a:endParaRPr lang="en-GB"/>
        </a:p>
      </dgm:t>
    </dgm:pt>
    <dgm:pt modelId="{9310C1E0-7723-4781-A182-453028E0CCBD}" type="sibTrans" cxnId="{986FDA37-4DE2-4AE4-B510-115A15671D4E}">
      <dgm:prSet/>
      <dgm:spPr/>
      <dgm:t>
        <a:bodyPr/>
        <a:lstStyle/>
        <a:p>
          <a:endParaRPr lang="en-GB"/>
        </a:p>
      </dgm:t>
    </dgm:pt>
    <dgm:pt modelId="{AE677AD3-E161-45A2-ACD8-112E8BCAD57A}">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Liquefaction Technologies</a:t>
          </a:r>
        </a:p>
      </dgm:t>
    </dgm:pt>
    <dgm:pt modelId="{6BB85C14-D7E5-4F7A-8B08-52358D26DAA7}" type="parTrans" cxnId="{75CB7CDC-8725-4075-8910-8FFCF1293640}">
      <dgm:prSet/>
      <dgm:spPr/>
      <dgm:t>
        <a:bodyPr/>
        <a:lstStyle/>
        <a:p>
          <a:endParaRPr lang="en-GB"/>
        </a:p>
      </dgm:t>
    </dgm:pt>
    <dgm:pt modelId="{F4F50ABE-A588-4835-8693-DAB3B29EB67E}" type="sibTrans" cxnId="{75CB7CDC-8725-4075-8910-8FFCF1293640}">
      <dgm:prSet/>
      <dgm:spPr/>
      <dgm:t>
        <a:bodyPr/>
        <a:lstStyle/>
        <a:p>
          <a:endParaRPr lang="en-GB"/>
        </a:p>
      </dgm:t>
    </dgm:pt>
    <dgm:pt modelId="{3253FA4C-70D7-4B5E-B0F3-796A794231E9}">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Floating Liquefaction (LNG-FPSOS)</a:t>
          </a:r>
        </a:p>
      </dgm:t>
    </dgm:pt>
    <dgm:pt modelId="{2815C748-A75F-424C-8D4F-2A4352BECC26}" type="parTrans" cxnId="{64441C01-E14E-4CB0-8193-848EF20D5050}">
      <dgm:prSet/>
      <dgm:spPr/>
      <dgm:t>
        <a:bodyPr/>
        <a:lstStyle/>
        <a:p>
          <a:endParaRPr lang="en-GB"/>
        </a:p>
      </dgm:t>
    </dgm:pt>
    <dgm:pt modelId="{4DDBD08F-A2A2-40C3-81DE-3E31EC6DBA9D}" type="sibTrans" cxnId="{64441C01-E14E-4CB0-8193-848EF20D5050}">
      <dgm:prSet/>
      <dgm:spPr/>
      <dgm:t>
        <a:bodyPr/>
        <a:lstStyle/>
        <a:p>
          <a:endParaRPr lang="en-GB"/>
        </a:p>
      </dgm:t>
    </dgm:pt>
    <dgm:pt modelId="{0B3E07AE-BF97-4D31-9306-60058BD580DA}">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Risks to Project Development</a:t>
          </a:r>
        </a:p>
      </dgm:t>
    </dgm:pt>
    <dgm:pt modelId="{19DCA8BA-ABCB-49BB-8571-167E0DEE2B55}" type="parTrans" cxnId="{90155D53-4304-4408-82C8-A1BE47BBFFE2}">
      <dgm:prSet/>
      <dgm:spPr/>
      <dgm:t>
        <a:bodyPr/>
        <a:lstStyle/>
        <a:p>
          <a:endParaRPr lang="en-GB"/>
        </a:p>
      </dgm:t>
    </dgm:pt>
    <dgm:pt modelId="{452DB7AB-EA12-44CB-9609-5749DE8A72DE}" type="sibTrans" cxnId="{90155D53-4304-4408-82C8-A1BE47BBFFE2}">
      <dgm:prSet/>
      <dgm:spPr/>
      <dgm:t>
        <a:bodyPr/>
        <a:lstStyle/>
        <a:p>
          <a:endParaRPr lang="en-GB"/>
        </a:p>
      </dgm:t>
    </dgm:pt>
    <dgm:pt modelId="{9C024593-BCFD-4F50-B4B1-C2ED4DF7D962}">
      <dgm:prSet phldr="0" custT="1"/>
      <dgm:spPr/>
      <dgm:t>
        <a:bodyPr vert="horz" wrap="square"/>
        <a:lstStyle/>
        <a:p>
          <a:pPr eaLnBrk="1" fontAlgn="auto" latinLnBrk="0" hangingPunct="1">
            <a:lnSpc>
              <a:spcPts val="25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 Update on New Liquefaction Plays</a:t>
          </a:r>
          <a:endParaRPr sz="500" dirty="0">
            <a:latin typeface="+mn-lt"/>
          </a:endParaRPr>
        </a:p>
      </dgm:t>
    </dgm:pt>
    <dgm:pt modelId="{54D720FF-40EB-4155-B881-F63096EF7645}" type="parTrans" cxnId="{7C16E260-A091-4503-8A52-6F3BC5B39F5D}">
      <dgm:prSet/>
      <dgm:spPr/>
      <dgm:t>
        <a:bodyPr/>
        <a:lstStyle/>
        <a:p>
          <a:endParaRPr lang="en-GB"/>
        </a:p>
      </dgm:t>
    </dgm:pt>
    <dgm:pt modelId="{FAE34718-FFB4-40ED-A3AA-49536E99F930}" type="sibTrans" cxnId="{7C16E260-A091-4503-8A52-6F3BC5B39F5D}">
      <dgm:prSet/>
      <dgm:spPr/>
      <dgm:t>
        <a:bodyPr/>
        <a:lstStyle/>
        <a:p>
          <a:endParaRPr lang="en-GB"/>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4ECF8722-F795-415A-AAD8-8CD08BF718C5}" type="presOf" srcId="{E2F866C8-322C-47A7-B633-703C4112826F}" destId="{3B57A0D3-8728-40A5-B79E-F7D5C3A120C7}" srcOrd="0" destOrd="0" presId="urn:microsoft.com/office/officeart/2005/8/layout/vList2#5"/>
    <dgm:cxn modelId="{C0324D72-867B-4F37-BD69-A2C50273DD2F}" type="presOf" srcId="{9C024593-BCFD-4F50-B4B1-C2ED4DF7D962}" destId="{3B57A0D3-8728-40A5-B79E-F7D5C3A120C7}" srcOrd="0" destOrd="6" presId="urn:microsoft.com/office/officeart/2005/8/layout/vList2#5"/>
    <dgm:cxn modelId="{50A03D86-5FBD-4F35-9B8C-C4DCA59872B7}" srcId="{EA9490CF-B859-4141-837A-1D4A6746AA49}" destId="{78F2AF7F-3D13-4CE7-857A-64D2736685A9}" srcOrd="1" destOrd="0" parTransId="{B57A4908-09AB-439F-86DF-C23EF8B743B1}" sibTransId="{5192E039-CFBD-442E-9E5D-2968AE48415C}"/>
    <dgm:cxn modelId="{85DE235B-8874-4460-86AA-8BB8CD9C5A4C}" type="presOf" srcId="{4935F7FA-1D5F-4B60-8689-4C8381B1CEDC}" destId="{7EBC2B5E-0208-4570-99BE-61F14D8CFDE7}" srcOrd="0" destOrd="0" presId="urn:microsoft.com/office/officeart/2005/8/layout/vList2#5"/>
    <dgm:cxn modelId="{90155D53-4304-4408-82C8-A1BE47BBFFE2}" srcId="{EA9490CF-B859-4141-837A-1D4A6746AA49}" destId="{0B3E07AE-BF97-4D31-9306-60058BD580DA}" srcOrd="5" destOrd="0" parTransId="{19DCA8BA-ABCB-49BB-8571-167E0DEE2B55}" sibTransId="{452DB7AB-EA12-44CB-9609-5749DE8A72DE}"/>
    <dgm:cxn modelId="{F09CEAA3-3A3D-4B94-8978-9DA822FF8805}" srcId="{EA9490CF-B859-4141-837A-1D4A6746AA49}" destId="{E2F866C8-322C-47A7-B633-703C4112826F}" srcOrd="0" destOrd="0" parTransId="{9E81CED7-86DC-4713-AF35-B4B8640352B8}" sibTransId="{B29B00E5-D3BA-4D5C-890D-999070FEB1C1}"/>
    <dgm:cxn modelId="{D8951F99-498C-44F2-889A-5DA4FC322DDF}" type="presOf" srcId="{0B3E07AE-BF97-4D31-9306-60058BD580DA}" destId="{3B57A0D3-8728-40A5-B79E-F7D5C3A120C7}" srcOrd="0" destOrd="5" presId="urn:microsoft.com/office/officeart/2005/8/layout/vList2#5"/>
    <dgm:cxn modelId="{B563A175-B06A-4DEE-A4A8-0F0DF89DBEFC}" type="presOf" srcId="{3253FA4C-70D7-4B5E-B0F3-796A794231E9}" destId="{3B57A0D3-8728-40A5-B79E-F7D5C3A120C7}" srcOrd="0" destOrd="4" presId="urn:microsoft.com/office/officeart/2005/8/layout/vList2#5"/>
    <dgm:cxn modelId="{83003EC7-DF65-468D-9F1D-671C93C2A77C}" type="presOf" srcId="{EA9490CF-B859-4141-837A-1D4A6746AA49}" destId="{3E62794C-1607-4733-ADCA-906674A22343}" srcOrd="0" destOrd="0" presId="urn:microsoft.com/office/officeart/2005/8/layout/vList2#5"/>
    <dgm:cxn modelId="{1C2EFD41-4D94-43B6-9B92-B31023FF1A0E}" type="presOf" srcId="{78F2AF7F-3D13-4CE7-857A-64D2736685A9}" destId="{3B57A0D3-8728-40A5-B79E-F7D5C3A120C7}" srcOrd="0" destOrd="1" presId="urn:microsoft.com/office/officeart/2005/8/layout/vList2#5"/>
    <dgm:cxn modelId="{2C60A15F-EA11-4921-B880-6C766C6C1994}" srcId="{4935F7FA-1D5F-4B60-8689-4C8381B1CEDC}" destId="{EA9490CF-B859-4141-837A-1D4A6746AA49}" srcOrd="0" destOrd="0" parTransId="{182DCE9F-4626-4193-B2B4-0CCF25747DA8}" sibTransId="{20E57596-7E32-460F-85A2-AA181D20A67B}"/>
    <dgm:cxn modelId="{64441C01-E14E-4CB0-8193-848EF20D5050}" srcId="{EA9490CF-B859-4141-837A-1D4A6746AA49}" destId="{3253FA4C-70D7-4B5E-B0F3-796A794231E9}" srcOrd="4" destOrd="0" parTransId="{2815C748-A75F-424C-8D4F-2A4352BECC26}" sibTransId="{4DDBD08F-A2A2-40C3-81DE-3E31EC6DBA9D}"/>
    <dgm:cxn modelId="{986FDA37-4DE2-4AE4-B510-115A15671D4E}" srcId="{EA9490CF-B859-4141-837A-1D4A6746AA49}" destId="{647A9BFC-B07A-49F2-9641-1A3BC23BCA03}" srcOrd="2" destOrd="0" parTransId="{02FDC9ED-043C-4BFF-A901-6F17AD8792DA}" sibTransId="{9310C1E0-7723-4781-A182-453028E0CCBD}"/>
    <dgm:cxn modelId="{7C16E260-A091-4503-8A52-6F3BC5B39F5D}" srcId="{EA9490CF-B859-4141-837A-1D4A6746AA49}" destId="{9C024593-BCFD-4F50-B4B1-C2ED4DF7D962}" srcOrd="6" destOrd="0" parTransId="{54D720FF-40EB-4155-B881-F63096EF7645}" sibTransId="{FAE34718-FFB4-40ED-A3AA-49536E99F930}"/>
    <dgm:cxn modelId="{E58E1D66-E731-466F-9443-C1EC2DD5AF93}" type="presOf" srcId="{647A9BFC-B07A-49F2-9641-1A3BC23BCA03}" destId="{3B57A0D3-8728-40A5-B79E-F7D5C3A120C7}" srcOrd="0" destOrd="2" presId="urn:microsoft.com/office/officeart/2005/8/layout/vList2#5"/>
    <dgm:cxn modelId="{9CD64F63-AFB0-42C0-8EA5-C91515F545DE}" type="presOf" srcId="{AE677AD3-E161-45A2-ACD8-112E8BCAD57A}" destId="{3B57A0D3-8728-40A5-B79E-F7D5C3A120C7}" srcOrd="0" destOrd="3" presId="urn:microsoft.com/office/officeart/2005/8/layout/vList2#5"/>
    <dgm:cxn modelId="{75CB7CDC-8725-4075-8910-8FFCF1293640}" srcId="{EA9490CF-B859-4141-837A-1D4A6746AA49}" destId="{AE677AD3-E161-45A2-ACD8-112E8BCAD57A}" srcOrd="3" destOrd="0" parTransId="{6BB85C14-D7E5-4F7A-8B08-52358D26DAA7}" sibTransId="{F4F50ABE-A588-4835-8693-DAB3B29EB67E}"/>
    <dgm:cxn modelId="{601F08AF-4942-4C26-BDDC-43F7B3ECDF1C}" type="presParOf" srcId="{7EBC2B5E-0208-4570-99BE-61F14D8CFDE7}" destId="{3E62794C-1607-4733-ADCA-906674A22343}" srcOrd="0" destOrd="0" presId="urn:microsoft.com/office/officeart/2005/8/layout/vList2#5"/>
    <dgm:cxn modelId="{8A334685-EB06-4B3B-A94A-358D19186080}" type="presParOf" srcId="{7EBC2B5E-0208-4570-99BE-61F14D8CFDE7}" destId="{3B57A0D3-8728-40A5-B79E-F7D5C3A120C7}" srcOrd="1" destOrd="0" presId="urn:microsoft.com/office/officeart/2005/8/layout/vList2#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35F7FA-1D5F-4B60-8689-4C8381B1CEDC}" type="doc">
      <dgm:prSet loTypeId="urn:microsoft.com/office/officeart/2005/8/layout/vList2#6" loCatId="list" qsTypeId="urn:microsoft.com/office/officeart/2005/8/quickstyle/simple1#8" qsCatId="simple" csTypeId="urn:microsoft.com/office/officeart/2005/8/colors/accent1_2#9" csCatId="accent1" phldr="1"/>
      <dgm:spPr/>
      <dgm:t>
        <a:bodyPr/>
        <a:lstStyle/>
        <a:p>
          <a:endParaRPr lang="zh-CN" altLang="en-US"/>
        </a:p>
      </dgm:t>
    </dgm:pt>
    <dgm:pt modelId="{EA9490CF-B859-4141-837A-1D4A6746AA49}">
      <dgm:prSet phldrT="[文本]" phldr="0" custT="1"/>
      <dgm:spPr/>
      <dgm:t>
        <a:bodyPr vert="horz" wrap="square"/>
        <a:lstStyle/>
        <a:p>
          <a:pPr>
            <a:lnSpc>
              <a:spcPct val="100000"/>
            </a:lnSpc>
            <a:spcBef>
              <a:spcPct val="0"/>
            </a:spcBef>
            <a:spcAft>
              <a:spcPct val="35000"/>
            </a:spcAft>
          </a:pPr>
          <a:r>
            <a:rPr lang="en-US" altLang="zh-CN" sz="1600" dirty="0">
              <a:latin typeface="+mn-lt"/>
              <a:ea typeface="方正黑体简体" panose="02010601030101010101" pitchFamily="2" charset="-122"/>
              <a:sym typeface="Arial" panose="020B0604020202020204" pitchFamily="34" charset="0"/>
            </a:rPr>
            <a:t>5. LNG Shipping    LNG</a:t>
          </a:r>
          <a:r>
            <a:rPr lang="zh-CN" altLang="en-US" sz="1600" dirty="0">
              <a:latin typeface="+mn-lt"/>
              <a:ea typeface="方正黑体简体" panose="02010601030101010101" pitchFamily="2" charset="-122"/>
              <a:sym typeface="Arial" panose="020B0604020202020204" pitchFamily="34" charset="0"/>
            </a:rPr>
            <a:t>运输</a:t>
          </a:r>
          <a:endParaRPr sz="500" dirty="0">
            <a:latin typeface="+mn-lt"/>
          </a:endParaRPr>
        </a:p>
      </dgm:t>
    </dgm:pt>
    <dgm:pt modelId="{182DCE9F-4626-4193-B2B4-0CCF25747DA8}" type="parTrans" cxnId="{421E3F24-9465-4D26-BDDB-ACD3B7086126}">
      <dgm:prSet/>
      <dgm:spPr/>
      <dgm:t>
        <a:bodyPr/>
        <a:lstStyle/>
        <a:p>
          <a:endParaRPr lang="zh-CN" altLang="en-US"/>
        </a:p>
      </dgm:t>
    </dgm:pt>
    <dgm:pt modelId="{20E57596-7E32-460F-85A2-AA181D20A67B}" type="sibTrans" cxnId="{421E3F24-9465-4D26-BDDB-ACD3B7086126}">
      <dgm:prSet/>
      <dgm:spPr/>
      <dgm:t>
        <a:bodyPr/>
        <a:lstStyle/>
        <a:p>
          <a:endParaRPr lang="zh-CN" altLang="en-US"/>
        </a:p>
      </dgm:t>
    </dgm:pt>
    <dgm:pt modelId="{E2F866C8-322C-47A7-B633-703C4112826F}">
      <dgm:prSet phldrT="[文本]"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.1 Overview</a:t>
          </a:r>
        </a:p>
      </dgm:t>
    </dgm:pt>
    <dgm:pt modelId="{9E81CED7-86DC-4713-AF35-B4B8640352B8}" type="parTrans" cxnId="{90AF33E5-F405-41F9-9B91-9C18AB924510}">
      <dgm:prSet/>
      <dgm:spPr/>
      <dgm:t>
        <a:bodyPr/>
        <a:lstStyle/>
        <a:p>
          <a:endParaRPr lang="zh-CN" altLang="en-US"/>
        </a:p>
      </dgm:t>
    </dgm:pt>
    <dgm:pt modelId="{B29B00E5-D3BA-4D5C-890D-999070FEB1C1}" type="sibTrans" cxnId="{90AF33E5-F405-41F9-9B91-9C18AB924510}">
      <dgm:prSet/>
      <dgm:spPr/>
      <dgm:t>
        <a:bodyPr/>
        <a:lstStyle/>
        <a:p>
          <a:endParaRPr lang="zh-CN" altLang="en-US"/>
        </a:p>
      </dgm:t>
    </dgm:pt>
    <dgm:pt modelId="{AC6AEC3E-98EA-42D8-89AE-FDEF8485505E}">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.2 LNG Carriers</a:t>
          </a:r>
        </a:p>
      </dgm:t>
    </dgm:pt>
    <dgm:pt modelId="{BE05A56E-BC86-4A91-B09B-B80DD670B3A1}" type="parTrans" cxnId="{C92A8EFD-4FDA-4EC8-AB86-5635A9B90704}">
      <dgm:prSet/>
      <dgm:spPr/>
      <dgm:t>
        <a:bodyPr/>
        <a:lstStyle/>
        <a:p>
          <a:endParaRPr lang="en-GB"/>
        </a:p>
      </dgm:t>
    </dgm:pt>
    <dgm:pt modelId="{0145228C-03C3-478A-814E-EA95BA99397B}" type="sibTrans" cxnId="{C92A8EFD-4FDA-4EC8-AB86-5635A9B90704}">
      <dgm:prSet/>
      <dgm:spPr/>
      <dgm:t>
        <a:bodyPr/>
        <a:lstStyle/>
        <a:p>
          <a:endParaRPr lang="en-GB"/>
        </a:p>
      </dgm:t>
    </dgm:pt>
    <dgm:pt modelId="{A4FCC644-BFA5-4E31-8EC5-03B69A33E02A}">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.3 Floating Storage and Regasification Unit Ownership (FSRUs)</a:t>
          </a:r>
        </a:p>
      </dgm:t>
    </dgm:pt>
    <dgm:pt modelId="{BA33507A-08FB-47AE-811E-9043AA0DB416}" type="parTrans" cxnId="{32583F05-68E3-4F6F-9A80-2429F52427A8}">
      <dgm:prSet/>
      <dgm:spPr/>
      <dgm:t>
        <a:bodyPr/>
        <a:lstStyle/>
        <a:p>
          <a:endParaRPr lang="en-GB"/>
        </a:p>
      </dgm:t>
    </dgm:pt>
    <dgm:pt modelId="{4CB283A9-4295-497E-8FC1-105C4D6CEBB7}" type="sibTrans" cxnId="{32583F05-68E3-4F6F-9A80-2429F52427A8}">
      <dgm:prSet/>
      <dgm:spPr/>
      <dgm:t>
        <a:bodyPr/>
        <a:lstStyle/>
        <a:p>
          <a:endParaRPr lang="en-GB"/>
        </a:p>
      </dgm:t>
    </dgm:pt>
    <dgm:pt modelId="{F7EA7260-1D4A-467D-B23C-44FAE882EF85}">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.4 2022 LNG Orderbook</a:t>
          </a:r>
        </a:p>
      </dgm:t>
    </dgm:pt>
    <dgm:pt modelId="{3E95ECD3-EF88-4139-BF2F-39D49CE1E099}" type="parTrans" cxnId="{F9A0F913-06F6-40B2-B11D-0FD3E943532A}">
      <dgm:prSet/>
      <dgm:spPr/>
      <dgm:t>
        <a:bodyPr/>
        <a:lstStyle/>
        <a:p>
          <a:endParaRPr lang="en-GB"/>
        </a:p>
      </dgm:t>
    </dgm:pt>
    <dgm:pt modelId="{ED03C634-8189-4D21-AC01-6F947C0C5EA2}" type="sibTrans" cxnId="{F9A0F913-06F6-40B2-B11D-0FD3E943532A}">
      <dgm:prSet/>
      <dgm:spPr/>
      <dgm:t>
        <a:bodyPr/>
        <a:lstStyle/>
        <a:p>
          <a:endParaRPr lang="en-GB"/>
        </a:p>
      </dgm:t>
    </dgm:pt>
    <dgm:pt modelId="{5A689659-246D-4A13-BE0C-D89EB5A58799}">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.5 Vessel Costs and Delivery Schedule</a:t>
          </a:r>
        </a:p>
      </dgm:t>
    </dgm:pt>
    <dgm:pt modelId="{2845BCC3-7153-4199-A94D-F739C25F9EA6}" type="parTrans" cxnId="{720D5FD2-C6D2-4BBB-9412-FB4BDBDBEC82}">
      <dgm:prSet/>
      <dgm:spPr/>
      <dgm:t>
        <a:bodyPr/>
        <a:lstStyle/>
        <a:p>
          <a:endParaRPr lang="en-GB"/>
        </a:p>
      </dgm:t>
    </dgm:pt>
    <dgm:pt modelId="{E3D3778D-AEEE-4297-93E7-78361BFC3BD1}" type="sibTrans" cxnId="{720D5FD2-C6D2-4BBB-9412-FB4BDBDBEC82}">
      <dgm:prSet/>
      <dgm:spPr/>
      <dgm:t>
        <a:bodyPr/>
        <a:lstStyle/>
        <a:p>
          <a:endParaRPr lang="en-GB"/>
        </a:p>
      </dgm:t>
    </dgm:pt>
    <dgm:pt modelId="{BFC2CF7C-F362-4D9B-8042-076F4EBBD24A}">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.6 Charter Market</a:t>
          </a:r>
        </a:p>
      </dgm:t>
    </dgm:pt>
    <dgm:pt modelId="{972F066D-EEF0-43A0-890B-048089A5559D}" type="parTrans" cxnId="{DEA523A0-6CCD-4288-B3E1-8CC78808FB74}">
      <dgm:prSet/>
      <dgm:spPr/>
      <dgm:t>
        <a:bodyPr/>
        <a:lstStyle/>
        <a:p>
          <a:endParaRPr lang="en-GB"/>
        </a:p>
      </dgm:t>
    </dgm:pt>
    <dgm:pt modelId="{4BD5D5E5-42F8-435C-8E43-37853FBB2491}" type="sibTrans" cxnId="{DEA523A0-6CCD-4288-B3E1-8CC78808FB74}">
      <dgm:prSet/>
      <dgm:spPr/>
      <dgm:t>
        <a:bodyPr/>
        <a:lstStyle/>
        <a:p>
          <a:endParaRPr lang="en-GB"/>
        </a:p>
      </dgm:t>
    </dgm:pt>
    <dgm:pt modelId="{AF07BA00-448C-4F7E-915A-42727523FA01}">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.7 Fleet Voyages and Vessel Utilisation</a:t>
          </a:r>
        </a:p>
      </dgm:t>
    </dgm:pt>
    <dgm:pt modelId="{44055142-4626-4408-8909-75A0D045F5DD}" type="parTrans" cxnId="{D1A43276-5E25-43B2-B03D-799614287988}">
      <dgm:prSet/>
      <dgm:spPr/>
      <dgm:t>
        <a:bodyPr/>
        <a:lstStyle/>
        <a:p>
          <a:endParaRPr lang="en-GB"/>
        </a:p>
      </dgm:t>
    </dgm:pt>
    <dgm:pt modelId="{7D33106F-4E13-4A5B-9713-66A65A36EC22}" type="sibTrans" cxnId="{D1A43276-5E25-43B2-B03D-799614287988}">
      <dgm:prSet/>
      <dgm:spPr/>
      <dgm:t>
        <a:bodyPr/>
        <a:lstStyle/>
        <a:p>
          <a:endParaRPr lang="en-GB"/>
        </a:p>
      </dgm:t>
    </dgm:pt>
    <dgm:pt modelId="{3EC21480-11A9-4B47-B3AD-2DEF5FC86E03}">
      <dgm:prSet phldr="0" custT="1"/>
      <dgm:spPr/>
      <dgm:t>
        <a:bodyPr vert="horz" wrap="square"/>
        <a:lstStyle/>
        <a:p>
          <a:pPr eaLnBrk="1" fontAlgn="auto" latinLnBrk="0" hangingPunct="1">
            <a:lnSpc>
              <a:spcPts val="2400"/>
            </a:lnSpc>
            <a:spcBef>
              <a:spcPct val="0"/>
            </a:spcBef>
            <a:spcAft>
              <a:spcPts val="0"/>
            </a:spcAft>
            <a:buNone/>
          </a:pPr>
          <a:r>
            <a:rPr lang="en-US" altLang="zh-CN" sz="1400" dirty="0">
              <a:latin typeface="+mn-lt"/>
              <a:ea typeface="方正黑体简体" panose="02010601030101010101" pitchFamily="2" charset="-122"/>
              <a:sym typeface="Arial" panose="020B0604020202020204" pitchFamily="34" charset="0"/>
            </a:rPr>
            <a:t>5</a:t>
          </a:r>
          <a:r>
            <a:rPr lang="zh-CN" altLang="en-US" sz="1400" dirty="0">
              <a:latin typeface="+mn-lt"/>
              <a:ea typeface="方正黑体简体" panose="02010601030101010101" pitchFamily="2" charset="-122"/>
              <a:sym typeface="Arial" panose="020B0604020202020204" pitchFamily="34" charset="0"/>
            </a:rPr>
            <a:t>.8 Near Term Shipping Developments</a:t>
          </a:r>
          <a:endParaRPr sz="500" dirty="0">
            <a:latin typeface="+mn-lt"/>
          </a:endParaRPr>
        </a:p>
      </dgm:t>
    </dgm:pt>
    <dgm:pt modelId="{58336107-57D9-48DB-B58E-2FBA9518B414}" type="parTrans" cxnId="{AA4FBCB9-114D-4EF7-9ECD-403C805DC6FE}">
      <dgm:prSet/>
      <dgm:spPr/>
      <dgm:t>
        <a:bodyPr/>
        <a:lstStyle/>
        <a:p>
          <a:endParaRPr lang="en-GB"/>
        </a:p>
      </dgm:t>
    </dgm:pt>
    <dgm:pt modelId="{89EF9448-9AD4-4AD0-8290-755987829828}" type="sibTrans" cxnId="{AA4FBCB9-114D-4EF7-9ECD-403C805DC6FE}">
      <dgm:prSet/>
      <dgm:spPr/>
      <dgm:t>
        <a:bodyPr/>
        <a:lstStyle/>
        <a:p>
          <a:endParaRPr lang="en-GB"/>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custLinFactNeighborX="-59047" custLinFactNeighborY="-355">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32583F05-68E3-4F6F-9A80-2429F52427A8}" srcId="{EA9490CF-B859-4141-837A-1D4A6746AA49}" destId="{A4FCC644-BFA5-4E31-8EC5-03B69A33E02A}" srcOrd="2" destOrd="0" parTransId="{BA33507A-08FB-47AE-811E-9043AA0DB416}" sibTransId="{4CB283A9-4295-497E-8FC1-105C4D6CEBB7}"/>
    <dgm:cxn modelId="{DEA523A0-6CCD-4288-B3E1-8CC78808FB74}" srcId="{EA9490CF-B859-4141-837A-1D4A6746AA49}" destId="{BFC2CF7C-F362-4D9B-8042-076F4EBBD24A}" srcOrd="5" destOrd="0" parTransId="{972F066D-EEF0-43A0-890B-048089A5559D}" sibTransId="{4BD5D5E5-42F8-435C-8E43-37853FBB2491}"/>
    <dgm:cxn modelId="{91DC0A61-DA6F-4CA2-980E-929ADDCC614D}" type="presOf" srcId="{BFC2CF7C-F362-4D9B-8042-076F4EBBD24A}" destId="{3B57A0D3-8728-40A5-B79E-F7D5C3A120C7}" srcOrd="0" destOrd="5" presId="urn:microsoft.com/office/officeart/2005/8/layout/vList2#6"/>
    <dgm:cxn modelId="{AA4FBCB9-114D-4EF7-9ECD-403C805DC6FE}" srcId="{EA9490CF-B859-4141-837A-1D4A6746AA49}" destId="{3EC21480-11A9-4B47-B3AD-2DEF5FC86E03}" srcOrd="7" destOrd="0" parTransId="{58336107-57D9-48DB-B58E-2FBA9518B414}" sibTransId="{89EF9448-9AD4-4AD0-8290-755987829828}"/>
    <dgm:cxn modelId="{137F06E7-111C-40D1-8930-A88FB6BCEE53}" type="presOf" srcId="{A4FCC644-BFA5-4E31-8EC5-03B69A33E02A}" destId="{3B57A0D3-8728-40A5-B79E-F7D5C3A120C7}" srcOrd="0" destOrd="2" presId="urn:microsoft.com/office/officeart/2005/8/layout/vList2#6"/>
    <dgm:cxn modelId="{2336417C-5A78-449B-9505-E1C300F5ED4B}" type="presOf" srcId="{5A689659-246D-4A13-BE0C-D89EB5A58799}" destId="{3B57A0D3-8728-40A5-B79E-F7D5C3A120C7}" srcOrd="0" destOrd="4" presId="urn:microsoft.com/office/officeart/2005/8/layout/vList2#6"/>
    <dgm:cxn modelId="{CF668CFF-184D-43F6-97FF-33E4891F0FA4}" type="presOf" srcId="{F7EA7260-1D4A-467D-B23C-44FAE882EF85}" destId="{3B57A0D3-8728-40A5-B79E-F7D5C3A120C7}" srcOrd="0" destOrd="3" presId="urn:microsoft.com/office/officeart/2005/8/layout/vList2#6"/>
    <dgm:cxn modelId="{F9A0F913-06F6-40B2-B11D-0FD3E943532A}" srcId="{EA9490CF-B859-4141-837A-1D4A6746AA49}" destId="{F7EA7260-1D4A-467D-B23C-44FAE882EF85}" srcOrd="3" destOrd="0" parTransId="{3E95ECD3-EF88-4139-BF2F-39D49CE1E099}" sibTransId="{ED03C634-8189-4D21-AC01-6F947C0C5EA2}"/>
    <dgm:cxn modelId="{421E3F24-9465-4D26-BDDB-ACD3B7086126}" srcId="{4935F7FA-1D5F-4B60-8689-4C8381B1CEDC}" destId="{EA9490CF-B859-4141-837A-1D4A6746AA49}" srcOrd="0" destOrd="0" parTransId="{182DCE9F-4626-4193-B2B4-0CCF25747DA8}" sibTransId="{20E57596-7E32-460F-85A2-AA181D20A67B}"/>
    <dgm:cxn modelId="{90AF33E5-F405-41F9-9B91-9C18AB924510}" srcId="{EA9490CF-B859-4141-837A-1D4A6746AA49}" destId="{E2F866C8-322C-47A7-B633-703C4112826F}" srcOrd="0" destOrd="0" parTransId="{9E81CED7-86DC-4713-AF35-B4B8640352B8}" sibTransId="{B29B00E5-D3BA-4D5C-890D-999070FEB1C1}"/>
    <dgm:cxn modelId="{720D5FD2-C6D2-4BBB-9412-FB4BDBDBEC82}" srcId="{EA9490CF-B859-4141-837A-1D4A6746AA49}" destId="{5A689659-246D-4A13-BE0C-D89EB5A58799}" srcOrd="4" destOrd="0" parTransId="{2845BCC3-7153-4199-A94D-F739C25F9EA6}" sibTransId="{E3D3778D-AEEE-4297-93E7-78361BFC3BD1}"/>
    <dgm:cxn modelId="{0AB38D37-3179-4FCB-AB9B-610CB4F232E3}" type="presOf" srcId="{3EC21480-11A9-4B47-B3AD-2DEF5FC86E03}" destId="{3B57A0D3-8728-40A5-B79E-F7D5C3A120C7}" srcOrd="0" destOrd="7" presId="urn:microsoft.com/office/officeart/2005/8/layout/vList2#6"/>
    <dgm:cxn modelId="{1F01B6F4-B7EA-4349-8B6F-65BA2B7DF40B}" type="presOf" srcId="{E2F866C8-322C-47A7-B633-703C4112826F}" destId="{3B57A0D3-8728-40A5-B79E-F7D5C3A120C7}" srcOrd="0" destOrd="0" presId="urn:microsoft.com/office/officeart/2005/8/layout/vList2#6"/>
    <dgm:cxn modelId="{9F47A70E-C53F-45E3-9608-FF123AB35047}" type="presOf" srcId="{4935F7FA-1D5F-4B60-8689-4C8381B1CEDC}" destId="{7EBC2B5E-0208-4570-99BE-61F14D8CFDE7}" srcOrd="0" destOrd="0" presId="urn:microsoft.com/office/officeart/2005/8/layout/vList2#6"/>
    <dgm:cxn modelId="{D78E5360-DEE6-4A97-A73E-2685C738AA1A}" type="presOf" srcId="{AF07BA00-448C-4F7E-915A-42727523FA01}" destId="{3B57A0D3-8728-40A5-B79E-F7D5C3A120C7}" srcOrd="0" destOrd="6" presId="urn:microsoft.com/office/officeart/2005/8/layout/vList2#6"/>
    <dgm:cxn modelId="{45F7CF0C-ACE1-4203-9B09-5281E5BF4F7B}" type="presOf" srcId="{AC6AEC3E-98EA-42D8-89AE-FDEF8485505E}" destId="{3B57A0D3-8728-40A5-B79E-F7D5C3A120C7}" srcOrd="0" destOrd="1" presId="urn:microsoft.com/office/officeart/2005/8/layout/vList2#6"/>
    <dgm:cxn modelId="{D1A43276-5E25-43B2-B03D-799614287988}" srcId="{EA9490CF-B859-4141-837A-1D4A6746AA49}" destId="{AF07BA00-448C-4F7E-915A-42727523FA01}" srcOrd="6" destOrd="0" parTransId="{44055142-4626-4408-8909-75A0D045F5DD}" sibTransId="{7D33106F-4E13-4A5B-9713-66A65A36EC22}"/>
    <dgm:cxn modelId="{C92A8EFD-4FDA-4EC8-AB86-5635A9B90704}" srcId="{EA9490CF-B859-4141-837A-1D4A6746AA49}" destId="{AC6AEC3E-98EA-42D8-89AE-FDEF8485505E}" srcOrd="1" destOrd="0" parTransId="{BE05A56E-BC86-4A91-B09B-B80DD670B3A1}" sibTransId="{0145228C-03C3-478A-814E-EA95BA99397B}"/>
    <dgm:cxn modelId="{85AD16C4-477D-4D3C-B2AB-0384499D0726}" type="presOf" srcId="{EA9490CF-B859-4141-837A-1D4A6746AA49}" destId="{3E62794C-1607-4733-ADCA-906674A22343}" srcOrd="0" destOrd="0" presId="urn:microsoft.com/office/officeart/2005/8/layout/vList2#6"/>
    <dgm:cxn modelId="{785D642A-4F39-4686-9E98-ECAF6D55CEEB}" type="presParOf" srcId="{7EBC2B5E-0208-4570-99BE-61F14D8CFDE7}" destId="{3E62794C-1607-4733-ADCA-906674A22343}" srcOrd="0" destOrd="0" presId="urn:microsoft.com/office/officeart/2005/8/layout/vList2#6"/>
    <dgm:cxn modelId="{74641B6C-06C4-423E-97D9-C3140AE8BF7D}" type="presParOf" srcId="{7EBC2B5E-0208-4570-99BE-61F14D8CFDE7}" destId="{3B57A0D3-8728-40A5-B79E-F7D5C3A120C7}" srcOrd="1" destOrd="0" presId="urn:microsoft.com/office/officeart/2005/8/layout/vList2#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35F7FA-1D5F-4B60-8689-4C8381B1CEDC}" type="doc">
      <dgm:prSet loTypeId="urn:microsoft.com/office/officeart/2005/8/layout/vList2#1" loCatId="list" qsTypeId="urn:microsoft.com/office/officeart/2005/8/quickstyle/simple1#3" qsCatId="simple" csTypeId="urn:microsoft.com/office/officeart/2005/8/colors/accent1_2#4" csCatId="accent1" phldr="1"/>
      <dgm:spPr/>
      <dgm:t>
        <a:bodyPr/>
        <a:lstStyle/>
        <a:p>
          <a:endParaRPr lang="zh-CN" altLang="en-US"/>
        </a:p>
      </dgm:t>
    </dgm:pt>
    <dgm:pt modelId="{EA9490CF-B859-4141-837A-1D4A6746AA49}">
      <dgm:prSet phldrT="[文本]" phldr="0" custT="1"/>
      <dgm:spPr/>
      <dgm:t>
        <a:bodyPr vert="horz" wrap="square"/>
        <a:lstStyle/>
        <a:p>
          <a:pPr>
            <a:lnSpc>
              <a:spcPct val="100000"/>
            </a:lnSpc>
            <a:spcBef>
              <a:spcPct val="0"/>
            </a:spcBef>
            <a:spcAft>
              <a:spcPct val="35000"/>
            </a:spcAft>
          </a:pPr>
          <a:r>
            <a:rPr lang="en-US" altLang="zh-CN" sz="1600" dirty="0">
              <a:latin typeface="+mn-lt"/>
              <a:ea typeface="方正黑体简体" panose="02010601030101010101" pitchFamily="2" charset="-122"/>
              <a:sym typeface="Arial" panose="020B0604020202020204" pitchFamily="34" charset="0"/>
            </a:rPr>
            <a:t>1. State of the LNG Industry    LNG</a:t>
          </a:r>
          <a:r>
            <a:rPr lang="zh-CN" altLang="en-US" sz="1600" dirty="0">
              <a:latin typeface="+mn-lt"/>
              <a:ea typeface="方正黑体简体" panose="02010601030101010101" pitchFamily="2" charset="-122"/>
              <a:sym typeface="Arial" panose="020B0604020202020204" pitchFamily="34" charset="0"/>
            </a:rPr>
            <a:t>产业现状</a:t>
          </a:r>
        </a:p>
      </dgm:t>
    </dgm:pt>
    <dgm:pt modelId="{182DCE9F-4626-4193-B2B4-0CCF25747DA8}" type="parTrans" cxnId="{4C442103-D82A-4420-AE97-DADE6ED8CFA0}">
      <dgm:prSet/>
      <dgm:spPr/>
      <dgm:t>
        <a:bodyPr/>
        <a:lstStyle/>
        <a:p>
          <a:endParaRPr lang="zh-CN" altLang="en-US" sz="1600"/>
        </a:p>
      </dgm:t>
    </dgm:pt>
    <dgm:pt modelId="{20E57596-7E32-460F-85A2-AA181D20A67B}" type="sibTrans" cxnId="{4C442103-D82A-4420-AE97-DADE6ED8CFA0}">
      <dgm:prSet/>
      <dgm:spPr/>
      <dgm:t>
        <a:bodyPr/>
        <a:lstStyle/>
        <a:p>
          <a:endParaRPr lang="zh-CN" altLang="en-US" sz="1600"/>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Lst>
  <dgm:cxnLst>
    <dgm:cxn modelId="{4C442103-D82A-4420-AE97-DADE6ED8CFA0}" srcId="{4935F7FA-1D5F-4B60-8689-4C8381B1CEDC}" destId="{EA9490CF-B859-4141-837A-1D4A6746AA49}" srcOrd="0" destOrd="0" parTransId="{182DCE9F-4626-4193-B2B4-0CCF25747DA8}" sibTransId="{20E57596-7E32-460F-85A2-AA181D20A67B}"/>
    <dgm:cxn modelId="{75C4A50C-FC89-412E-AAA7-8623C223BF32}" type="presOf" srcId="{EA9490CF-B859-4141-837A-1D4A6746AA49}" destId="{3E62794C-1607-4733-ADCA-906674A22343}" srcOrd="0" destOrd="0" presId="urn:microsoft.com/office/officeart/2005/8/layout/vList2#1"/>
    <dgm:cxn modelId="{BA36F5D1-799B-4C19-96BF-0D4FD6A211C7}" type="presOf" srcId="{4935F7FA-1D5F-4B60-8689-4C8381B1CEDC}" destId="{7EBC2B5E-0208-4570-99BE-61F14D8CFDE7}" srcOrd="0" destOrd="0" presId="urn:microsoft.com/office/officeart/2005/8/layout/vList2#1"/>
    <dgm:cxn modelId="{F2064007-01F0-4A77-877B-4CA4028EB654}" type="presParOf" srcId="{7EBC2B5E-0208-4570-99BE-61F14D8CFDE7}" destId="{3E62794C-1607-4733-ADCA-906674A22343}" srcOrd="0" destOrd="0" presId="urn:microsoft.com/office/officeart/2005/8/layout/vList2#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35F7FA-1D5F-4B60-8689-4C8381B1CEDC}" type="doc">
      <dgm:prSet loTypeId="urn:microsoft.com/office/officeart/2005/8/layout/vList2#3" loCatId="list" qsTypeId="urn:microsoft.com/office/officeart/2005/8/quickstyle/simple1#5" qsCatId="simple" csTypeId="urn:microsoft.com/office/officeart/2005/8/colors/accent1_2#6" csCatId="accent1" phldr="1"/>
      <dgm:spPr/>
      <dgm:t>
        <a:bodyPr/>
        <a:lstStyle/>
        <a:p>
          <a:endParaRPr lang="zh-CN" altLang="en-US"/>
        </a:p>
      </dgm:t>
    </dgm:pt>
    <dgm:pt modelId="{EA9490CF-B859-4141-837A-1D4A6746AA49}">
      <dgm:prSet phldrT="[文本]" phldr="0" custT="1"/>
      <dgm:spPr/>
      <dgm:t>
        <a:bodyPr vert="horz" wrap="square"/>
        <a:lstStyle/>
        <a:p>
          <a:pPr algn="l" defTabSz="711200">
            <a:lnSpc>
              <a:spcPct val="100000"/>
            </a:lnSpc>
            <a:spcBef>
              <a:spcPct val="0"/>
            </a:spcBef>
            <a:spcAft>
              <a:spcPct val="35000"/>
            </a:spcAft>
          </a:pPr>
          <a:r>
            <a:rPr lang="en-US" altLang="zh-CN" sz="1600" kern="1200" dirty="0">
              <a:solidFill>
                <a:prstClr val="white"/>
              </a:solidFill>
              <a:latin typeface="Arial" panose="020B0604020202020204" pitchFamily="34" charset="0"/>
              <a:ea typeface="方正黑体简体" panose="02010601030101010101" pitchFamily="2" charset="-122"/>
              <a:cs typeface="+mn-cs"/>
              <a:sym typeface="Arial" panose="020B0604020202020204" pitchFamily="34" charset="0"/>
            </a:rPr>
            <a:t>2. </a:t>
          </a: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LNG Trade    LNG</a:t>
          </a:r>
          <a:r>
            <a:rPr lang="zh-CN" altLang="en-US" sz="1600" kern="1200" dirty="0">
              <a:solidFill>
                <a:prstClr val="white"/>
              </a:solidFill>
              <a:latin typeface="+mn-lt"/>
              <a:ea typeface="方正黑体简体" panose="02010601030101010101" pitchFamily="2" charset="-122"/>
              <a:cs typeface="+mn-cs"/>
              <a:sym typeface="Arial" panose="020B0604020202020204" pitchFamily="34" charset="0"/>
            </a:rPr>
            <a:t>贸易</a:t>
          </a:r>
          <a:endParaRPr sz="500" dirty="0">
            <a:latin typeface="+mn-lt"/>
          </a:endParaRPr>
        </a:p>
      </dgm:t>
    </dgm:pt>
    <dgm:pt modelId="{182DCE9F-4626-4193-B2B4-0CCF25747DA8}" type="parTrans" cxnId="{08FDEB0F-057B-4C2E-A67B-91277CD45ACB}">
      <dgm:prSet/>
      <dgm:spPr/>
      <dgm:t>
        <a:bodyPr/>
        <a:lstStyle/>
        <a:p>
          <a:endParaRPr lang="zh-CN" altLang="en-US"/>
        </a:p>
      </dgm:t>
    </dgm:pt>
    <dgm:pt modelId="{20E57596-7E32-460F-85A2-AA181D20A67B}" type="sibTrans" cxnId="{08FDEB0F-057B-4C2E-A67B-91277CD45ACB}">
      <dgm:prSet/>
      <dgm:spPr/>
      <dgm:t>
        <a:bodyPr/>
        <a:lstStyle/>
        <a:p>
          <a:endParaRPr lang="zh-CN" altLang="en-US"/>
        </a:p>
      </dgm:t>
    </dgm:pt>
    <dgm:pt modelId="{E2F866C8-322C-47A7-B633-703C4112826F}">
      <dgm:prSet phldrT="[文本]"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dgm:t>
    </dgm:pt>
    <dgm:pt modelId="{9E81CED7-86DC-4713-AF35-B4B8640352B8}" type="parTrans" cxnId="{06EFC298-ECEF-4A3E-AE8D-7F377D1C0F69}">
      <dgm:prSet/>
      <dgm:spPr/>
      <dgm:t>
        <a:bodyPr/>
        <a:lstStyle/>
        <a:p>
          <a:endParaRPr lang="zh-CN" altLang="en-US"/>
        </a:p>
      </dgm:t>
    </dgm:pt>
    <dgm:pt modelId="{B29B00E5-D3BA-4D5C-890D-999070FEB1C1}" type="sibTrans" cxnId="{06EFC298-ECEF-4A3E-AE8D-7F377D1C0F69}">
      <dgm:prSet/>
      <dgm:spPr/>
      <dgm:t>
        <a:bodyPr/>
        <a:lstStyle/>
        <a:p>
          <a:endParaRPr lang="zh-CN" altLang="en-US"/>
        </a:p>
      </dgm:t>
    </dgm:pt>
    <dgm:pt modelId="{C64DC050-CCB1-49B6-B244-2F34333085ED}">
      <dgm:prSet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LNG Exports by Market</a:t>
          </a:r>
        </a:p>
      </dgm:t>
    </dgm:pt>
    <dgm:pt modelId="{439EEBF2-62B8-48A4-A9E8-28F670379662}" type="parTrans" cxnId="{D4A59E31-76D1-4ED1-BE8D-9E54ABCF8831}">
      <dgm:prSet/>
      <dgm:spPr/>
      <dgm:t>
        <a:bodyPr/>
        <a:lstStyle/>
        <a:p>
          <a:endParaRPr lang="en-GB"/>
        </a:p>
      </dgm:t>
    </dgm:pt>
    <dgm:pt modelId="{841FCDB3-4BC5-427A-B12E-002DBC4017CF}" type="sibTrans" cxnId="{D4A59E31-76D1-4ED1-BE8D-9E54ABCF8831}">
      <dgm:prSet/>
      <dgm:spPr/>
      <dgm:t>
        <a:bodyPr/>
        <a:lstStyle/>
        <a:p>
          <a:endParaRPr lang="en-GB"/>
        </a:p>
      </dgm:t>
    </dgm:pt>
    <dgm:pt modelId="{DE55FC89-83F1-4717-8C1E-A0EF149B8B9E}">
      <dgm:prSet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LNG Imports by Market</a:t>
          </a:r>
        </a:p>
      </dgm:t>
    </dgm:pt>
    <dgm:pt modelId="{8CD37EF6-02C3-4B93-A489-B548EE97FAD2}" type="parTrans" cxnId="{261AC9EC-DBD3-4A11-A127-ED68E43B999A}">
      <dgm:prSet/>
      <dgm:spPr/>
      <dgm:t>
        <a:bodyPr/>
        <a:lstStyle/>
        <a:p>
          <a:endParaRPr lang="en-GB"/>
        </a:p>
      </dgm:t>
    </dgm:pt>
    <dgm:pt modelId="{EC17454C-3648-4CF7-951B-340C7A459F19}" type="sibTrans" cxnId="{261AC9EC-DBD3-4A11-A127-ED68E43B999A}">
      <dgm:prSet/>
      <dgm:spPr/>
      <dgm:t>
        <a:bodyPr/>
        <a:lstStyle/>
        <a:p>
          <a:endParaRPr lang="en-GB"/>
        </a:p>
      </dgm:t>
    </dgm:pt>
    <dgm:pt modelId="{D3074234-6147-4C2B-881A-32DD93A6B69C}">
      <dgm:prSet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LNG Interregional Trade</a:t>
          </a:r>
          <a:endParaRPr sz="500" dirty="0">
            <a:latin typeface="+mn-lt"/>
          </a:endParaRPr>
        </a:p>
      </dgm:t>
    </dgm:pt>
    <dgm:pt modelId="{9D9669FD-7FBD-40B7-A036-2941F61D4ADD}" type="parTrans" cxnId="{06F1BD1F-4EDD-4818-B787-604530803DC9}">
      <dgm:prSet/>
      <dgm:spPr/>
      <dgm:t>
        <a:bodyPr/>
        <a:lstStyle/>
        <a:p>
          <a:endParaRPr lang="en-GB"/>
        </a:p>
      </dgm:t>
    </dgm:pt>
    <dgm:pt modelId="{0D3BF598-ED60-4916-9CC3-15F3D115AD71}" type="sibTrans" cxnId="{06F1BD1F-4EDD-4818-B787-604530803DC9}">
      <dgm:prSet/>
      <dgm:spPr/>
      <dgm:t>
        <a:bodyPr/>
        <a:lstStyle/>
        <a:p>
          <a:endParaRPr lang="en-GB"/>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91EBC50B-C5EE-4C87-9AFF-97D18107B5D4}" type="presOf" srcId="{DE55FC89-83F1-4717-8C1E-A0EF149B8B9E}" destId="{3B57A0D3-8728-40A5-B79E-F7D5C3A120C7}" srcOrd="0" destOrd="2" presId="urn:microsoft.com/office/officeart/2005/8/layout/vList2#3"/>
    <dgm:cxn modelId="{347208D5-C1B4-4C45-A3AA-F3B425B61BD4}" type="presOf" srcId="{D3074234-6147-4C2B-881A-32DD93A6B69C}" destId="{3B57A0D3-8728-40A5-B79E-F7D5C3A120C7}" srcOrd="0" destOrd="3" presId="urn:microsoft.com/office/officeart/2005/8/layout/vList2#3"/>
    <dgm:cxn modelId="{261AC9EC-DBD3-4A11-A127-ED68E43B999A}" srcId="{EA9490CF-B859-4141-837A-1D4A6746AA49}" destId="{DE55FC89-83F1-4717-8C1E-A0EF149B8B9E}" srcOrd="2" destOrd="0" parTransId="{8CD37EF6-02C3-4B93-A489-B548EE97FAD2}" sibTransId="{EC17454C-3648-4CF7-951B-340C7A459F19}"/>
    <dgm:cxn modelId="{FF98D1D3-7918-46C3-A210-EEE6C1926321}" type="presOf" srcId="{C64DC050-CCB1-49B6-B244-2F34333085ED}" destId="{3B57A0D3-8728-40A5-B79E-F7D5C3A120C7}" srcOrd="0" destOrd="1" presId="urn:microsoft.com/office/officeart/2005/8/layout/vList2#3"/>
    <dgm:cxn modelId="{BDD5946F-69CF-40AD-887F-1DFFA22F1B1D}" type="presOf" srcId="{EA9490CF-B859-4141-837A-1D4A6746AA49}" destId="{3E62794C-1607-4733-ADCA-906674A22343}" srcOrd="0" destOrd="0" presId="urn:microsoft.com/office/officeart/2005/8/layout/vList2#3"/>
    <dgm:cxn modelId="{06F1BD1F-4EDD-4818-B787-604530803DC9}" srcId="{EA9490CF-B859-4141-837A-1D4A6746AA49}" destId="{D3074234-6147-4C2B-881A-32DD93A6B69C}" srcOrd="3" destOrd="0" parTransId="{9D9669FD-7FBD-40B7-A036-2941F61D4ADD}" sibTransId="{0D3BF598-ED60-4916-9CC3-15F3D115AD71}"/>
    <dgm:cxn modelId="{5FFE4E49-6C4F-4416-B067-CFBE6996C624}" type="presOf" srcId="{4935F7FA-1D5F-4B60-8689-4C8381B1CEDC}" destId="{7EBC2B5E-0208-4570-99BE-61F14D8CFDE7}" srcOrd="0" destOrd="0" presId="urn:microsoft.com/office/officeart/2005/8/layout/vList2#3"/>
    <dgm:cxn modelId="{08FDEB0F-057B-4C2E-A67B-91277CD45ACB}" srcId="{4935F7FA-1D5F-4B60-8689-4C8381B1CEDC}" destId="{EA9490CF-B859-4141-837A-1D4A6746AA49}" srcOrd="0" destOrd="0" parTransId="{182DCE9F-4626-4193-B2B4-0CCF25747DA8}" sibTransId="{20E57596-7E32-460F-85A2-AA181D20A67B}"/>
    <dgm:cxn modelId="{B779A019-CE2D-47A0-BB49-92213898BF88}" type="presOf" srcId="{E2F866C8-322C-47A7-B633-703C4112826F}" destId="{3B57A0D3-8728-40A5-B79E-F7D5C3A120C7}" srcOrd="0" destOrd="0" presId="urn:microsoft.com/office/officeart/2005/8/layout/vList2#3"/>
    <dgm:cxn modelId="{D4A59E31-76D1-4ED1-BE8D-9E54ABCF8831}" srcId="{EA9490CF-B859-4141-837A-1D4A6746AA49}" destId="{C64DC050-CCB1-49B6-B244-2F34333085ED}" srcOrd="1" destOrd="0" parTransId="{439EEBF2-62B8-48A4-A9E8-28F670379662}" sibTransId="{841FCDB3-4BC5-427A-B12E-002DBC4017CF}"/>
    <dgm:cxn modelId="{06EFC298-ECEF-4A3E-AE8D-7F377D1C0F69}" srcId="{EA9490CF-B859-4141-837A-1D4A6746AA49}" destId="{E2F866C8-322C-47A7-B633-703C4112826F}" srcOrd="0" destOrd="0" parTransId="{9E81CED7-86DC-4713-AF35-B4B8640352B8}" sibTransId="{B29B00E5-D3BA-4D5C-890D-999070FEB1C1}"/>
    <dgm:cxn modelId="{656E386E-3F64-4D5A-884C-E99443D4693F}" type="presParOf" srcId="{7EBC2B5E-0208-4570-99BE-61F14D8CFDE7}" destId="{3E62794C-1607-4733-ADCA-906674A22343}" srcOrd="0" destOrd="0" presId="urn:microsoft.com/office/officeart/2005/8/layout/vList2#3"/>
    <dgm:cxn modelId="{A28134DA-5D92-4324-BF08-1AD490D5A8CE}" type="presParOf" srcId="{7EBC2B5E-0208-4570-99BE-61F14D8CFDE7}" destId="{3B57A0D3-8728-40A5-B79E-F7D5C3A120C7}" srcOrd="1" destOrd="0" presId="urn:microsoft.com/office/officeart/2005/8/layout/vList2#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35F7FA-1D5F-4B60-8689-4C8381B1CEDC}" type="doc">
      <dgm:prSet loTypeId="urn:microsoft.com/office/officeart/2005/8/layout/vList2#4" loCatId="list" qsTypeId="urn:microsoft.com/office/officeart/2005/8/quickstyle/simple1#6" qsCatId="simple" csTypeId="urn:microsoft.com/office/officeart/2005/8/colors/accent1_2#7" csCatId="accent1" phldr="1"/>
      <dgm:spPr/>
      <dgm:t>
        <a:bodyPr/>
        <a:lstStyle/>
        <a:p>
          <a:endParaRPr lang="zh-CN" altLang="en-US"/>
        </a:p>
      </dgm:t>
    </dgm:pt>
    <dgm:pt modelId="{EA9490CF-B859-4141-837A-1D4A6746AA49}">
      <dgm:prSet phldrT="[文本]" phldr="0" custT="1"/>
      <dgm:spPr/>
      <dgm:t>
        <a:bodyPr vert="horz" wrap="square"/>
        <a:lstStyle/>
        <a:p>
          <a:pPr>
            <a:lnSpc>
              <a:spcPct val="100000"/>
            </a:lnSpc>
            <a:spcBef>
              <a:spcPct val="0"/>
            </a:spcBef>
            <a:spcAft>
              <a:spcPct val="35000"/>
            </a:spcAft>
          </a:pPr>
          <a:r>
            <a:rPr lang="en-US" altLang="zh-CN" sz="1600" dirty="0">
              <a:latin typeface="+mn-lt"/>
              <a:ea typeface="方正黑体简体" panose="02010601030101010101" pitchFamily="2" charset="-122"/>
              <a:sym typeface="Arial" panose="020B0604020202020204" pitchFamily="34" charset="0"/>
            </a:rPr>
            <a:t>3. LNG and Gas Pricing    LNG</a:t>
          </a:r>
          <a:r>
            <a:rPr lang="zh-CN" altLang="en-US" sz="1600" dirty="0">
              <a:latin typeface="+mn-lt"/>
              <a:ea typeface="方正黑体简体" panose="02010601030101010101" pitchFamily="2" charset="-122"/>
              <a:sym typeface="Arial" panose="020B0604020202020204" pitchFamily="34" charset="0"/>
            </a:rPr>
            <a:t>及天然气价格趋势</a:t>
          </a:r>
          <a:endParaRPr sz="500" dirty="0">
            <a:latin typeface="+mn-lt"/>
          </a:endParaRPr>
        </a:p>
      </dgm:t>
    </dgm:pt>
    <dgm:pt modelId="{182DCE9F-4626-4193-B2B4-0CCF25747DA8}" type="parTrans" cxnId="{F91DA1BE-7641-4181-A0FD-E766270C074F}">
      <dgm:prSet/>
      <dgm:spPr/>
      <dgm:t>
        <a:bodyPr/>
        <a:lstStyle/>
        <a:p>
          <a:endParaRPr lang="zh-CN" altLang="en-US"/>
        </a:p>
      </dgm:t>
    </dgm:pt>
    <dgm:pt modelId="{20E57596-7E32-460F-85A2-AA181D20A67B}" type="sibTrans" cxnId="{F91DA1BE-7641-4181-A0FD-E766270C074F}">
      <dgm:prSet/>
      <dgm:spPr/>
      <dgm:t>
        <a:bodyPr/>
        <a:lstStyle/>
        <a:p>
          <a:endParaRPr lang="zh-CN" altLang="en-US"/>
        </a:p>
      </dgm:t>
    </dgm:pt>
    <dgm:pt modelId="{E2F866C8-322C-47A7-B633-703C4112826F}">
      <dgm:prSet phldrT="[文本]"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Asia-Pacific LNG Market Price Trends</a:t>
          </a:r>
        </a:p>
      </dgm:t>
    </dgm:pt>
    <dgm:pt modelId="{9E81CED7-86DC-4713-AF35-B4B8640352B8}" type="parTrans" cxnId="{D1433A7C-7DD5-4C00-AF6E-976078A016C8}">
      <dgm:prSet/>
      <dgm:spPr/>
      <dgm:t>
        <a:bodyPr/>
        <a:lstStyle/>
        <a:p>
          <a:endParaRPr lang="zh-CN" altLang="en-US"/>
        </a:p>
      </dgm:t>
    </dgm:pt>
    <dgm:pt modelId="{B29B00E5-D3BA-4D5C-890D-999070FEB1C1}" type="sibTrans" cxnId="{D1433A7C-7DD5-4C00-AF6E-976078A016C8}">
      <dgm:prSet/>
      <dgm:spPr/>
      <dgm:t>
        <a:bodyPr/>
        <a:lstStyle/>
        <a:p>
          <a:endParaRPr lang="zh-CN" altLang="en-US"/>
        </a:p>
      </dgm:t>
    </dgm:pt>
    <dgm:pt modelId="{D930317E-64D9-42BB-9C58-C3AC030674EB}">
      <dgm:prSet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Atlantic LNG Market Price Trends</a:t>
          </a:r>
        </a:p>
      </dgm:t>
    </dgm:pt>
    <dgm:pt modelId="{1B729DE2-15E7-43A8-BAAE-6CCBF43DD9CA}" type="parTrans" cxnId="{ADB90F5D-0D1A-4897-9636-FD8ED6C2CB82}">
      <dgm:prSet/>
      <dgm:spPr/>
      <dgm:t>
        <a:bodyPr/>
        <a:lstStyle/>
        <a:p>
          <a:endParaRPr lang="en-GB"/>
        </a:p>
      </dgm:t>
    </dgm:pt>
    <dgm:pt modelId="{C9CE4133-6E5F-42CA-ACD1-44CA804A181A}" type="sibTrans" cxnId="{ADB90F5D-0D1A-4897-9636-FD8ED6C2CB82}">
      <dgm:prSet/>
      <dgm:spPr/>
      <dgm:t>
        <a:bodyPr/>
        <a:lstStyle/>
        <a:p>
          <a:endParaRPr lang="en-GB"/>
        </a:p>
      </dgm:t>
    </dgm:pt>
    <dgm:pt modelId="{12E194BA-6A9E-4B12-A657-F18669E0C806}">
      <dgm:prSet phldr="0" custT="1"/>
      <dgm:spPr/>
      <dgm:t>
        <a:bodyPr vert="horz" wrap="square"/>
        <a:lstStyle/>
        <a:p>
          <a:pPr algn="l" defTabSz="622300">
            <a:lnSpc>
              <a:spcPct val="150000"/>
            </a:lnSpc>
            <a:spcBef>
              <a:spcPct val="0"/>
            </a:spcBef>
            <a:spcAft>
              <a:spcPct val="2000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Crude Oil Market Price Trends</a:t>
          </a:r>
          <a:endParaRPr sz="500" dirty="0">
            <a:latin typeface="+mn-lt"/>
          </a:endParaRPr>
        </a:p>
      </dgm:t>
    </dgm:pt>
    <dgm:pt modelId="{FD2544B2-E03C-4752-B9C3-8A71FD268BBB}" type="parTrans" cxnId="{E49B7CBB-52B4-4ABB-9EBF-373CC6B18707}">
      <dgm:prSet/>
      <dgm:spPr/>
      <dgm:t>
        <a:bodyPr/>
        <a:lstStyle/>
        <a:p>
          <a:endParaRPr lang="en-GB"/>
        </a:p>
      </dgm:t>
    </dgm:pt>
    <dgm:pt modelId="{978B3DA5-F5E8-40C6-80A7-54A66C8076D5}" type="sibTrans" cxnId="{E49B7CBB-52B4-4ABB-9EBF-373CC6B18707}">
      <dgm:prSet/>
      <dgm:spPr/>
      <dgm:t>
        <a:bodyPr/>
        <a:lstStyle/>
        <a:p>
          <a:endParaRPr lang="en-GB"/>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A0DA9238-86DF-498A-AED8-01BB37D3552E}" type="presOf" srcId="{4935F7FA-1D5F-4B60-8689-4C8381B1CEDC}" destId="{7EBC2B5E-0208-4570-99BE-61F14D8CFDE7}" srcOrd="0" destOrd="0" presId="urn:microsoft.com/office/officeart/2005/8/layout/vList2#4"/>
    <dgm:cxn modelId="{7068E532-E67F-44B8-891E-05AF1CAB1CE3}" type="presOf" srcId="{12E194BA-6A9E-4B12-A657-F18669E0C806}" destId="{3B57A0D3-8728-40A5-B79E-F7D5C3A120C7}" srcOrd="0" destOrd="2" presId="urn:microsoft.com/office/officeart/2005/8/layout/vList2#4"/>
    <dgm:cxn modelId="{D1433A7C-7DD5-4C00-AF6E-976078A016C8}" srcId="{EA9490CF-B859-4141-837A-1D4A6746AA49}" destId="{E2F866C8-322C-47A7-B633-703C4112826F}" srcOrd="0" destOrd="0" parTransId="{9E81CED7-86DC-4713-AF35-B4B8640352B8}" sibTransId="{B29B00E5-D3BA-4D5C-890D-999070FEB1C1}"/>
    <dgm:cxn modelId="{ADB90F5D-0D1A-4897-9636-FD8ED6C2CB82}" srcId="{EA9490CF-B859-4141-837A-1D4A6746AA49}" destId="{D930317E-64D9-42BB-9C58-C3AC030674EB}" srcOrd="1" destOrd="0" parTransId="{1B729DE2-15E7-43A8-BAAE-6CCBF43DD9CA}" sibTransId="{C9CE4133-6E5F-42CA-ACD1-44CA804A181A}"/>
    <dgm:cxn modelId="{F91DA1BE-7641-4181-A0FD-E766270C074F}" srcId="{4935F7FA-1D5F-4B60-8689-4C8381B1CEDC}" destId="{EA9490CF-B859-4141-837A-1D4A6746AA49}" srcOrd="0" destOrd="0" parTransId="{182DCE9F-4626-4193-B2B4-0CCF25747DA8}" sibTransId="{20E57596-7E32-460F-85A2-AA181D20A67B}"/>
    <dgm:cxn modelId="{6D49A2F2-EA09-4A02-A2B3-5F81ED11CF18}" type="presOf" srcId="{E2F866C8-322C-47A7-B633-703C4112826F}" destId="{3B57A0D3-8728-40A5-B79E-F7D5C3A120C7}" srcOrd="0" destOrd="0" presId="urn:microsoft.com/office/officeart/2005/8/layout/vList2#4"/>
    <dgm:cxn modelId="{E49B7CBB-52B4-4ABB-9EBF-373CC6B18707}" srcId="{EA9490CF-B859-4141-837A-1D4A6746AA49}" destId="{12E194BA-6A9E-4B12-A657-F18669E0C806}" srcOrd="2" destOrd="0" parTransId="{FD2544B2-E03C-4752-B9C3-8A71FD268BBB}" sibTransId="{978B3DA5-F5E8-40C6-80A7-54A66C8076D5}"/>
    <dgm:cxn modelId="{CDDFB2AE-4BAE-4EEA-8358-03F6FECC547E}" type="presOf" srcId="{EA9490CF-B859-4141-837A-1D4A6746AA49}" destId="{3E62794C-1607-4733-ADCA-906674A22343}" srcOrd="0" destOrd="0" presId="urn:microsoft.com/office/officeart/2005/8/layout/vList2#4"/>
    <dgm:cxn modelId="{502C01E9-4668-473A-B940-EA2038038C39}" type="presOf" srcId="{D930317E-64D9-42BB-9C58-C3AC030674EB}" destId="{3B57A0D3-8728-40A5-B79E-F7D5C3A120C7}" srcOrd="0" destOrd="1" presId="urn:microsoft.com/office/officeart/2005/8/layout/vList2#4"/>
    <dgm:cxn modelId="{1F7DEA23-CAFE-4EB9-8859-5D483C90114D}" type="presParOf" srcId="{7EBC2B5E-0208-4570-99BE-61F14D8CFDE7}" destId="{3E62794C-1607-4733-ADCA-906674A22343}" srcOrd="0" destOrd="0" presId="urn:microsoft.com/office/officeart/2005/8/layout/vList2#4"/>
    <dgm:cxn modelId="{2DD273C0-462E-4E9B-BDFE-AA85CF3D6849}" type="presParOf" srcId="{7EBC2B5E-0208-4570-99BE-61F14D8CFDE7}" destId="{3B57A0D3-8728-40A5-B79E-F7D5C3A120C7}" srcOrd="1" destOrd="0" presId="urn:microsoft.com/office/officeart/2005/8/layout/vList2#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35F7FA-1D5F-4B60-8689-4C8381B1CEDC}" type="doc">
      <dgm:prSet loTypeId="urn:microsoft.com/office/officeart/2005/8/layout/vList2#7" loCatId="list" qsTypeId="urn:microsoft.com/office/officeart/2005/8/quickstyle/simple1#9" qsCatId="simple" csTypeId="urn:microsoft.com/office/officeart/2005/8/colors/accent1_2#10" csCatId="accent1" phldr="1"/>
      <dgm:spPr/>
      <dgm:t>
        <a:bodyPr/>
        <a:lstStyle/>
        <a:p>
          <a:endParaRPr lang="zh-CN" altLang="en-US"/>
        </a:p>
      </dgm:t>
    </dgm:pt>
    <dgm:pt modelId="{EA9490CF-B859-4141-837A-1D4A6746AA49}">
      <dgm:prSet phldrT="[文本]" phldr="0" custT="1"/>
      <dgm:spPr/>
      <dgm:t>
        <a:bodyPr vert="horz" wrap="square"/>
        <a:lstStyle/>
        <a:p>
          <a:pPr algn="l" defTabSz="711200">
            <a:lnSpc>
              <a:spcPct val="100000"/>
            </a:lnSpc>
            <a:spcBef>
              <a:spcPct val="0"/>
            </a:spcBef>
            <a:spcAft>
              <a:spcPct val="35000"/>
            </a:spcAft>
          </a:pP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6. LNG Receiving Terminals    LNG</a:t>
          </a:r>
          <a:r>
            <a:rPr lang="zh-CN" altLang="en-US" sz="1600" kern="1200" dirty="0">
              <a:solidFill>
                <a:prstClr val="white"/>
              </a:solidFill>
              <a:latin typeface="+mn-lt"/>
              <a:ea typeface="方正黑体简体" panose="02010601030101010101" pitchFamily="2" charset="-122"/>
              <a:cs typeface="+mn-cs"/>
              <a:sym typeface="Arial" panose="020B0604020202020204" pitchFamily="34" charset="0"/>
            </a:rPr>
            <a:t>接收终端</a:t>
          </a:r>
          <a:endParaRPr sz="500" dirty="0">
            <a:latin typeface="+mn-lt"/>
          </a:endParaRPr>
        </a:p>
      </dgm:t>
    </dgm:pt>
    <dgm:pt modelId="{182DCE9F-4626-4193-B2B4-0CCF25747DA8}" type="parTrans" cxnId="{2E8AB43E-BC2A-400E-9DF2-7F018A61C762}">
      <dgm:prSet/>
      <dgm:spPr/>
      <dgm:t>
        <a:bodyPr/>
        <a:lstStyle/>
        <a:p>
          <a:endParaRPr lang="zh-CN" altLang="en-US"/>
        </a:p>
      </dgm:t>
    </dgm:pt>
    <dgm:pt modelId="{20E57596-7E32-460F-85A2-AA181D20A67B}" type="sibTrans" cxnId="{2E8AB43E-BC2A-400E-9DF2-7F018A61C762}">
      <dgm:prSet/>
      <dgm:spPr/>
      <dgm:t>
        <a:bodyPr/>
        <a:lstStyle/>
        <a:p>
          <a:endParaRPr lang="zh-CN" altLang="en-US"/>
        </a:p>
      </dgm:t>
    </dgm:pt>
    <dgm:pt modelId="{E2F866C8-322C-47A7-B633-703C4112826F}">
      <dgm:prSet phldrT="[文本]"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dgm:t>
    </dgm:pt>
    <dgm:pt modelId="{9E81CED7-86DC-4713-AF35-B4B8640352B8}" type="parTrans" cxnId="{340EC507-3FB3-41A4-AEBD-601294CC5772}">
      <dgm:prSet/>
      <dgm:spPr/>
      <dgm:t>
        <a:bodyPr/>
        <a:lstStyle/>
        <a:p>
          <a:endParaRPr lang="zh-CN" altLang="en-US"/>
        </a:p>
      </dgm:t>
    </dgm:pt>
    <dgm:pt modelId="{B29B00E5-D3BA-4D5C-890D-999070FEB1C1}" type="sibTrans" cxnId="{340EC507-3FB3-41A4-AEBD-601294CC5772}">
      <dgm:prSet/>
      <dgm:spPr/>
      <dgm:t>
        <a:bodyPr/>
        <a:lstStyle/>
        <a:p>
          <a:endParaRPr lang="zh-CN" altLang="en-US"/>
        </a:p>
      </dgm:t>
    </dgm:pt>
    <dgm:pt modelId="{6720C468-AC08-4FEF-905F-1248E5CB7B9F}">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Receiving Terminal Capacity and Global Utilisation</a:t>
          </a:r>
        </a:p>
      </dgm:t>
    </dgm:pt>
    <dgm:pt modelId="{C8E64387-B943-4845-84F3-B51A76F56D10}" type="parTrans" cxnId="{299B4EF3-B4FF-4666-B715-7A91286ABCE3}">
      <dgm:prSet/>
      <dgm:spPr/>
      <dgm:t>
        <a:bodyPr/>
        <a:lstStyle/>
        <a:p>
          <a:endParaRPr lang="en-GB"/>
        </a:p>
      </dgm:t>
    </dgm:pt>
    <dgm:pt modelId="{326E9E2C-8677-4B5E-960B-01FCB6E1286A}" type="sibTrans" cxnId="{299B4EF3-B4FF-4666-B715-7A91286ABCE3}">
      <dgm:prSet/>
      <dgm:spPr/>
      <dgm:t>
        <a:bodyPr/>
        <a:lstStyle/>
        <a:p>
          <a:endParaRPr lang="en-GB"/>
        </a:p>
      </dgm:t>
    </dgm:pt>
    <dgm:pt modelId="{57895739-2311-4686-9C47-BDC5B4671FBE}">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Receiving Terminal Capacity and Utilisation by Market</a:t>
          </a:r>
        </a:p>
      </dgm:t>
    </dgm:pt>
    <dgm:pt modelId="{4519CE60-A07A-4C95-9A6F-C117A8251DD1}" type="parTrans" cxnId="{861AD077-F34D-4CE7-9FEB-F6A51826BA75}">
      <dgm:prSet/>
      <dgm:spPr/>
      <dgm:t>
        <a:bodyPr/>
        <a:lstStyle/>
        <a:p>
          <a:endParaRPr lang="en-GB"/>
        </a:p>
      </dgm:t>
    </dgm:pt>
    <dgm:pt modelId="{DC061661-5184-4EF5-B1F3-C7309C246344}" type="sibTrans" cxnId="{861AD077-F34D-4CE7-9FEB-F6A51826BA75}">
      <dgm:prSet/>
      <dgm:spPr/>
      <dgm:t>
        <a:bodyPr/>
        <a:lstStyle/>
        <a:p>
          <a:endParaRPr lang="en-GB"/>
        </a:p>
      </dgm:t>
    </dgm:pt>
    <dgm:pt modelId="{B868894B-A437-44F0-81A3-5E95E513C13C}">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Receiving Terminal LNG Storage Capacity</a:t>
          </a:r>
        </a:p>
      </dgm:t>
    </dgm:pt>
    <dgm:pt modelId="{2791D48E-5A15-4B99-89AD-5C5D9EFCC473}" type="parTrans" cxnId="{9FF29DA1-F90A-4703-A87C-3D6A40631934}">
      <dgm:prSet/>
      <dgm:spPr/>
      <dgm:t>
        <a:bodyPr/>
        <a:lstStyle/>
        <a:p>
          <a:endParaRPr lang="en-GB"/>
        </a:p>
      </dgm:t>
    </dgm:pt>
    <dgm:pt modelId="{9114E3B9-14FC-449D-AE19-FF41FB421B7F}" type="sibTrans" cxnId="{9FF29DA1-F90A-4703-A87C-3D6A40631934}">
      <dgm:prSet/>
      <dgm:spPr/>
      <dgm:t>
        <a:bodyPr/>
        <a:lstStyle/>
        <a:p>
          <a:endParaRPr lang="en-GB"/>
        </a:p>
      </dgm:t>
    </dgm:pt>
    <dgm:pt modelId="{39699A58-E8D3-451A-A62B-5F4DEDA80245}">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Receiving Terminal Berthing Capacity</a:t>
          </a:r>
        </a:p>
      </dgm:t>
    </dgm:pt>
    <dgm:pt modelId="{F256793A-EF06-4077-AEB4-80E173D333FC}" type="parTrans" cxnId="{A234627D-E135-4691-811C-B611B05AA06E}">
      <dgm:prSet/>
      <dgm:spPr/>
      <dgm:t>
        <a:bodyPr/>
        <a:lstStyle/>
        <a:p>
          <a:endParaRPr lang="en-GB"/>
        </a:p>
      </dgm:t>
    </dgm:pt>
    <dgm:pt modelId="{4F476B82-A75E-4CC3-B5EE-3781ABDE6F66}" type="sibTrans" cxnId="{A234627D-E135-4691-811C-B611B05AA06E}">
      <dgm:prSet/>
      <dgm:spPr/>
      <dgm:t>
        <a:bodyPr/>
        <a:lstStyle/>
        <a:p>
          <a:endParaRPr lang="en-GB"/>
        </a:p>
      </dgm:t>
    </dgm:pt>
    <dgm:pt modelId="{FB145236-5FB7-4495-8252-B70C5C616F6B}">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Floating and Offshore Regasification</a:t>
          </a:r>
        </a:p>
      </dgm:t>
    </dgm:pt>
    <dgm:pt modelId="{04B42C34-BCF9-43EB-9F7E-3F0B406269E7}" type="parTrans" cxnId="{756421F6-DED8-4866-8F49-CC6DC315624E}">
      <dgm:prSet/>
      <dgm:spPr/>
      <dgm:t>
        <a:bodyPr/>
        <a:lstStyle/>
        <a:p>
          <a:endParaRPr lang="en-GB"/>
        </a:p>
      </dgm:t>
    </dgm:pt>
    <dgm:pt modelId="{476EAFA2-39F2-464E-8813-5702104A138D}" type="sibTrans" cxnId="{756421F6-DED8-4866-8F49-CC6DC315624E}">
      <dgm:prSet/>
      <dgm:spPr/>
      <dgm:t>
        <a:bodyPr/>
        <a:lstStyle/>
        <a:p>
          <a:endParaRPr lang="en-GB"/>
        </a:p>
      </dgm:t>
    </dgm:pt>
    <dgm:pt modelId="{629EA9B1-F662-4E3B-887A-11336BF19D6F}">
      <dgm:prSet phldr="0" custT="1"/>
      <dgm:spPr/>
      <dgm:t>
        <a:bodyPr vert="horz" wrap="square"/>
        <a:lstStyle/>
        <a:p>
          <a:pPr algn="l" defTabSz="622300" eaLnBrk="1" fontAlgn="auto" latinLnBrk="0" hangingPunct="1">
            <a:lnSpc>
              <a:spcPts val="2600"/>
            </a:lnSpc>
            <a:spcBef>
              <a:spcPct val="0"/>
            </a:spcBef>
            <a:spcAft>
              <a:spcPts val="0"/>
            </a:spcAft>
            <a:buNone/>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 Receiving Terminals with Reloading and Transshipment Capabilities</a:t>
          </a:r>
          <a:endParaRPr sz="500" dirty="0">
            <a:latin typeface="+mn-lt"/>
          </a:endParaRPr>
        </a:p>
      </dgm:t>
    </dgm:pt>
    <dgm:pt modelId="{F25EC145-1C60-4D42-9D53-0CC50AD605C2}" type="parTrans" cxnId="{00AB3EF1-A439-4A21-B00F-28BA802F428A}">
      <dgm:prSet/>
      <dgm:spPr/>
      <dgm:t>
        <a:bodyPr/>
        <a:lstStyle/>
        <a:p>
          <a:endParaRPr lang="en-GB"/>
        </a:p>
      </dgm:t>
    </dgm:pt>
    <dgm:pt modelId="{405444C2-A523-43FA-8CBF-4A9B2D3AE32B}" type="sibTrans" cxnId="{00AB3EF1-A439-4A21-B00F-28BA802F428A}">
      <dgm:prSet/>
      <dgm:spPr/>
      <dgm:t>
        <a:bodyPr/>
        <a:lstStyle/>
        <a:p>
          <a:endParaRPr lang="en-GB"/>
        </a:p>
      </dgm:t>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00AB3EF1-A439-4A21-B00F-28BA802F428A}" srcId="{EA9490CF-B859-4141-837A-1D4A6746AA49}" destId="{629EA9B1-F662-4E3B-887A-11336BF19D6F}" srcOrd="6" destOrd="0" parTransId="{F25EC145-1C60-4D42-9D53-0CC50AD605C2}" sibTransId="{405444C2-A523-43FA-8CBF-4A9B2D3AE32B}"/>
    <dgm:cxn modelId="{861AD077-F34D-4CE7-9FEB-F6A51826BA75}" srcId="{EA9490CF-B859-4141-837A-1D4A6746AA49}" destId="{57895739-2311-4686-9C47-BDC5B4671FBE}" srcOrd="2" destOrd="0" parTransId="{4519CE60-A07A-4C95-9A6F-C117A8251DD1}" sibTransId="{DC061661-5184-4EF5-B1F3-C7309C246344}"/>
    <dgm:cxn modelId="{736C0633-F19F-41E0-9488-C6A00448B971}" type="presOf" srcId="{FB145236-5FB7-4495-8252-B70C5C616F6B}" destId="{3B57A0D3-8728-40A5-B79E-F7D5C3A120C7}" srcOrd="0" destOrd="5" presId="urn:microsoft.com/office/officeart/2005/8/layout/vList2#7"/>
    <dgm:cxn modelId="{933C1D75-860B-4B82-B630-0016277521F9}" type="presOf" srcId="{6720C468-AC08-4FEF-905F-1248E5CB7B9F}" destId="{3B57A0D3-8728-40A5-B79E-F7D5C3A120C7}" srcOrd="0" destOrd="1" presId="urn:microsoft.com/office/officeart/2005/8/layout/vList2#7"/>
    <dgm:cxn modelId="{340EC507-3FB3-41A4-AEBD-601294CC5772}" srcId="{EA9490CF-B859-4141-837A-1D4A6746AA49}" destId="{E2F866C8-322C-47A7-B633-703C4112826F}" srcOrd="0" destOrd="0" parTransId="{9E81CED7-86DC-4713-AF35-B4B8640352B8}" sibTransId="{B29B00E5-D3BA-4D5C-890D-999070FEB1C1}"/>
    <dgm:cxn modelId="{374957D8-0A71-4B81-8FDD-BA2633DFCFEB}" type="presOf" srcId="{39699A58-E8D3-451A-A62B-5F4DEDA80245}" destId="{3B57A0D3-8728-40A5-B79E-F7D5C3A120C7}" srcOrd="0" destOrd="4" presId="urn:microsoft.com/office/officeart/2005/8/layout/vList2#7"/>
    <dgm:cxn modelId="{C7F9D2FD-F91F-4C0F-9F0A-FA98284B5370}" type="presOf" srcId="{4935F7FA-1D5F-4B60-8689-4C8381B1CEDC}" destId="{7EBC2B5E-0208-4570-99BE-61F14D8CFDE7}" srcOrd="0" destOrd="0" presId="urn:microsoft.com/office/officeart/2005/8/layout/vList2#7"/>
    <dgm:cxn modelId="{756421F6-DED8-4866-8F49-CC6DC315624E}" srcId="{EA9490CF-B859-4141-837A-1D4A6746AA49}" destId="{FB145236-5FB7-4495-8252-B70C5C616F6B}" srcOrd="5" destOrd="0" parTransId="{04B42C34-BCF9-43EB-9F7E-3F0B406269E7}" sibTransId="{476EAFA2-39F2-464E-8813-5702104A138D}"/>
    <dgm:cxn modelId="{9D16F345-2153-4622-87D6-61520F92CC57}" type="presOf" srcId="{EA9490CF-B859-4141-837A-1D4A6746AA49}" destId="{3E62794C-1607-4733-ADCA-906674A22343}" srcOrd="0" destOrd="0" presId="urn:microsoft.com/office/officeart/2005/8/layout/vList2#7"/>
    <dgm:cxn modelId="{9FF29DA1-F90A-4703-A87C-3D6A40631934}" srcId="{EA9490CF-B859-4141-837A-1D4A6746AA49}" destId="{B868894B-A437-44F0-81A3-5E95E513C13C}" srcOrd="3" destOrd="0" parTransId="{2791D48E-5A15-4B99-89AD-5C5D9EFCC473}" sibTransId="{9114E3B9-14FC-449D-AE19-FF41FB421B7F}"/>
    <dgm:cxn modelId="{952FCBBC-1EA5-4AF5-B164-C0A445A4F8D8}" type="presOf" srcId="{629EA9B1-F662-4E3B-887A-11336BF19D6F}" destId="{3B57A0D3-8728-40A5-B79E-F7D5C3A120C7}" srcOrd="0" destOrd="6" presId="urn:microsoft.com/office/officeart/2005/8/layout/vList2#7"/>
    <dgm:cxn modelId="{2E8AB43E-BC2A-400E-9DF2-7F018A61C762}" srcId="{4935F7FA-1D5F-4B60-8689-4C8381B1CEDC}" destId="{EA9490CF-B859-4141-837A-1D4A6746AA49}" srcOrd="0" destOrd="0" parTransId="{182DCE9F-4626-4193-B2B4-0CCF25747DA8}" sibTransId="{20E57596-7E32-460F-85A2-AA181D20A67B}"/>
    <dgm:cxn modelId="{299B4EF3-B4FF-4666-B715-7A91286ABCE3}" srcId="{EA9490CF-B859-4141-837A-1D4A6746AA49}" destId="{6720C468-AC08-4FEF-905F-1248E5CB7B9F}" srcOrd="1" destOrd="0" parTransId="{C8E64387-B943-4845-84F3-B51A76F56D10}" sibTransId="{326E9E2C-8677-4B5E-960B-01FCB6E1286A}"/>
    <dgm:cxn modelId="{DDBD2E0E-1DBA-4B30-8719-9A17425ED5F8}" type="presOf" srcId="{57895739-2311-4686-9C47-BDC5B4671FBE}" destId="{3B57A0D3-8728-40A5-B79E-F7D5C3A120C7}" srcOrd="0" destOrd="2" presId="urn:microsoft.com/office/officeart/2005/8/layout/vList2#7"/>
    <dgm:cxn modelId="{EF5C9151-5449-4B9A-B3A3-72469F546B16}" type="presOf" srcId="{E2F866C8-322C-47A7-B633-703C4112826F}" destId="{3B57A0D3-8728-40A5-B79E-F7D5C3A120C7}" srcOrd="0" destOrd="0" presId="urn:microsoft.com/office/officeart/2005/8/layout/vList2#7"/>
    <dgm:cxn modelId="{A234627D-E135-4691-811C-B611B05AA06E}" srcId="{EA9490CF-B859-4141-837A-1D4A6746AA49}" destId="{39699A58-E8D3-451A-A62B-5F4DEDA80245}" srcOrd="4" destOrd="0" parTransId="{F256793A-EF06-4077-AEB4-80E173D333FC}" sibTransId="{4F476B82-A75E-4CC3-B5EE-3781ABDE6F66}"/>
    <dgm:cxn modelId="{48758392-FC4C-45F0-BD9D-5036DFFD59E2}" type="presOf" srcId="{B868894B-A437-44F0-81A3-5E95E513C13C}" destId="{3B57A0D3-8728-40A5-B79E-F7D5C3A120C7}" srcOrd="0" destOrd="3" presId="urn:microsoft.com/office/officeart/2005/8/layout/vList2#7"/>
    <dgm:cxn modelId="{DFAF2577-F5F2-4293-B856-58829C2017C2}" type="presParOf" srcId="{7EBC2B5E-0208-4570-99BE-61F14D8CFDE7}" destId="{3E62794C-1607-4733-ADCA-906674A22343}" srcOrd="0" destOrd="0" presId="urn:microsoft.com/office/officeart/2005/8/layout/vList2#7"/>
    <dgm:cxn modelId="{8B209A44-A566-47EE-BF29-3F533C2F078F}" type="presParOf" srcId="{7EBC2B5E-0208-4570-99BE-61F14D8CFDE7}" destId="{3B57A0D3-8728-40A5-B79E-F7D5C3A120C7}" srcOrd="1" destOrd="0" presId="urn:microsoft.com/office/officeart/2005/8/layout/vList2#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35F7FA-1D5F-4B60-8689-4C8381B1CEDC}" type="doc">
      <dgm:prSet loTypeId="urn:microsoft.com/office/officeart/2005/8/layout/vList2#7" loCatId="list" qsTypeId="urn:microsoft.com/office/officeart/2005/8/quickstyle/simple1#9" qsCatId="simple" csTypeId="urn:microsoft.com/office/officeart/2005/8/colors/accent2_2#2" csCatId="accent1" phldr="1"/>
      <dgm:spPr/>
      <dgm:t>
        <a:bodyPr/>
        <a:lstStyle/>
        <a:p>
          <a:endParaRPr lang="zh-CN" altLang="en-US"/>
        </a:p>
      </dgm:t>
    </dgm:pt>
    <dgm:pt modelId="{EA9490CF-B859-4141-837A-1D4A6746AA49}">
      <dgm:prSet phldrT="[文本]" phldr="0" custT="1"/>
      <dgm:spPr/>
      <dgm:t>
        <a:bodyPr vert="horz" wrap="square"/>
        <a:lstStyle/>
        <a:p>
          <a:pPr algn="l" defTabSz="711200">
            <a:lnSpc>
              <a:spcPct val="100000"/>
            </a:lnSpc>
            <a:spcBef>
              <a:spcPct val="0"/>
            </a:spcBef>
            <a:spcAft>
              <a:spcPct val="35000"/>
            </a:spcAft>
          </a:pPr>
          <a:r>
            <a:rPr lang="en-US" altLang="zh-CN" sz="2000" b="1" kern="1200" dirty="0">
              <a:latin typeface="+mn-lt"/>
              <a:ea typeface="方正黑体简体" panose="02010601030101010101" pitchFamily="2" charset="-122"/>
              <a:cs typeface="+mn-cs"/>
              <a:sym typeface="Arial" panose="020B0604020202020204" pitchFamily="34" charset="0"/>
            </a:rPr>
            <a:t>Special Topic    </a:t>
          </a:r>
          <a:r>
            <a:rPr lang="zh-CN" sz="2000" b="1" kern="1200" dirty="0">
              <a:latin typeface="+mn-lt"/>
              <a:ea typeface="方正黑体简体" panose="02010601030101010101" pitchFamily="2" charset="-122"/>
              <a:cs typeface="+mn-cs"/>
              <a:sym typeface="Arial" panose="020B0604020202020204" pitchFamily="34" charset="0"/>
            </a:rPr>
            <a:t>特别专题</a:t>
          </a:r>
          <a:endParaRPr sz="500"/>
        </a:p>
      </dgm:t>
    </dgm:pt>
    <dgm:pt modelId="{182DCE9F-4626-4193-B2B4-0CCF25747DA8}" type="parTrans" cxnId="{4ECDFF4F-94C6-4D98-BB22-C4A0DA306D09}">
      <dgm:prSet/>
      <dgm:spPr/>
      <dgm:t>
        <a:bodyPr/>
        <a:lstStyle/>
        <a:p>
          <a:endParaRPr lang="zh-CN" altLang="en-US"/>
        </a:p>
      </dgm:t>
    </dgm:pt>
    <dgm:pt modelId="{20E57596-7E32-460F-85A2-AA181D20A67B}" type="sibTrans" cxnId="{4ECDFF4F-94C6-4D98-BB22-C4A0DA306D09}">
      <dgm:prSet/>
      <dgm:spPr/>
      <dgm:t>
        <a:bodyPr/>
        <a:lstStyle/>
        <a:p>
          <a:endParaRPr lang="zh-CN" altLang="en-US"/>
        </a:p>
      </dgm:t>
    </dgm:pt>
    <dgm:pt modelId="{E2F866C8-322C-47A7-B633-703C4112826F}">
      <dgm:prSet phldrT="[文本]" phldr="0" custT="1"/>
      <dgm:spPr/>
      <dgm:t>
        <a:bodyPr vert="horz" wrap="square"/>
        <a:lstStyle/>
        <a:p>
          <a:pPr algn="l" defTabSz="622300">
            <a:lnSpc>
              <a:spcPct val="150000"/>
            </a:lnSpc>
            <a:spcBef>
              <a:spcPct val="0"/>
            </a:spcBef>
            <a:spcAft>
              <a:spcPct val="20000"/>
            </a:spcAft>
          </a:pP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Impact of Ukraine </a:t>
          </a:r>
          <a:r>
            <a:rPr lang="en-US" altLang="zh-CN" sz="1800" b="1" kern="1200" dirty="0">
              <a:solidFill>
                <a:srgbClr val="C00000"/>
              </a:solidFill>
              <a:latin typeface="+mn-lt"/>
              <a:ea typeface="方正黑体简体" panose="02010601030101010101" pitchFamily="2" charset="-122"/>
              <a:cs typeface="+mn-cs"/>
              <a:sym typeface="Arial" panose="020B0604020202020204" pitchFamily="34" charset="0"/>
            </a:rPr>
            <a:t>Crisis</a:t>
          </a:r>
          <a:r>
            <a:rPr lang="zh-CN" altLang="en-US" sz="1800" b="1" kern="1200" dirty="0">
              <a:solidFill>
                <a:srgbClr val="C00000"/>
              </a:solidFill>
              <a:highlight>
                <a:srgbClr val="FFFF00"/>
              </a:highlight>
              <a:latin typeface="+mn-lt"/>
              <a:ea typeface="方正黑体简体" panose="02010601030101010101" pitchFamily="2" charset="-122"/>
              <a:cs typeface="+mn-cs"/>
              <a:sym typeface="Arial" panose="020B0604020202020204" pitchFamily="34" charset="0"/>
            </a:rPr>
            <a:t> </a:t>
          </a: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on the LNG Industry</a:t>
          </a:r>
          <a:endParaRPr lang="zh-CN" altLang="en-US" sz="1800" kern="1200" dirty="0">
            <a:solidFill>
              <a:srgbClr val="C00000"/>
            </a:solidFill>
            <a:latin typeface="+mn-lt"/>
            <a:ea typeface="方正黑体简体" panose="02010601030101010101" pitchFamily="2" charset="-122"/>
            <a:cs typeface="+mn-cs"/>
            <a:sym typeface="Arial" panose="020B0604020202020204" pitchFamily="34" charset="0"/>
          </a:endParaRPr>
        </a:p>
      </dgm:t>
    </dgm:pt>
    <dgm:pt modelId="{9E81CED7-86DC-4713-AF35-B4B8640352B8}" type="parTrans" cxnId="{AE294B13-9D8F-4BDC-96E7-42A8D913E3FB}">
      <dgm:prSet/>
      <dgm:spPr/>
      <dgm:t>
        <a:bodyPr/>
        <a:lstStyle/>
        <a:p>
          <a:endParaRPr lang="zh-CN" altLang="en-US"/>
        </a:p>
      </dgm:t>
    </dgm:pt>
    <dgm:pt modelId="{B29B00E5-D3BA-4D5C-890D-999070FEB1C1}" type="sibTrans" cxnId="{AE294B13-9D8F-4BDC-96E7-42A8D913E3FB}">
      <dgm:prSet/>
      <dgm:spPr/>
      <dgm:t>
        <a:bodyPr/>
        <a:lstStyle/>
        <a:p>
          <a:endParaRPr lang="zh-CN" altLang="en-US"/>
        </a:p>
      </dgm:t>
    </dgm:pt>
    <dgm:pt modelId="{736A4B74-3AE0-43BB-A9D0-6759A104A3FC}">
      <dgm:prSet phldr="0" custT="1"/>
      <dgm:spPr/>
      <dgm:t>
        <a:bodyPr vert="horz" wrap="square"/>
        <a:lstStyle/>
        <a:p>
          <a:pPr algn="l" defTabSz="622300">
            <a:lnSpc>
              <a:spcPct val="150000"/>
            </a:lnSpc>
            <a:spcBef>
              <a:spcPct val="0"/>
            </a:spcBef>
            <a:spcAft>
              <a:spcPct val="20000"/>
            </a:spcAft>
          </a:pP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Chinese LNG </a:t>
          </a:r>
          <a:r>
            <a:rPr lang="en-US" altLang="zh-CN" sz="1800" b="1" kern="1200" dirty="0">
              <a:solidFill>
                <a:srgbClr val="C00000"/>
              </a:solidFill>
              <a:latin typeface="+mn-lt"/>
              <a:ea typeface="方正黑体简体" panose="02010601030101010101" pitchFamily="2" charset="-122"/>
              <a:cs typeface="+mn-cs"/>
              <a:sym typeface="Arial" panose="020B0604020202020204" pitchFamily="34" charset="0"/>
            </a:rPr>
            <a:t>Market</a:t>
          </a:r>
          <a:endParaRPr lang="zh-CN" altLang="en-US" sz="1800" b="1" kern="1200" dirty="0">
            <a:highlight>
              <a:srgbClr val="FFFF00"/>
            </a:highlight>
            <a:latin typeface="+mn-lt"/>
            <a:ea typeface="方正黑体简体" panose="02010601030101010101" pitchFamily="2" charset="-122"/>
            <a:cs typeface="+mn-cs"/>
            <a:sym typeface="Arial" panose="020B0604020202020204" pitchFamily="34" charset="0"/>
          </a:endParaRPr>
        </a:p>
      </dgm:t>
    </dgm:pt>
    <dgm:pt modelId="{44697C8B-39DD-44E2-865A-BC96E23BEB18}" type="parTrans" cxnId="{A2177F3F-D59B-4639-BFB7-2C422E5EBFCB}">
      <dgm:prSet/>
      <dgm:spPr/>
    </dgm:pt>
    <dgm:pt modelId="{85102A59-C4B8-40A4-A569-260D4363BE69}" type="sibTrans" cxnId="{A2177F3F-D59B-4639-BFB7-2C422E5EBFCB}">
      <dgm:prSet/>
      <dgm:spPr/>
    </dgm:pt>
    <dgm:pt modelId="{F4CBB09D-6614-4211-9A5D-4AFF0AA05A1C}">
      <dgm:prSet phldr="0" custT="1"/>
      <dgm:spPr/>
      <dgm:t>
        <a:bodyPr vert="horz" wrap="square"/>
        <a:lstStyle/>
        <a:p>
          <a:pPr algn="l" defTabSz="622300">
            <a:lnSpc>
              <a:spcPct val="150000"/>
            </a:lnSpc>
            <a:spcBef>
              <a:spcPct val="0"/>
            </a:spcBef>
            <a:spcAft>
              <a:spcPct val="20000"/>
            </a:spcAft>
          </a:pPr>
          <a:endParaRPr sz="400" dirty="0"/>
        </a:p>
      </dgm:t>
    </dgm:pt>
    <dgm:pt modelId="{3B8EAE4F-B73E-4CD0-92B9-208FA03367C5}" type="parTrans" cxnId="{5B0B6E5B-046D-4420-B8EB-06716D2AA620}">
      <dgm:prSet/>
      <dgm:spPr/>
    </dgm:pt>
    <dgm:pt modelId="{8CC55B34-E889-44A0-A843-9645BC0BFF22}" type="sibTrans" cxnId="{5B0B6E5B-046D-4420-B8EB-06716D2AA620}">
      <dgm:prSet/>
      <dgm:spPr/>
    </dgm:pt>
    <dgm:pt modelId="{BE26E029-2D8B-480F-B2C8-C83B4E42E474}">
      <dgm:prSet phldr="0" custT="1"/>
      <dgm:spPr/>
      <dgm:t>
        <a:bodyPr vert="horz" wrap="square"/>
        <a:lstStyle/>
        <a:p>
          <a:pPr algn="l" defTabSz="622300">
            <a:lnSpc>
              <a:spcPct val="150000"/>
            </a:lnSpc>
            <a:spcBef>
              <a:spcPct val="0"/>
            </a:spcBef>
            <a:spcAft>
              <a:spcPct val="20000"/>
            </a:spcAft>
          </a:pPr>
          <a:endParaRPr sz="500"/>
        </a:p>
      </dgm:t>
    </dgm:pt>
    <dgm:pt modelId="{69B5C6D6-9DB0-4A75-A7CE-D4F29BB06744}" type="parTrans" cxnId="{5A18AC57-2903-47FF-840B-8B5B61EBDD12}">
      <dgm:prSet/>
      <dgm:spPr/>
    </dgm:pt>
    <dgm:pt modelId="{E608A05C-2126-4244-B8D5-DADA008CD7CF}" type="sibTrans" cxnId="{5A18AC57-2903-47FF-840B-8B5B61EBDD12}">
      <dgm:prSet/>
      <dgm:spPr/>
    </dgm:pt>
    <dgm:pt modelId="{4E19B105-A5C7-4384-890E-51D95C5B479B}">
      <dgm:prSet phldr="0" custT="1"/>
      <dgm:spPr/>
      <dgm:t>
        <a:bodyPr vert="horz" wrap="square"/>
        <a:lstStyle/>
        <a:p>
          <a:pPr algn="l" defTabSz="622300">
            <a:lnSpc>
              <a:spcPct val="150000"/>
            </a:lnSpc>
            <a:spcBef>
              <a:spcPct val="0"/>
            </a:spcBef>
            <a:spcAft>
              <a:spcPct val="20000"/>
            </a:spcAft>
          </a:pPr>
          <a:endParaRPr sz="500"/>
        </a:p>
      </dgm:t>
    </dgm:pt>
    <dgm:pt modelId="{90B31EE0-6304-4E37-98C5-56B863CE93CC}" type="parTrans" cxnId="{C05A4DBB-D769-4A7E-A142-AEA56FE89FC9}">
      <dgm:prSet/>
      <dgm:spPr/>
    </dgm:pt>
    <dgm:pt modelId="{1841625B-E7A9-4CBA-B4F4-1C6BCA23D67E}" type="sibTrans" cxnId="{C05A4DBB-D769-4A7E-A142-AEA56FE89FC9}">
      <dgm:prSet/>
      <dgm:spPr/>
    </dgm:pt>
    <dgm:pt modelId="{4240579F-7BFC-49CB-BEE5-509F503367AC}">
      <dgm:prSet phldr="0" custT="1"/>
      <dgm:spPr/>
      <dgm:t>
        <a:bodyPr vert="horz" wrap="square"/>
        <a:lstStyle/>
        <a:p>
          <a:pPr algn="l" defTabSz="622300">
            <a:lnSpc>
              <a:spcPct val="150000"/>
            </a:lnSpc>
            <a:spcBef>
              <a:spcPct val="0"/>
            </a:spcBef>
            <a:spcAft>
              <a:spcPct val="20000"/>
            </a:spcAft>
          </a:pPr>
          <a:endParaRPr sz="500"/>
        </a:p>
      </dgm:t>
    </dgm:pt>
    <dgm:pt modelId="{4F339D07-5DFE-444C-B12B-503A983B7370}" type="parTrans" cxnId="{61E81ACF-3C77-4686-8EC9-988947D9B50B}">
      <dgm:prSet/>
      <dgm:spPr/>
    </dgm:pt>
    <dgm:pt modelId="{DEC82164-4A98-460B-AFF6-25A61B2942A0}" type="sibTrans" cxnId="{61E81ACF-3C77-4686-8EC9-988947D9B50B}">
      <dgm:prSet/>
      <dgm:spPr/>
    </dgm:pt>
    <dgm:pt modelId="{ECD82ACB-9ABE-4495-A9ED-14A5A3098267}">
      <dgm:prSet phldr="0" custT="1"/>
      <dgm:spPr/>
      <dgm:t>
        <a:bodyPr vert="horz" wrap="square"/>
        <a:lstStyle/>
        <a:p>
          <a:pPr algn="l" defTabSz="622300">
            <a:lnSpc>
              <a:spcPct val="150000"/>
            </a:lnSpc>
            <a:spcBef>
              <a:spcPct val="0"/>
            </a:spcBef>
            <a:spcAft>
              <a:spcPct val="20000"/>
            </a:spcAft>
          </a:pPr>
          <a:endParaRPr sz="500"/>
        </a:p>
      </dgm:t>
    </dgm:pt>
    <dgm:pt modelId="{7F8B3A2C-D7EA-449F-8094-004AFC2F722B}" type="parTrans" cxnId="{E400E8D7-9352-4519-91EC-CC3B49C3F098}">
      <dgm:prSet/>
      <dgm:spPr/>
    </dgm:pt>
    <dgm:pt modelId="{BB9C6EE9-ADFB-401B-8E53-54F9A47EE602}" type="sibTrans" cxnId="{E400E8D7-9352-4519-91EC-CC3B49C3F098}">
      <dgm:prSet/>
      <dgm:spPr/>
    </dgm:pt>
    <dgm:pt modelId="{96B9DFE9-1AAB-461E-9302-6BA31AB21F2B}">
      <dgm:prSet phldr="0" custT="1"/>
      <dgm:spPr/>
      <dgm:t>
        <a:bodyPr vert="horz" wrap="square"/>
        <a:lstStyle/>
        <a:p>
          <a:pPr algn="l" defTabSz="622300">
            <a:lnSpc>
              <a:spcPct val="150000"/>
            </a:lnSpc>
            <a:spcBef>
              <a:spcPct val="0"/>
            </a:spcBef>
            <a:spcAft>
              <a:spcPct val="20000"/>
            </a:spcAft>
          </a:pPr>
          <a:endParaRPr sz="500"/>
        </a:p>
      </dgm:t>
    </dgm:pt>
    <dgm:pt modelId="{178A1075-9C20-45D6-9EF9-C67B8B327D53}" type="parTrans" cxnId="{4CAB9548-4737-4C64-A734-2FAED5B6B374}">
      <dgm:prSet/>
      <dgm:spPr/>
    </dgm:pt>
    <dgm:pt modelId="{FFF5135B-9EEC-4B3B-B983-81F49F6DEF7B}" type="sibTrans" cxnId="{4CAB9548-4737-4C64-A734-2FAED5B6B374}">
      <dgm:prSet/>
      <dgm:spPr/>
    </dgm:pt>
    <dgm:pt modelId="{65937A2C-4D9E-42B8-9FB1-441477BDC9AC}">
      <dgm:prSet phldr="0" custT="1"/>
      <dgm:spPr/>
      <dgm:t>
        <a:bodyPr vert="horz" wrap="square"/>
        <a:lstStyle/>
        <a:p>
          <a:pPr algn="l" defTabSz="622300">
            <a:lnSpc>
              <a:spcPct val="150000"/>
            </a:lnSpc>
            <a:spcBef>
              <a:spcPct val="0"/>
            </a:spcBef>
            <a:spcAft>
              <a:spcPct val="20000"/>
            </a:spcAft>
          </a:pPr>
          <a:endParaRPr sz="500"/>
        </a:p>
      </dgm:t>
    </dgm:pt>
    <dgm:pt modelId="{8CA9F9BF-2303-4F94-A430-90EEC1210348}" type="parTrans" cxnId="{EA4FA640-89A0-4724-B577-2C4DF500F76B}">
      <dgm:prSet/>
      <dgm:spPr/>
    </dgm:pt>
    <dgm:pt modelId="{16D76E4B-E1D9-4FF2-ADC5-415E04014CDF}" type="sibTrans" cxnId="{EA4FA640-89A0-4724-B577-2C4DF500F76B}">
      <dgm:prSet/>
      <dgm:spPr/>
    </dgm:pt>
    <dgm:pt modelId="{877120B5-9D49-417B-9852-03A67BAF1CFD}">
      <dgm:prSet phldr="0" custT="1"/>
      <dgm:spPr/>
      <dgm:t>
        <a:bodyPr vert="horz" wrap="square"/>
        <a:lstStyle/>
        <a:p>
          <a:pPr algn="l" defTabSz="622300">
            <a:lnSpc>
              <a:spcPct val="150000"/>
            </a:lnSpc>
            <a:spcBef>
              <a:spcPct val="0"/>
            </a:spcBef>
            <a:spcAft>
              <a:spcPct val="20000"/>
            </a:spcAft>
          </a:pPr>
          <a:endParaRPr sz="500"/>
        </a:p>
      </dgm:t>
    </dgm:pt>
    <dgm:pt modelId="{639EF2F4-497D-401A-B6A8-A93B966A554A}" type="parTrans" cxnId="{8CAB07C9-9CBC-4BBF-B49E-1640CF45C000}">
      <dgm:prSet/>
      <dgm:spPr/>
    </dgm:pt>
    <dgm:pt modelId="{6B3B2624-F910-4AC1-B037-D13E254DEDF4}" type="sibTrans" cxnId="{8CAB07C9-9CBC-4BBF-B49E-1640CF45C000}">
      <dgm:prSet/>
      <dgm:spPr/>
    </dgm:pt>
    <dgm:pt modelId="{02794FA3-A337-4664-99B7-4496AEFE99B3}">
      <dgm:prSet phldr="0" custT="1"/>
      <dgm:spPr/>
      <dgm:t>
        <a:bodyPr vert="horz" wrap="square"/>
        <a:lstStyle/>
        <a:p>
          <a:pPr algn="l" defTabSz="622300">
            <a:lnSpc>
              <a:spcPct val="150000"/>
            </a:lnSpc>
            <a:spcBef>
              <a:spcPct val="0"/>
            </a:spcBef>
            <a:spcAft>
              <a:spcPct val="20000"/>
            </a:spcAft>
          </a:pPr>
          <a:endParaRPr sz="500"/>
        </a:p>
      </dgm:t>
    </dgm:pt>
    <dgm:pt modelId="{204A5211-87FC-4AAE-BC04-9DFB0F6E0336}" type="parTrans" cxnId="{C9BB0A1D-57EF-4709-BD29-D6B5576F8887}">
      <dgm:prSet/>
      <dgm:spPr/>
    </dgm:pt>
    <dgm:pt modelId="{F7C020BA-7C8C-47BE-8F48-13BDC83A7DAF}" type="sibTrans" cxnId="{C9BB0A1D-57EF-4709-BD29-D6B5576F8887}">
      <dgm:prSet/>
      <dgm:spPr/>
    </dgm:pt>
    <dgm:pt modelId="{9D0BA7E1-AEFF-403D-8141-6FC65AF2EEE5}">
      <dgm:prSet phldr="0" custT="1"/>
      <dgm:spPr/>
      <dgm:t>
        <a:bodyPr vert="horz" wrap="square"/>
        <a:lstStyle/>
        <a:p>
          <a:pPr algn="l" defTabSz="622300">
            <a:lnSpc>
              <a:spcPct val="150000"/>
            </a:lnSpc>
            <a:spcBef>
              <a:spcPct val="0"/>
            </a:spcBef>
            <a:spcAft>
              <a:spcPct val="20000"/>
            </a:spcAft>
          </a:pPr>
          <a:endParaRPr sz="500"/>
        </a:p>
      </dgm:t>
    </dgm:pt>
    <dgm:pt modelId="{33A5FEE6-D449-44CA-B8E4-2F9512B99A4E}" type="parTrans" cxnId="{B569904C-3BCE-4584-AA3B-5FC372556EB0}">
      <dgm:prSet/>
      <dgm:spPr/>
    </dgm:pt>
    <dgm:pt modelId="{18FCE36D-C9D3-4F78-B3F8-A5A4CC6C301E}" type="sibTrans" cxnId="{B569904C-3BCE-4584-AA3B-5FC372556EB0}">
      <dgm:prSet/>
      <dgm:spPr/>
    </dgm:pt>
    <dgm:pt modelId="{2A5DEE5A-4EA9-4CF3-BAEB-86AB56E7B00E}">
      <dgm:prSet phldr="0" custT="1"/>
      <dgm:spPr/>
      <dgm:t>
        <a:bodyPr vert="horz" wrap="square"/>
        <a:lstStyle/>
        <a:p>
          <a:pPr algn="l" defTabSz="622300">
            <a:lnSpc>
              <a:spcPct val="150000"/>
            </a:lnSpc>
            <a:spcBef>
              <a:spcPct val="0"/>
            </a:spcBef>
            <a:spcAft>
              <a:spcPct val="20000"/>
            </a:spcAft>
          </a:pPr>
          <a:endParaRPr sz="500"/>
        </a:p>
      </dgm:t>
    </dgm:pt>
    <dgm:pt modelId="{BE4866B0-C77E-4B34-ADDE-555DF2622CF4}" type="parTrans" cxnId="{89235E35-3586-4864-997B-A7CB8639E8FE}">
      <dgm:prSet/>
      <dgm:spPr/>
    </dgm:pt>
    <dgm:pt modelId="{6FCD24E7-CF82-4909-9B35-78543073365B}" type="sibTrans" cxnId="{89235E35-3586-4864-997B-A7CB8639E8FE}">
      <dgm:prSet/>
      <dgm:spPr/>
    </dgm:pt>
    <dgm:pt modelId="{294BE8B4-2A94-4F20-8972-B23449C8149E}">
      <dgm:prSet phldr="0" custT="1"/>
      <dgm:spPr/>
      <dgm:t>
        <a:bodyPr vert="horz" wrap="square"/>
        <a:lstStyle/>
        <a:p>
          <a:pPr algn="l" defTabSz="622300">
            <a:lnSpc>
              <a:spcPct val="150000"/>
            </a:lnSpc>
            <a:spcBef>
              <a:spcPct val="0"/>
            </a:spcBef>
            <a:spcAft>
              <a:spcPct val="20000"/>
            </a:spcAft>
          </a:pPr>
          <a:endParaRPr sz="500"/>
        </a:p>
      </dgm:t>
    </dgm:pt>
    <dgm:pt modelId="{3A168D2A-FB5C-4A7C-BF7E-BEAB38121BAD}" type="parTrans" cxnId="{F8F5FD67-76B0-42BD-A98D-AD44768B0B15}">
      <dgm:prSet/>
      <dgm:spPr/>
    </dgm:pt>
    <dgm:pt modelId="{17E2105D-B77C-4153-B5FA-12438349A48E}" type="sibTrans" cxnId="{F8F5FD67-76B0-42BD-A98D-AD44768B0B15}">
      <dgm:prSet/>
      <dgm:spPr/>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F0FB8D28-6C60-43F0-A66B-C16686CC1C18}" type="presOf" srcId="{4240579F-7BFC-49CB-BEE5-509F503367AC}" destId="{3B57A0D3-8728-40A5-B79E-F7D5C3A120C7}" srcOrd="0" destOrd="5" presId="urn:microsoft.com/office/officeart/2005/8/layout/vList2#7"/>
    <dgm:cxn modelId="{5B0B6E5B-046D-4420-B8EB-06716D2AA620}" srcId="{EA9490CF-B859-4141-837A-1D4A6746AA49}" destId="{F4CBB09D-6614-4211-9A5D-4AFF0AA05A1C}" srcOrd="2" destOrd="0" parTransId="{3B8EAE4F-B73E-4CD0-92B9-208FA03367C5}" sibTransId="{8CC55B34-E889-44A0-A843-9645BC0BFF22}"/>
    <dgm:cxn modelId="{F8933A8D-50F8-4159-9E71-8F73D6778A06}" type="presOf" srcId="{4E19B105-A5C7-4384-890E-51D95C5B479B}" destId="{3B57A0D3-8728-40A5-B79E-F7D5C3A120C7}" srcOrd="0" destOrd="4" presId="urn:microsoft.com/office/officeart/2005/8/layout/vList2#7"/>
    <dgm:cxn modelId="{61E81ACF-3C77-4686-8EC9-988947D9B50B}" srcId="{EA9490CF-B859-4141-837A-1D4A6746AA49}" destId="{4240579F-7BFC-49CB-BEE5-509F503367AC}" srcOrd="5" destOrd="0" parTransId="{4F339D07-5DFE-444C-B12B-503A983B7370}" sibTransId="{DEC82164-4A98-460B-AFF6-25A61B2942A0}"/>
    <dgm:cxn modelId="{B569904C-3BCE-4584-AA3B-5FC372556EB0}" srcId="{EA9490CF-B859-4141-837A-1D4A6746AA49}" destId="{9D0BA7E1-AEFF-403D-8141-6FC65AF2EEE5}" srcOrd="11" destOrd="0" parTransId="{33A5FEE6-D449-44CA-B8E4-2F9512B99A4E}" sibTransId="{18FCE36D-C9D3-4F78-B3F8-A5A4CC6C301E}"/>
    <dgm:cxn modelId="{9E5CFED0-AA81-4B8C-B4C2-B7639A499BF3}" type="presOf" srcId="{EA9490CF-B859-4141-837A-1D4A6746AA49}" destId="{3E62794C-1607-4733-ADCA-906674A22343}" srcOrd="0" destOrd="0" presId="urn:microsoft.com/office/officeart/2005/8/layout/vList2#7"/>
    <dgm:cxn modelId="{C9BB0A1D-57EF-4709-BD29-D6B5576F8887}" srcId="{EA9490CF-B859-4141-837A-1D4A6746AA49}" destId="{02794FA3-A337-4664-99B7-4496AEFE99B3}" srcOrd="10" destOrd="0" parTransId="{204A5211-87FC-4AAE-BC04-9DFB0F6E0336}" sibTransId="{F7C020BA-7C8C-47BE-8F48-13BDC83A7DAF}"/>
    <dgm:cxn modelId="{8CAB07C9-9CBC-4BBF-B49E-1640CF45C000}" srcId="{EA9490CF-B859-4141-837A-1D4A6746AA49}" destId="{877120B5-9D49-417B-9852-03A67BAF1CFD}" srcOrd="9" destOrd="0" parTransId="{639EF2F4-497D-401A-B6A8-A93B966A554A}" sibTransId="{6B3B2624-F910-4AC1-B037-D13E254DEDF4}"/>
    <dgm:cxn modelId="{F8F5FD67-76B0-42BD-A98D-AD44768B0B15}" srcId="{EA9490CF-B859-4141-837A-1D4A6746AA49}" destId="{294BE8B4-2A94-4F20-8972-B23449C8149E}" srcOrd="13" destOrd="0" parTransId="{3A168D2A-FB5C-4A7C-BF7E-BEAB38121BAD}" sibTransId="{17E2105D-B77C-4153-B5FA-12438349A48E}"/>
    <dgm:cxn modelId="{A943E0D4-F174-4D80-896B-D90FA36317FE}" type="presOf" srcId="{BE26E029-2D8B-480F-B2C8-C83B4E42E474}" destId="{3B57A0D3-8728-40A5-B79E-F7D5C3A120C7}" srcOrd="0" destOrd="3" presId="urn:microsoft.com/office/officeart/2005/8/layout/vList2#7"/>
    <dgm:cxn modelId="{AFFC049D-F86F-4B24-B972-32FD59A631CB}" type="presOf" srcId="{4935F7FA-1D5F-4B60-8689-4C8381B1CEDC}" destId="{7EBC2B5E-0208-4570-99BE-61F14D8CFDE7}" srcOrd="0" destOrd="0" presId="urn:microsoft.com/office/officeart/2005/8/layout/vList2#7"/>
    <dgm:cxn modelId="{AE294B13-9D8F-4BDC-96E7-42A8D913E3FB}" srcId="{EA9490CF-B859-4141-837A-1D4A6746AA49}" destId="{E2F866C8-322C-47A7-B633-703C4112826F}" srcOrd="0" destOrd="0" parTransId="{9E81CED7-86DC-4713-AF35-B4B8640352B8}" sibTransId="{B29B00E5-D3BA-4D5C-890D-999070FEB1C1}"/>
    <dgm:cxn modelId="{C05A4DBB-D769-4A7E-A142-AEA56FE89FC9}" srcId="{EA9490CF-B859-4141-837A-1D4A6746AA49}" destId="{4E19B105-A5C7-4384-890E-51D95C5B479B}" srcOrd="4" destOrd="0" parTransId="{90B31EE0-6304-4E37-98C5-56B863CE93CC}" sibTransId="{1841625B-E7A9-4CBA-B4F4-1C6BCA23D67E}"/>
    <dgm:cxn modelId="{2C87366E-ADE6-4DA1-AAFE-F9837837C6A8}" type="presOf" srcId="{9D0BA7E1-AEFF-403D-8141-6FC65AF2EEE5}" destId="{3B57A0D3-8728-40A5-B79E-F7D5C3A120C7}" srcOrd="0" destOrd="11" presId="urn:microsoft.com/office/officeart/2005/8/layout/vList2#7"/>
    <dgm:cxn modelId="{5A18AC57-2903-47FF-840B-8B5B61EBDD12}" srcId="{EA9490CF-B859-4141-837A-1D4A6746AA49}" destId="{BE26E029-2D8B-480F-B2C8-C83B4E42E474}" srcOrd="3" destOrd="0" parTransId="{69B5C6D6-9DB0-4A75-A7CE-D4F29BB06744}" sibTransId="{E608A05C-2126-4244-B8D5-DADA008CD7CF}"/>
    <dgm:cxn modelId="{4CAB9548-4737-4C64-A734-2FAED5B6B374}" srcId="{EA9490CF-B859-4141-837A-1D4A6746AA49}" destId="{96B9DFE9-1AAB-461E-9302-6BA31AB21F2B}" srcOrd="7" destOrd="0" parTransId="{178A1075-9C20-45D6-9EF9-C67B8B327D53}" sibTransId="{FFF5135B-9EEC-4B3B-B983-81F49F6DEF7B}"/>
    <dgm:cxn modelId="{4ECDFF4F-94C6-4D98-BB22-C4A0DA306D09}" srcId="{4935F7FA-1D5F-4B60-8689-4C8381B1CEDC}" destId="{EA9490CF-B859-4141-837A-1D4A6746AA49}" srcOrd="0" destOrd="0" parTransId="{182DCE9F-4626-4193-B2B4-0CCF25747DA8}" sibTransId="{20E57596-7E32-460F-85A2-AA181D20A67B}"/>
    <dgm:cxn modelId="{74514171-2D2E-4CC6-86BA-41606FE1CC1E}" type="presOf" srcId="{294BE8B4-2A94-4F20-8972-B23449C8149E}" destId="{3B57A0D3-8728-40A5-B79E-F7D5C3A120C7}" srcOrd="0" destOrd="13" presId="urn:microsoft.com/office/officeart/2005/8/layout/vList2#7"/>
    <dgm:cxn modelId="{1EAF5F37-6510-4904-99A9-A3FA3A288982}" type="presOf" srcId="{02794FA3-A337-4664-99B7-4496AEFE99B3}" destId="{3B57A0D3-8728-40A5-B79E-F7D5C3A120C7}" srcOrd="0" destOrd="10" presId="urn:microsoft.com/office/officeart/2005/8/layout/vList2#7"/>
    <dgm:cxn modelId="{D992E077-60CC-4723-BB0F-578B9254B173}" type="presOf" srcId="{F4CBB09D-6614-4211-9A5D-4AFF0AA05A1C}" destId="{3B57A0D3-8728-40A5-B79E-F7D5C3A120C7}" srcOrd="0" destOrd="2" presId="urn:microsoft.com/office/officeart/2005/8/layout/vList2#7"/>
    <dgm:cxn modelId="{A2177F3F-D59B-4639-BFB7-2C422E5EBFCB}" srcId="{EA9490CF-B859-4141-837A-1D4A6746AA49}" destId="{736A4B74-3AE0-43BB-A9D0-6759A104A3FC}" srcOrd="1" destOrd="0" parTransId="{44697C8B-39DD-44E2-865A-BC96E23BEB18}" sibTransId="{85102A59-C4B8-40A4-A569-260D4363BE69}"/>
    <dgm:cxn modelId="{EA4FA640-89A0-4724-B577-2C4DF500F76B}" srcId="{EA9490CF-B859-4141-837A-1D4A6746AA49}" destId="{65937A2C-4D9E-42B8-9FB1-441477BDC9AC}" srcOrd="8" destOrd="0" parTransId="{8CA9F9BF-2303-4F94-A430-90EEC1210348}" sibTransId="{16D76E4B-E1D9-4FF2-ADC5-415E04014CDF}"/>
    <dgm:cxn modelId="{C25A99BE-79C0-471A-87B5-ED4DFFF92A09}" type="presOf" srcId="{2A5DEE5A-4EA9-4CF3-BAEB-86AB56E7B00E}" destId="{3B57A0D3-8728-40A5-B79E-F7D5C3A120C7}" srcOrd="0" destOrd="12" presId="urn:microsoft.com/office/officeart/2005/8/layout/vList2#7"/>
    <dgm:cxn modelId="{2CE72F15-501C-432E-89E0-39B36AD29184}" type="presOf" srcId="{736A4B74-3AE0-43BB-A9D0-6759A104A3FC}" destId="{3B57A0D3-8728-40A5-B79E-F7D5C3A120C7}" srcOrd="0" destOrd="1" presId="urn:microsoft.com/office/officeart/2005/8/layout/vList2#7"/>
    <dgm:cxn modelId="{89235E35-3586-4864-997B-A7CB8639E8FE}" srcId="{EA9490CF-B859-4141-837A-1D4A6746AA49}" destId="{2A5DEE5A-4EA9-4CF3-BAEB-86AB56E7B00E}" srcOrd="12" destOrd="0" parTransId="{BE4866B0-C77E-4B34-ADDE-555DF2622CF4}" sibTransId="{6FCD24E7-CF82-4909-9B35-78543073365B}"/>
    <dgm:cxn modelId="{060EC3ED-1D3B-4D6F-A85C-F2F88498087A}" type="presOf" srcId="{65937A2C-4D9E-42B8-9FB1-441477BDC9AC}" destId="{3B57A0D3-8728-40A5-B79E-F7D5C3A120C7}" srcOrd="0" destOrd="8" presId="urn:microsoft.com/office/officeart/2005/8/layout/vList2#7"/>
    <dgm:cxn modelId="{292806A4-B394-4ACD-A73A-4D73BDF240E4}" type="presOf" srcId="{ECD82ACB-9ABE-4495-A9ED-14A5A3098267}" destId="{3B57A0D3-8728-40A5-B79E-F7D5C3A120C7}" srcOrd="0" destOrd="6" presId="urn:microsoft.com/office/officeart/2005/8/layout/vList2#7"/>
    <dgm:cxn modelId="{E400E8D7-9352-4519-91EC-CC3B49C3F098}" srcId="{EA9490CF-B859-4141-837A-1D4A6746AA49}" destId="{ECD82ACB-9ABE-4495-A9ED-14A5A3098267}" srcOrd="6" destOrd="0" parTransId="{7F8B3A2C-D7EA-449F-8094-004AFC2F722B}" sibTransId="{BB9C6EE9-ADFB-401B-8E53-54F9A47EE602}"/>
    <dgm:cxn modelId="{50CCF258-F100-4A1A-9D10-19159B553CBF}" type="presOf" srcId="{877120B5-9D49-417B-9852-03A67BAF1CFD}" destId="{3B57A0D3-8728-40A5-B79E-F7D5C3A120C7}" srcOrd="0" destOrd="9" presId="urn:microsoft.com/office/officeart/2005/8/layout/vList2#7"/>
    <dgm:cxn modelId="{45B725C1-1FE9-4406-B388-FE0C44DA5EA5}" type="presOf" srcId="{E2F866C8-322C-47A7-B633-703C4112826F}" destId="{3B57A0D3-8728-40A5-B79E-F7D5C3A120C7}" srcOrd="0" destOrd="0" presId="urn:microsoft.com/office/officeart/2005/8/layout/vList2#7"/>
    <dgm:cxn modelId="{3665F14F-315B-4A8E-BD18-615AAEE5ABF2}" type="presOf" srcId="{96B9DFE9-1AAB-461E-9302-6BA31AB21F2B}" destId="{3B57A0D3-8728-40A5-B79E-F7D5C3A120C7}" srcOrd="0" destOrd="7" presId="urn:microsoft.com/office/officeart/2005/8/layout/vList2#7"/>
    <dgm:cxn modelId="{6BB6BD1C-F7A0-4510-A85A-8E7DE5A8599C}" type="presParOf" srcId="{7EBC2B5E-0208-4570-99BE-61F14D8CFDE7}" destId="{3E62794C-1607-4733-ADCA-906674A22343}" srcOrd="0" destOrd="0" presId="urn:microsoft.com/office/officeart/2005/8/layout/vList2#7"/>
    <dgm:cxn modelId="{DAD2DC39-D776-48CB-94BF-07799D23587A}" type="presParOf" srcId="{7EBC2B5E-0208-4570-99BE-61F14D8CFDE7}" destId="{3B57A0D3-8728-40A5-B79E-F7D5C3A120C7}" srcOrd="1" destOrd="0" presId="urn:microsoft.com/office/officeart/2005/8/layout/vList2#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35F7FA-1D5F-4B60-8689-4C8381B1CEDC}" type="doc">
      <dgm:prSet loTypeId="urn:microsoft.com/office/officeart/2005/8/layout/vList2#7" loCatId="list" qsTypeId="urn:microsoft.com/office/officeart/2005/8/quickstyle/simple1#9" qsCatId="simple" csTypeId="urn:microsoft.com/office/officeart/2005/8/colors/accent1_2#10" csCatId="accent1" phldr="1"/>
      <dgm:spPr/>
      <dgm:t>
        <a:bodyPr/>
        <a:lstStyle/>
        <a:p>
          <a:endParaRPr lang="zh-CN" altLang="en-US"/>
        </a:p>
      </dgm:t>
    </dgm:pt>
    <dgm:pt modelId="{EA9490CF-B859-4141-837A-1D4A6746AA49}">
      <dgm:prSet phldrT="[文本]" phldr="0" custT="1"/>
      <dgm:spPr/>
      <dgm:t>
        <a:bodyPr vert="horz" wrap="square"/>
        <a:lstStyle/>
        <a:p>
          <a:pPr algn="l" defTabSz="711200">
            <a:lnSpc>
              <a:spcPct val="100000"/>
            </a:lnSpc>
            <a:spcBef>
              <a:spcPct val="0"/>
            </a:spcBef>
            <a:spcAft>
              <a:spcPct val="35000"/>
            </a:spcAft>
          </a:pPr>
          <a:r>
            <a:rPr lang="en-US" altLang="zh-CN" sz="1600" kern="1200" dirty="0">
              <a:solidFill>
                <a:prstClr val="white"/>
              </a:solidFill>
              <a:latin typeface="+mn-lt"/>
              <a:ea typeface="方正黑体简体" panose="02010601030101010101" pitchFamily="2" charset="-122"/>
              <a:sym typeface="Arial" panose="020B0604020202020204" pitchFamily="34" charset="0"/>
            </a:rPr>
            <a:t>7. References List</a:t>
          </a:r>
          <a:r>
            <a:rPr lang="en-US" altLang="zh-CN" sz="1600" kern="1200" dirty="0">
              <a:solidFill>
                <a:prstClr val="white"/>
              </a:solidFill>
              <a:highlight>
                <a:srgbClr val="FFFF00"/>
              </a:highlight>
              <a:latin typeface="+mn-lt"/>
              <a:ea typeface="方正黑体简体" panose="02010601030101010101" pitchFamily="2" charset="-122"/>
              <a:sym typeface="Arial" panose="020B0604020202020204" pitchFamily="34" charset="0"/>
            </a:rPr>
            <a:t>  </a:t>
          </a:r>
          <a:r>
            <a:rPr lang="en-US" altLang="zh-CN" sz="1600" kern="1200" dirty="0">
              <a:solidFill>
                <a:prstClr val="white"/>
              </a:solidFill>
              <a:latin typeface="+mn-lt"/>
              <a:ea typeface="方正黑体简体" panose="02010601030101010101" pitchFamily="2" charset="-122"/>
              <a:sym typeface="Arial" panose="020B0604020202020204" pitchFamily="34" charset="0"/>
            </a:rPr>
            <a:t>   </a:t>
          </a:r>
          <a:r>
            <a:rPr lang="zh-CN" altLang="en-US" sz="1600" kern="1200" dirty="0">
              <a:solidFill>
                <a:prstClr val="white"/>
              </a:solidFill>
              <a:latin typeface="+mn-lt"/>
              <a:ea typeface="方正黑体简体" panose="02010601030101010101" pitchFamily="2" charset="-122"/>
              <a:sym typeface="Arial" panose="020B0604020202020204" pitchFamily="34" charset="0"/>
            </a:rPr>
            <a:t>参考文献</a:t>
          </a:r>
          <a:endParaRPr sz="500" dirty="0">
            <a:latin typeface="+mn-lt"/>
          </a:endParaRPr>
        </a:p>
      </dgm:t>
    </dgm:pt>
    <dgm:pt modelId="{182DCE9F-4626-4193-B2B4-0CCF25747DA8}" type="parTrans" cxnId="{65BE80CE-B9E5-4610-9204-BCECD7A84802}">
      <dgm:prSet/>
      <dgm:spPr/>
      <dgm:t>
        <a:bodyPr/>
        <a:lstStyle/>
        <a:p>
          <a:endParaRPr lang="zh-CN" altLang="en-US"/>
        </a:p>
      </dgm:t>
    </dgm:pt>
    <dgm:pt modelId="{20E57596-7E32-460F-85A2-AA181D20A67B}" type="sibTrans" cxnId="{65BE80CE-B9E5-4610-9204-BCECD7A84802}">
      <dgm:prSet/>
      <dgm:spPr/>
      <dgm:t>
        <a:bodyPr/>
        <a:lstStyle/>
        <a:p>
          <a:endParaRPr lang="zh-CN" altLang="en-US"/>
        </a:p>
      </dgm:t>
    </dgm:pt>
    <dgm:pt modelId="{E2F866C8-322C-47A7-B633-703C4112826F}">
      <dgm:prSet phldrT="[文本]"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Data Collection</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dgm:t>
    </dgm:pt>
    <dgm:pt modelId="{9E81CED7-86DC-4713-AF35-B4B8640352B8}" type="parTrans" cxnId="{DE8891E3-8268-4875-ADC8-231375B2D374}">
      <dgm:prSet/>
      <dgm:spPr/>
      <dgm:t>
        <a:bodyPr/>
        <a:lstStyle/>
        <a:p>
          <a:endParaRPr lang="zh-CN" altLang="en-US"/>
        </a:p>
      </dgm:t>
    </dgm:pt>
    <dgm:pt modelId="{B29B00E5-D3BA-4D5C-890D-999070FEB1C1}" type="sibTrans" cxnId="{DE8891E3-8268-4875-ADC8-231375B2D374}">
      <dgm:prSet/>
      <dgm:spPr/>
      <dgm:t>
        <a:bodyPr/>
        <a:lstStyle/>
        <a:p>
          <a:endParaRPr lang="zh-CN" altLang="en-US"/>
        </a:p>
      </dgm:t>
    </dgm:pt>
    <dgm:pt modelId="{C1920D87-F8C6-4090-B3D1-EE3C691E3C36}">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Definitions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dgm:t>
    </dgm:pt>
    <dgm:pt modelId="{A62F0498-38BA-4BDB-8921-FC939E3CBFD4}" type="parTrans" cxnId="{1E305C5B-839F-437C-B274-E4006C38270F}">
      <dgm:prSet/>
      <dgm:spPr/>
    </dgm:pt>
    <dgm:pt modelId="{DBEC8445-B536-4E3F-8FDD-2556A92F70FE}" type="sibTrans" cxnId="{1E305C5B-839F-437C-B274-E4006C38270F}">
      <dgm:prSet/>
      <dgm:spPr/>
    </dgm:pt>
    <dgm:pt modelId="{6EF4D8CB-3C98-4922-827A-18F9FB921F5B}">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Regions and Basins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dgm:t>
    </dgm:pt>
    <dgm:pt modelId="{F659BD27-7E9C-460A-B18D-8171FBD6F9CD}" type="parTrans" cxnId="{585E3D07-64AE-4878-A31D-517A7C906463}">
      <dgm:prSet/>
      <dgm:spPr/>
    </dgm:pt>
    <dgm:pt modelId="{A4059B67-D9EE-497F-9623-2168B73CDD6C}" type="sibTrans" cxnId="{585E3D07-64AE-4878-A31D-517A7C906463}">
      <dgm:prSet/>
      <dgm:spPr/>
    </dgm:pt>
    <dgm:pt modelId="{5359B832-6C68-4B51-84E7-82A562F2009D}">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Acronyms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dgm:t>
    </dgm:pt>
    <dgm:pt modelId="{06649D1F-9BF0-49A6-83BB-6EA2E70BB330}" type="parTrans" cxnId="{499191B8-42F6-4BDB-8E5C-65B81E1C557F}">
      <dgm:prSet/>
      <dgm:spPr/>
    </dgm:pt>
    <dgm:pt modelId="{1B942368-30E7-45CA-80B0-496091C3C0A0}" type="sibTrans" cxnId="{499191B8-42F6-4BDB-8E5C-65B81E1C557F}">
      <dgm:prSet/>
      <dgm:spPr/>
    </dgm:pt>
    <dgm:pt modelId="{BC3058AF-3022-4D84-95D5-491FDBF7AA45}">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Units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dgm:t>
    </dgm:pt>
    <dgm:pt modelId="{BEAFED51-23D2-4848-978F-D5DD9EF3F5AD}" type="parTrans" cxnId="{5514D4EE-062A-483C-80FB-746E3B9DC45A}">
      <dgm:prSet/>
      <dgm:spPr/>
    </dgm:pt>
    <dgm:pt modelId="{8EB04496-A747-4F43-8ED1-42C88EB5D16F}" type="sibTrans" cxnId="{5514D4EE-062A-483C-80FB-746E3B9DC45A}">
      <dgm:prSet/>
      <dgm:spPr/>
    </dgm:pt>
    <dgm:pt modelId="{889BFAD2-E210-4F65-AD87-68FC6C52CA71}">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Conversion Factors</a:t>
          </a:r>
        </a:p>
      </dgm:t>
    </dgm:pt>
    <dgm:pt modelId="{3CCBCCAC-E637-4D63-BA67-23A8D44A968E}" type="parTrans" cxnId="{3D76C787-50B5-46DF-A05A-E20F2AE3034F}">
      <dgm:prSet/>
      <dgm:spPr/>
    </dgm:pt>
    <dgm:pt modelId="{F08116FC-2877-4337-9FBA-7A5C4DF44B9B}" type="sibTrans" cxnId="{3D76C787-50B5-46DF-A05A-E20F2AE3034F}">
      <dgm:prSet/>
      <dgm:spPr/>
    </dgm:pt>
    <dgm:pt modelId="{AF2FA327-EBB1-4EC7-815B-2843E9AC4048}">
      <dgm:prSet phldr="0" custT="1"/>
      <dgm:spPr/>
      <dgm:t>
        <a:bodyPr vert="horz" wrap="square"/>
        <a:lstStyle/>
        <a:p>
          <a:pPr algn="l" defTabSz="622300" eaLnBrk="1" fontAlgn="auto" latinLnBrk="0" hangingPunct="1">
            <a:lnSpc>
              <a:spcPts val="2600"/>
            </a:lnSpc>
            <a:spcBef>
              <a:spcPct val="0"/>
            </a:spcBef>
            <a:spcAft>
              <a:spcPts val="0"/>
            </a:spcAft>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7.7 Discrepancies in Data vs. Previous IGU LNG Reports</a:t>
          </a:r>
        </a:p>
      </dgm:t>
    </dgm:pt>
    <dgm:pt modelId="{C0DED5CD-41EE-4A5D-808D-5B2A1123FD1B}" type="parTrans" cxnId="{F0846F46-29FD-4B35-999B-587A875888CE}">
      <dgm:prSet/>
      <dgm:spPr/>
    </dgm:pt>
    <dgm:pt modelId="{B1C9B0B7-49A7-4271-A3AC-F98A5C28134D}" type="sibTrans" cxnId="{F0846F46-29FD-4B35-999B-587A875888CE}">
      <dgm:prSet/>
      <dgm:spPr/>
    </dgm:pt>
    <dgm:pt modelId="{3E1F49B8-C2D5-466F-A796-CF815D1B620F}">
      <dgm:prSet phldr="0" custT="1"/>
      <dgm:spPr/>
      <dgm:t>
        <a:bodyPr vert="horz" wrap="square"/>
        <a:lstStyle/>
        <a:p>
          <a:pPr algn="l" defTabSz="622300" eaLnBrk="1" fontAlgn="auto" latinLnBrk="0" hangingPunct="1">
            <a:lnSpc>
              <a:spcPts val="2600"/>
            </a:lnSpc>
            <a:spcBef>
              <a:spcPct val="0"/>
            </a:spcBef>
            <a:spcAft>
              <a:spcPts val="0"/>
            </a:spcAft>
          </a:pPr>
          <a:endParaRPr sz="500" dirty="0"/>
        </a:p>
      </dgm:t>
    </dgm:pt>
    <dgm:pt modelId="{6DA383FE-BB5E-4E63-B3DF-180736E3ADEC}" type="parTrans" cxnId="{485148E9-913C-4435-83AB-4C1C7E4CABD7}">
      <dgm:prSet/>
      <dgm:spPr/>
    </dgm:pt>
    <dgm:pt modelId="{9C776DE4-C445-454B-AF83-88788E2B4613}" type="sibTrans" cxnId="{485148E9-913C-4435-83AB-4C1C7E4CABD7}">
      <dgm:prSet/>
      <dgm:spPr/>
    </dgm:pt>
    <dgm:pt modelId="{7EBC2B5E-0208-4570-99BE-61F14D8CFDE7}" type="pres">
      <dgm:prSet presAssocID="{4935F7FA-1D5F-4B60-8689-4C8381B1CEDC}" presName="linear" presStyleCnt="0">
        <dgm:presLayoutVars>
          <dgm:animLvl val="lvl"/>
          <dgm:resizeHandles val="exact"/>
        </dgm:presLayoutVars>
      </dgm:prSet>
      <dgm:spPr/>
      <dgm:t>
        <a:bodyPr/>
        <a:lstStyle/>
        <a:p>
          <a:endParaRPr lang="en-GB"/>
        </a:p>
      </dgm:t>
    </dgm:pt>
    <dgm:pt modelId="{3E62794C-1607-4733-ADCA-906674A22343}" type="pres">
      <dgm:prSet presAssocID="{EA9490CF-B859-4141-837A-1D4A6746AA49}" presName="parentText" presStyleLbl="node1" presStyleIdx="0" presStyleCnt="1" custLinFactNeighborX="2522" custLinFactNeighborY="-4788">
        <dgm:presLayoutVars>
          <dgm:chMax val="0"/>
          <dgm:bulletEnabled val="1"/>
        </dgm:presLayoutVars>
      </dgm:prSet>
      <dgm:spPr/>
      <dgm:t>
        <a:bodyPr/>
        <a:lstStyle/>
        <a:p>
          <a:endParaRPr lang="en-GB"/>
        </a:p>
      </dgm:t>
    </dgm:pt>
    <dgm:pt modelId="{3B57A0D3-8728-40A5-B79E-F7D5C3A120C7}" type="pres">
      <dgm:prSet presAssocID="{EA9490CF-B859-4141-837A-1D4A6746AA49}" presName="childText" presStyleLbl="revTx" presStyleIdx="0" presStyleCnt="1">
        <dgm:presLayoutVars>
          <dgm:bulletEnabled val="1"/>
        </dgm:presLayoutVars>
      </dgm:prSet>
      <dgm:spPr/>
      <dgm:t>
        <a:bodyPr/>
        <a:lstStyle/>
        <a:p>
          <a:endParaRPr lang="en-GB"/>
        </a:p>
      </dgm:t>
    </dgm:pt>
  </dgm:ptLst>
  <dgm:cxnLst>
    <dgm:cxn modelId="{3A521E85-64AB-4F00-907D-E116725FB800}" type="presOf" srcId="{3E1F49B8-C2D5-466F-A796-CF815D1B620F}" destId="{3B57A0D3-8728-40A5-B79E-F7D5C3A120C7}" srcOrd="0" destOrd="7" presId="urn:microsoft.com/office/officeart/2005/8/layout/vList2#7"/>
    <dgm:cxn modelId="{485148E9-913C-4435-83AB-4C1C7E4CABD7}" srcId="{EA9490CF-B859-4141-837A-1D4A6746AA49}" destId="{3E1F49B8-C2D5-466F-A796-CF815D1B620F}" srcOrd="7" destOrd="0" parTransId="{6DA383FE-BB5E-4E63-B3DF-180736E3ADEC}" sibTransId="{9C776DE4-C445-454B-AF83-88788E2B4613}"/>
    <dgm:cxn modelId="{3D76C787-50B5-46DF-A05A-E20F2AE3034F}" srcId="{EA9490CF-B859-4141-837A-1D4A6746AA49}" destId="{889BFAD2-E210-4F65-AD87-68FC6C52CA71}" srcOrd="5" destOrd="0" parTransId="{3CCBCCAC-E637-4D63-BA67-23A8D44A968E}" sibTransId="{F08116FC-2877-4337-9FBA-7A5C4DF44B9B}"/>
    <dgm:cxn modelId="{DE8891E3-8268-4875-ADC8-231375B2D374}" srcId="{EA9490CF-B859-4141-837A-1D4A6746AA49}" destId="{E2F866C8-322C-47A7-B633-703C4112826F}" srcOrd="0" destOrd="0" parTransId="{9E81CED7-86DC-4713-AF35-B4B8640352B8}" sibTransId="{B29B00E5-D3BA-4D5C-890D-999070FEB1C1}"/>
    <dgm:cxn modelId="{3B74CCA5-842D-4A67-A1BD-06132A076ECD}" type="presOf" srcId="{C1920D87-F8C6-4090-B3D1-EE3C691E3C36}" destId="{3B57A0D3-8728-40A5-B79E-F7D5C3A120C7}" srcOrd="0" destOrd="1" presId="urn:microsoft.com/office/officeart/2005/8/layout/vList2#7"/>
    <dgm:cxn modelId="{1E305C5B-839F-437C-B274-E4006C38270F}" srcId="{EA9490CF-B859-4141-837A-1D4A6746AA49}" destId="{C1920D87-F8C6-4090-B3D1-EE3C691E3C36}" srcOrd="1" destOrd="0" parTransId="{A62F0498-38BA-4BDB-8921-FC939E3CBFD4}" sibTransId="{DBEC8445-B536-4E3F-8FDD-2556A92F70FE}"/>
    <dgm:cxn modelId="{B106879D-39B1-47CD-B430-F125CD28CC7F}" type="presOf" srcId="{889BFAD2-E210-4F65-AD87-68FC6C52CA71}" destId="{3B57A0D3-8728-40A5-B79E-F7D5C3A120C7}" srcOrd="0" destOrd="5" presId="urn:microsoft.com/office/officeart/2005/8/layout/vList2#7"/>
    <dgm:cxn modelId="{585E3D07-64AE-4878-A31D-517A7C906463}" srcId="{EA9490CF-B859-4141-837A-1D4A6746AA49}" destId="{6EF4D8CB-3C98-4922-827A-18F9FB921F5B}" srcOrd="2" destOrd="0" parTransId="{F659BD27-7E9C-460A-B18D-8171FBD6F9CD}" sibTransId="{A4059B67-D9EE-497F-9623-2168B73CDD6C}"/>
    <dgm:cxn modelId="{7955CA84-BF9A-4876-8235-36D3BEA08E3D}" type="presOf" srcId="{BC3058AF-3022-4D84-95D5-491FDBF7AA45}" destId="{3B57A0D3-8728-40A5-B79E-F7D5C3A120C7}" srcOrd="0" destOrd="4" presId="urn:microsoft.com/office/officeart/2005/8/layout/vList2#7"/>
    <dgm:cxn modelId="{F4CAD242-D017-43CE-A4AB-15F2BBD4C5F8}" type="presOf" srcId="{6EF4D8CB-3C98-4922-827A-18F9FB921F5B}" destId="{3B57A0D3-8728-40A5-B79E-F7D5C3A120C7}" srcOrd="0" destOrd="2" presId="urn:microsoft.com/office/officeart/2005/8/layout/vList2#7"/>
    <dgm:cxn modelId="{0B14EB3F-8FE3-44D6-B060-E8223405C7CC}" type="presOf" srcId="{E2F866C8-322C-47A7-B633-703C4112826F}" destId="{3B57A0D3-8728-40A5-B79E-F7D5C3A120C7}" srcOrd="0" destOrd="0" presId="urn:microsoft.com/office/officeart/2005/8/layout/vList2#7"/>
    <dgm:cxn modelId="{65BE80CE-B9E5-4610-9204-BCECD7A84802}" srcId="{4935F7FA-1D5F-4B60-8689-4C8381B1CEDC}" destId="{EA9490CF-B859-4141-837A-1D4A6746AA49}" srcOrd="0" destOrd="0" parTransId="{182DCE9F-4626-4193-B2B4-0CCF25747DA8}" sibTransId="{20E57596-7E32-460F-85A2-AA181D20A67B}"/>
    <dgm:cxn modelId="{5514D4EE-062A-483C-80FB-746E3B9DC45A}" srcId="{EA9490CF-B859-4141-837A-1D4A6746AA49}" destId="{BC3058AF-3022-4D84-95D5-491FDBF7AA45}" srcOrd="4" destOrd="0" parTransId="{BEAFED51-23D2-4848-978F-D5DD9EF3F5AD}" sibTransId="{8EB04496-A747-4F43-8ED1-42C88EB5D16F}"/>
    <dgm:cxn modelId="{8528ED5E-652F-42B9-83AE-3945337D58EB}" type="presOf" srcId="{AF2FA327-EBB1-4EC7-815B-2843E9AC4048}" destId="{3B57A0D3-8728-40A5-B79E-F7D5C3A120C7}" srcOrd="0" destOrd="6" presId="urn:microsoft.com/office/officeart/2005/8/layout/vList2#7"/>
    <dgm:cxn modelId="{F0846F46-29FD-4B35-999B-587A875888CE}" srcId="{EA9490CF-B859-4141-837A-1D4A6746AA49}" destId="{AF2FA327-EBB1-4EC7-815B-2843E9AC4048}" srcOrd="6" destOrd="0" parTransId="{C0DED5CD-41EE-4A5D-808D-5B2A1123FD1B}" sibTransId="{B1C9B0B7-49A7-4271-A3AC-F98A5C28134D}"/>
    <dgm:cxn modelId="{0EB1062B-88DD-4358-9BF3-C7AE49A21EAC}" type="presOf" srcId="{4935F7FA-1D5F-4B60-8689-4C8381B1CEDC}" destId="{7EBC2B5E-0208-4570-99BE-61F14D8CFDE7}" srcOrd="0" destOrd="0" presId="urn:microsoft.com/office/officeart/2005/8/layout/vList2#7"/>
    <dgm:cxn modelId="{499191B8-42F6-4BDB-8E5C-65B81E1C557F}" srcId="{EA9490CF-B859-4141-837A-1D4A6746AA49}" destId="{5359B832-6C68-4B51-84E7-82A562F2009D}" srcOrd="3" destOrd="0" parTransId="{06649D1F-9BF0-49A6-83BB-6EA2E70BB330}" sibTransId="{1B942368-30E7-45CA-80B0-496091C3C0A0}"/>
    <dgm:cxn modelId="{E57850B6-5668-4810-A40E-C00F53503DF5}" type="presOf" srcId="{EA9490CF-B859-4141-837A-1D4A6746AA49}" destId="{3E62794C-1607-4733-ADCA-906674A22343}" srcOrd="0" destOrd="0" presId="urn:microsoft.com/office/officeart/2005/8/layout/vList2#7"/>
    <dgm:cxn modelId="{57A63590-E4B0-419A-A9B3-555405DC7BCA}" type="presOf" srcId="{5359B832-6C68-4B51-84E7-82A562F2009D}" destId="{3B57A0D3-8728-40A5-B79E-F7D5C3A120C7}" srcOrd="0" destOrd="3" presId="urn:microsoft.com/office/officeart/2005/8/layout/vList2#7"/>
    <dgm:cxn modelId="{EF20BE26-A864-446B-B8F3-6E19C4960242}" type="presParOf" srcId="{7EBC2B5E-0208-4570-99BE-61F14D8CFDE7}" destId="{3E62794C-1607-4733-ADCA-906674A22343}" srcOrd="0" destOrd="0" presId="urn:microsoft.com/office/officeart/2005/8/layout/vList2#7"/>
    <dgm:cxn modelId="{E8C0076F-706D-417E-B96E-6C353FD672B3}" type="presParOf" srcId="{7EBC2B5E-0208-4570-99BE-61F14D8CFDE7}" destId="{3B57A0D3-8728-40A5-B79E-F7D5C3A120C7}" srcOrd="1" destOrd="0" presId="urn:microsoft.com/office/officeart/2005/8/layout/vList2#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1275"/>
          <a:ext cx="4867274" cy="4011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latin typeface="+mn-lt"/>
              <a:ea typeface="方正黑体简体" panose="02010601030101010101" pitchFamily="2" charset="-122"/>
              <a:sym typeface="Arial" panose="020B0604020202020204" pitchFamily="34" charset="0"/>
            </a:rPr>
            <a:t>4. </a:t>
          </a: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Liquefaction</a:t>
          </a:r>
          <a:r>
            <a:rPr lang="en-US" altLang="zh-CN" sz="1600" kern="1200" dirty="0">
              <a:latin typeface="+mn-lt"/>
              <a:ea typeface="方正黑体简体" panose="02010601030101010101" pitchFamily="2" charset="-122"/>
              <a:sym typeface="Arial" panose="020B0604020202020204" pitchFamily="34" charset="0"/>
            </a:rPr>
            <a:t> Plants    </a:t>
          </a:r>
          <a:r>
            <a:rPr lang="zh-CN" altLang="en-US" sz="1600" kern="1200" dirty="0">
              <a:latin typeface="+mn-lt"/>
              <a:ea typeface="方正黑体简体" panose="02010601030101010101" pitchFamily="2" charset="-122"/>
              <a:sym typeface="Arial" panose="020B0604020202020204" pitchFamily="34" charset="0"/>
            </a:rPr>
            <a:t>液化工厂</a:t>
          </a:r>
          <a:endParaRPr sz="500" dirty="0">
            <a:latin typeface="+mn-lt"/>
          </a:endParaRPr>
        </a:p>
      </dsp:txBody>
      <dsp:txXfrm>
        <a:off x="19583" y="20858"/>
        <a:ext cx="4828108" cy="362000"/>
      </dsp:txXfrm>
    </dsp:sp>
    <dsp:sp modelId="{3B57A0D3-8728-40A5-B79E-F7D5C3A120C7}">
      <dsp:nvSpPr>
        <dsp:cNvPr id="0" name=""/>
        <dsp:cNvSpPr/>
      </dsp:nvSpPr>
      <dsp:spPr>
        <a:xfrm>
          <a:off x="0" y="402442"/>
          <a:ext cx="4867274" cy="1734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6" tIns="17780" rIns="99568" bIns="17780" numCol="1" spcCol="1270" anchor="t" anchorCtr="0">
          <a:noAutofit/>
        </a:bodyPr>
        <a:lstStyle/>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Global Liquefaction Capacity and Utilisation</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Liquefaction Capacity by Market</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Liquefaction Technologies</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Floating Liquefaction (LNG-FPSOS)</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Risks to Project Development</a:t>
          </a:r>
        </a:p>
        <a:p>
          <a:pPr marL="114300" lvl="1" indent="-114300" algn="l" defTabSz="622300" eaLnBrk="1" fontAlgn="auto" latinLnBrk="0" hangingPunct="1">
            <a:lnSpc>
              <a:spcPts val="25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 Update on New Liquefaction Plays</a:t>
          </a:r>
          <a:endParaRPr sz="500" dirty="0">
            <a:latin typeface="+mn-lt"/>
          </a:endParaRPr>
        </a:p>
      </dsp:txBody>
      <dsp:txXfrm>
        <a:off x="0" y="402442"/>
        <a:ext cx="4867274" cy="1734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0"/>
          <a:ext cx="4886324" cy="429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latin typeface="+mn-lt"/>
              <a:ea typeface="方正黑体简体" panose="02010601030101010101" pitchFamily="2" charset="-122"/>
              <a:sym typeface="Arial" panose="020B0604020202020204" pitchFamily="34" charset="0"/>
            </a:rPr>
            <a:t>5. LNG Shipping    LNG</a:t>
          </a:r>
          <a:r>
            <a:rPr lang="zh-CN" altLang="en-US" sz="1600" kern="1200" dirty="0">
              <a:latin typeface="+mn-lt"/>
              <a:ea typeface="方正黑体简体" panose="02010601030101010101" pitchFamily="2" charset="-122"/>
              <a:sym typeface="Arial" panose="020B0604020202020204" pitchFamily="34" charset="0"/>
            </a:rPr>
            <a:t>运输</a:t>
          </a:r>
          <a:endParaRPr sz="500" kern="1200" dirty="0">
            <a:latin typeface="+mn-lt"/>
          </a:endParaRPr>
        </a:p>
      </dsp:txBody>
      <dsp:txXfrm>
        <a:off x="20962" y="20962"/>
        <a:ext cx="4844400" cy="387494"/>
      </dsp:txXfrm>
    </dsp:sp>
    <dsp:sp modelId="{3B57A0D3-8728-40A5-B79E-F7D5C3A120C7}">
      <dsp:nvSpPr>
        <dsp:cNvPr id="0" name=""/>
        <dsp:cNvSpPr/>
      </dsp:nvSpPr>
      <dsp:spPr>
        <a:xfrm>
          <a:off x="0" y="431907"/>
          <a:ext cx="4886324" cy="229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41" tIns="17780" rIns="99568" bIns="17780" numCol="1" spcCol="1270" anchor="t" anchorCtr="0">
          <a:noAutofit/>
        </a:bodyPr>
        <a:lstStyle/>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.1 Overview</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.2 LNG Carriers</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.3 Floating Storage and Regasification Unit Ownership (FSRUs)</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.4 2022 LNG Orderbook</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.5 Vessel Costs and Delivery Schedule</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.6 Charter Market</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.7 Fleet Voyages and Vessel Utilisation</a:t>
          </a:r>
        </a:p>
        <a:p>
          <a:pPr marL="114300" lvl="1" indent="-114300" algn="l" defTabSz="622300" eaLnBrk="1" fontAlgn="auto" latinLnBrk="0" hangingPunct="1">
            <a:lnSpc>
              <a:spcPts val="2400"/>
            </a:lnSpc>
            <a:spcBef>
              <a:spcPct val="0"/>
            </a:spcBef>
            <a:spcAft>
              <a:spcPts val="0"/>
            </a:spcAft>
            <a:buChar char="••"/>
          </a:pPr>
          <a:r>
            <a:rPr lang="en-US" altLang="zh-CN" sz="1400" kern="1200" dirty="0">
              <a:latin typeface="+mn-lt"/>
              <a:ea typeface="方正黑体简体" panose="02010601030101010101" pitchFamily="2" charset="-122"/>
              <a:sym typeface="Arial" panose="020B0604020202020204" pitchFamily="34" charset="0"/>
            </a:rPr>
            <a:t>5</a:t>
          </a:r>
          <a:r>
            <a:rPr lang="zh-CN" altLang="en-US" sz="1400" kern="1200" dirty="0">
              <a:latin typeface="+mn-lt"/>
              <a:ea typeface="方正黑体简体" panose="02010601030101010101" pitchFamily="2" charset="-122"/>
              <a:sym typeface="Arial" panose="020B0604020202020204" pitchFamily="34" charset="0"/>
            </a:rPr>
            <a:t>.8 Near Term Shipping Developments</a:t>
          </a:r>
          <a:endParaRPr sz="500" kern="1200" dirty="0">
            <a:latin typeface="+mn-lt"/>
          </a:endParaRPr>
        </a:p>
      </dsp:txBody>
      <dsp:txXfrm>
        <a:off x="0" y="431907"/>
        <a:ext cx="4886324" cy="2296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200"/>
          <a:ext cx="4867274" cy="3799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latin typeface="+mn-lt"/>
              <a:ea typeface="方正黑体简体" panose="02010601030101010101" pitchFamily="2" charset="-122"/>
              <a:sym typeface="Arial" panose="020B0604020202020204" pitchFamily="34" charset="0"/>
            </a:rPr>
            <a:t>1. State of the LNG Industry    LNG</a:t>
          </a:r>
          <a:r>
            <a:rPr lang="zh-CN" altLang="en-US" sz="1600" kern="1200" dirty="0">
              <a:latin typeface="+mn-lt"/>
              <a:ea typeface="方正黑体简体" panose="02010601030101010101" pitchFamily="2" charset="-122"/>
              <a:sym typeface="Arial" panose="020B0604020202020204" pitchFamily="34" charset="0"/>
            </a:rPr>
            <a:t>产业现状</a:t>
          </a:r>
        </a:p>
      </dsp:txBody>
      <dsp:txXfrm>
        <a:off x="18548" y="18748"/>
        <a:ext cx="4830178" cy="342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1649"/>
          <a:ext cx="4866005" cy="4366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solidFill>
                <a:prstClr val="white"/>
              </a:solidFill>
              <a:latin typeface="Arial" panose="020B0604020202020204" pitchFamily="34" charset="0"/>
              <a:ea typeface="方正黑体简体" panose="02010601030101010101" pitchFamily="2" charset="-122"/>
              <a:cs typeface="+mn-cs"/>
              <a:sym typeface="Arial" panose="020B0604020202020204" pitchFamily="34" charset="0"/>
            </a:rPr>
            <a:t>2. </a:t>
          </a: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LNG Trade    LNG</a:t>
          </a:r>
          <a:r>
            <a:rPr lang="zh-CN" altLang="en-US" sz="1600" kern="1200" dirty="0">
              <a:solidFill>
                <a:prstClr val="white"/>
              </a:solidFill>
              <a:latin typeface="+mn-lt"/>
              <a:ea typeface="方正黑体简体" panose="02010601030101010101" pitchFamily="2" charset="-122"/>
              <a:cs typeface="+mn-cs"/>
              <a:sym typeface="Arial" panose="020B0604020202020204" pitchFamily="34" charset="0"/>
            </a:rPr>
            <a:t>贸易</a:t>
          </a:r>
          <a:endParaRPr sz="500" dirty="0">
            <a:latin typeface="+mn-lt"/>
          </a:endParaRPr>
        </a:p>
      </dsp:txBody>
      <dsp:txXfrm>
        <a:off x="21313" y="22962"/>
        <a:ext cx="4823379" cy="393983"/>
      </dsp:txXfrm>
    </dsp:sp>
    <dsp:sp modelId="{3B57A0D3-8728-40A5-B79E-F7D5C3A120C7}">
      <dsp:nvSpPr>
        <dsp:cNvPr id="0" name=""/>
        <dsp:cNvSpPr/>
      </dsp:nvSpPr>
      <dsp:spPr>
        <a:xfrm>
          <a:off x="0" y="438258"/>
          <a:ext cx="4866005" cy="116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496" tIns="17780" rIns="99568" bIns="17780" numCol="1" spcCol="1270" anchor="t" anchorCtr="0">
          <a:noAutofit/>
        </a:bodyPr>
        <a:lstStyle/>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LNG Exports by Market</a:t>
          </a:r>
        </a:p>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LNG Imports by Market</a:t>
          </a:r>
        </a:p>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LNG Interregional Trade</a:t>
          </a:r>
          <a:endParaRPr sz="500" dirty="0">
            <a:latin typeface="+mn-lt"/>
          </a:endParaRPr>
        </a:p>
      </dsp:txBody>
      <dsp:txXfrm>
        <a:off x="0" y="438258"/>
        <a:ext cx="4866005" cy="11672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693"/>
          <a:ext cx="4886324" cy="436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latin typeface="+mn-lt"/>
              <a:ea typeface="方正黑体简体" panose="02010601030101010101" pitchFamily="2" charset="-122"/>
              <a:sym typeface="Arial" panose="020B0604020202020204" pitchFamily="34" charset="0"/>
            </a:rPr>
            <a:t>3. LNG and Gas Pricing    LNG</a:t>
          </a:r>
          <a:r>
            <a:rPr lang="zh-CN" altLang="en-US" sz="1600" kern="1200" dirty="0">
              <a:latin typeface="+mn-lt"/>
              <a:ea typeface="方正黑体简体" panose="02010601030101010101" pitchFamily="2" charset="-122"/>
              <a:sym typeface="Arial" panose="020B0604020202020204" pitchFamily="34" charset="0"/>
            </a:rPr>
            <a:t>及天然气价格趋势</a:t>
          </a:r>
          <a:endParaRPr sz="500" kern="1200" dirty="0">
            <a:latin typeface="+mn-lt"/>
          </a:endParaRPr>
        </a:p>
      </dsp:txBody>
      <dsp:txXfrm>
        <a:off x="21288" y="21981"/>
        <a:ext cx="4843748" cy="393519"/>
      </dsp:txXfrm>
    </dsp:sp>
    <dsp:sp modelId="{3B57A0D3-8728-40A5-B79E-F7D5C3A120C7}">
      <dsp:nvSpPr>
        <dsp:cNvPr id="0" name=""/>
        <dsp:cNvSpPr/>
      </dsp:nvSpPr>
      <dsp:spPr>
        <a:xfrm>
          <a:off x="0" y="436788"/>
          <a:ext cx="4886324" cy="874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41" tIns="17780" rIns="99568" bIns="17780" numCol="1" spcCol="1270" anchor="t" anchorCtr="0">
          <a:noAutofit/>
        </a:bodyPr>
        <a:lstStyle/>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Asia-Pacific LNG Market Price Trends</a:t>
          </a:r>
        </a:p>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Atlantic LNG Market Price Trends</a:t>
          </a:r>
        </a:p>
        <a:p>
          <a:pPr marL="114300" lvl="1" indent="-114300" algn="l" defTabSz="622300">
            <a:lnSpc>
              <a:spcPct val="150000"/>
            </a:lnSpc>
            <a:spcBef>
              <a:spcPct val="0"/>
            </a:spcBef>
            <a:spcAft>
              <a:spcPct val="2000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Crude Oil Market Price Trends</a:t>
          </a:r>
          <a:endParaRPr sz="500" dirty="0">
            <a:latin typeface="+mn-lt"/>
          </a:endParaRPr>
        </a:p>
      </dsp:txBody>
      <dsp:txXfrm>
        <a:off x="0" y="436788"/>
        <a:ext cx="4886324" cy="8744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2290"/>
          <a:ext cx="5179695" cy="427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solidFill>
                <a:prstClr val="white"/>
              </a:solidFill>
              <a:latin typeface="+mn-lt"/>
              <a:ea typeface="方正黑体简体" panose="02010601030101010101" pitchFamily="2" charset="-122"/>
              <a:cs typeface="+mn-cs"/>
              <a:sym typeface="Arial" panose="020B0604020202020204" pitchFamily="34" charset="0"/>
            </a:rPr>
            <a:t>6. LNG Receiving Terminals    LNG</a:t>
          </a:r>
          <a:r>
            <a:rPr lang="zh-CN" altLang="en-US" sz="1600" kern="1200" dirty="0">
              <a:solidFill>
                <a:prstClr val="white"/>
              </a:solidFill>
              <a:latin typeface="+mn-lt"/>
              <a:ea typeface="方正黑体简体" panose="02010601030101010101" pitchFamily="2" charset="-122"/>
              <a:cs typeface="+mn-cs"/>
              <a:sym typeface="Arial" panose="020B0604020202020204" pitchFamily="34" charset="0"/>
            </a:rPr>
            <a:t>接收终端</a:t>
          </a:r>
          <a:endParaRPr sz="500" dirty="0">
            <a:latin typeface="+mn-lt"/>
          </a:endParaRPr>
        </a:p>
      </dsp:txBody>
      <dsp:txXfrm>
        <a:off x="20887" y="23177"/>
        <a:ext cx="5137921" cy="386103"/>
      </dsp:txXfrm>
    </dsp:sp>
    <dsp:sp modelId="{3B57A0D3-8728-40A5-B79E-F7D5C3A120C7}">
      <dsp:nvSpPr>
        <dsp:cNvPr id="0" name=""/>
        <dsp:cNvSpPr/>
      </dsp:nvSpPr>
      <dsp:spPr>
        <a:xfrm>
          <a:off x="0" y="430167"/>
          <a:ext cx="5179695" cy="222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55" tIns="17780" rIns="99568" bIns="17780" numCol="1" spcCol="1270" anchor="t" anchorCtr="0">
          <a:noAutofit/>
        </a:bodyPr>
        <a:lstStyle/>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Overview</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Receiving Terminal Capacity and Global Utilisation</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Receiving Terminal Capacity and Utilisation by Market</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Receiving Terminal LNG Storage Capacity</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Receiving Terminal Berthing Capacity</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Floating and Offshore Regasification</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 Receiving Terminals with Reloading and Transshipment Capabilities</a:t>
          </a:r>
          <a:endParaRPr sz="500" dirty="0">
            <a:latin typeface="+mn-lt"/>
          </a:endParaRPr>
        </a:p>
      </dsp:txBody>
      <dsp:txXfrm>
        <a:off x="0" y="430167"/>
        <a:ext cx="5179695" cy="22205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2685"/>
          <a:ext cx="5271770" cy="49986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711200">
            <a:lnSpc>
              <a:spcPct val="100000"/>
            </a:lnSpc>
            <a:spcBef>
              <a:spcPct val="0"/>
            </a:spcBef>
            <a:spcAft>
              <a:spcPct val="35000"/>
            </a:spcAft>
          </a:pPr>
          <a:r>
            <a:rPr lang="en-US" altLang="zh-CN" sz="2000" b="1" kern="1200" dirty="0">
              <a:latin typeface="+mn-lt"/>
              <a:ea typeface="方正黑体简体" panose="02010601030101010101" pitchFamily="2" charset="-122"/>
              <a:cs typeface="+mn-cs"/>
              <a:sym typeface="Arial" panose="020B0604020202020204" pitchFamily="34" charset="0"/>
            </a:rPr>
            <a:t>Special Topic    </a:t>
          </a:r>
          <a:r>
            <a:rPr lang="zh-CN" sz="2000" b="1" kern="1200" dirty="0">
              <a:latin typeface="+mn-lt"/>
              <a:ea typeface="方正黑体简体" panose="02010601030101010101" pitchFamily="2" charset="-122"/>
              <a:cs typeface="+mn-cs"/>
              <a:sym typeface="Arial" panose="020B0604020202020204" pitchFamily="34" charset="0"/>
            </a:rPr>
            <a:t>特别专题</a:t>
          </a:r>
          <a:endParaRPr sz="500"/>
        </a:p>
      </dsp:txBody>
      <dsp:txXfrm>
        <a:off x="24402" y="27087"/>
        <a:ext cx="5222966" cy="451065"/>
      </dsp:txXfrm>
    </dsp:sp>
    <dsp:sp modelId="{3B57A0D3-8728-40A5-B79E-F7D5C3A120C7}">
      <dsp:nvSpPr>
        <dsp:cNvPr id="0" name=""/>
        <dsp:cNvSpPr/>
      </dsp:nvSpPr>
      <dsp:spPr>
        <a:xfrm>
          <a:off x="0" y="502554"/>
          <a:ext cx="5271770" cy="214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79" tIns="22860" rIns="128016" bIns="22860" numCol="1" spcCol="1270" anchor="t" anchorCtr="0">
          <a:noAutofit/>
        </a:bodyPr>
        <a:lstStyle/>
        <a:p>
          <a:pPr marL="171450" lvl="1" indent="-171450" algn="l" defTabSz="622300">
            <a:lnSpc>
              <a:spcPct val="150000"/>
            </a:lnSpc>
            <a:spcBef>
              <a:spcPct val="0"/>
            </a:spcBef>
            <a:spcAft>
              <a:spcPct val="20000"/>
            </a:spcAft>
            <a:buChar char="••"/>
          </a:pP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Impact of Ukraine </a:t>
          </a:r>
          <a:r>
            <a:rPr lang="en-US" altLang="zh-CN" sz="1800" b="1" kern="1200" dirty="0">
              <a:solidFill>
                <a:srgbClr val="C00000"/>
              </a:solidFill>
              <a:latin typeface="+mn-lt"/>
              <a:ea typeface="方正黑体简体" panose="02010601030101010101" pitchFamily="2" charset="-122"/>
              <a:cs typeface="+mn-cs"/>
              <a:sym typeface="Arial" panose="020B0604020202020204" pitchFamily="34" charset="0"/>
            </a:rPr>
            <a:t>Crisis</a:t>
          </a:r>
          <a:r>
            <a:rPr lang="zh-CN" altLang="en-US" sz="1800" b="1" kern="1200" dirty="0">
              <a:solidFill>
                <a:srgbClr val="C00000"/>
              </a:solidFill>
              <a:highlight>
                <a:srgbClr val="FFFF00"/>
              </a:highlight>
              <a:latin typeface="+mn-lt"/>
              <a:ea typeface="方正黑体简体" panose="02010601030101010101" pitchFamily="2" charset="-122"/>
              <a:cs typeface="+mn-cs"/>
              <a:sym typeface="Arial" panose="020B0604020202020204" pitchFamily="34" charset="0"/>
            </a:rPr>
            <a:t> </a:t>
          </a: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on the LNG Industry</a:t>
          </a:r>
          <a:endParaRPr lang="zh-CN" altLang="en-US" sz="1800" kern="1200" dirty="0">
            <a:solidFill>
              <a:srgbClr val="C00000"/>
            </a:solidFill>
            <a:latin typeface="+mn-lt"/>
            <a:ea typeface="方正黑体简体" panose="02010601030101010101" pitchFamily="2" charset="-122"/>
            <a:cs typeface="+mn-cs"/>
            <a:sym typeface="Arial" panose="020B0604020202020204" pitchFamily="34" charset="0"/>
          </a:endParaRPr>
        </a:p>
        <a:p>
          <a:pPr marL="171450" lvl="1" indent="-171450" algn="l" defTabSz="622300">
            <a:lnSpc>
              <a:spcPct val="150000"/>
            </a:lnSpc>
            <a:spcBef>
              <a:spcPct val="0"/>
            </a:spcBef>
            <a:spcAft>
              <a:spcPct val="20000"/>
            </a:spcAft>
            <a:buChar char="••"/>
          </a:pPr>
          <a:r>
            <a:rPr lang="zh-CN" altLang="en-US" sz="1800" b="1" kern="1200" dirty="0">
              <a:solidFill>
                <a:srgbClr val="C00000"/>
              </a:solidFill>
              <a:latin typeface="+mn-lt"/>
              <a:ea typeface="方正黑体简体" panose="02010601030101010101" pitchFamily="2" charset="-122"/>
              <a:cs typeface="+mn-cs"/>
              <a:sym typeface="Arial" panose="020B0604020202020204" pitchFamily="34" charset="0"/>
            </a:rPr>
            <a:t>Chinese LNG </a:t>
          </a:r>
          <a:r>
            <a:rPr lang="en-US" altLang="zh-CN" sz="1800" b="1" kern="1200" dirty="0">
              <a:solidFill>
                <a:srgbClr val="C00000"/>
              </a:solidFill>
              <a:latin typeface="+mn-lt"/>
              <a:ea typeface="方正黑体简体" panose="02010601030101010101" pitchFamily="2" charset="-122"/>
              <a:cs typeface="+mn-cs"/>
              <a:sym typeface="Arial" panose="020B0604020202020204" pitchFamily="34" charset="0"/>
            </a:rPr>
            <a:t>Market</a:t>
          </a:r>
          <a:endParaRPr lang="zh-CN" altLang="en-US" sz="1800" b="1" kern="1200" dirty="0">
            <a:highlight>
              <a:srgbClr val="FFFF00"/>
            </a:highlight>
            <a:latin typeface="+mn-lt"/>
            <a:ea typeface="方正黑体简体" panose="02010601030101010101" pitchFamily="2" charset="-122"/>
            <a:cs typeface="+mn-cs"/>
            <a:sym typeface="Arial" panose="020B0604020202020204" pitchFamily="34" charset="0"/>
          </a:endParaRPr>
        </a:p>
        <a:p>
          <a:pPr marL="57150" lvl="1" indent="-57150" algn="l" defTabSz="622300">
            <a:lnSpc>
              <a:spcPct val="150000"/>
            </a:lnSpc>
            <a:spcBef>
              <a:spcPct val="0"/>
            </a:spcBef>
            <a:spcAft>
              <a:spcPct val="20000"/>
            </a:spcAft>
            <a:buChar char="••"/>
          </a:pPr>
          <a:endParaRPr sz="400" kern="1200" dirty="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a:p>
          <a:pPr marL="57150" lvl="1" indent="-57150" algn="l" defTabSz="622300">
            <a:lnSpc>
              <a:spcPct val="150000"/>
            </a:lnSpc>
            <a:spcBef>
              <a:spcPct val="0"/>
            </a:spcBef>
            <a:spcAft>
              <a:spcPct val="20000"/>
            </a:spcAft>
            <a:buChar char="••"/>
          </a:pPr>
          <a:endParaRPr sz="500" kern="1200"/>
        </a:p>
      </dsp:txBody>
      <dsp:txXfrm>
        <a:off x="0" y="502554"/>
        <a:ext cx="5271770" cy="21477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2794C-1607-4733-ADCA-906674A22343}">
      <dsp:nvSpPr>
        <dsp:cNvPr id="0" name=""/>
        <dsp:cNvSpPr/>
      </dsp:nvSpPr>
      <dsp:spPr>
        <a:xfrm>
          <a:off x="0" y="0"/>
          <a:ext cx="5179695" cy="427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altLang="zh-CN" sz="1600" kern="1200" dirty="0">
              <a:solidFill>
                <a:prstClr val="white"/>
              </a:solidFill>
              <a:latin typeface="+mn-lt"/>
              <a:ea typeface="方正黑体简体" panose="02010601030101010101" pitchFamily="2" charset="-122"/>
              <a:sym typeface="Arial" panose="020B0604020202020204" pitchFamily="34" charset="0"/>
            </a:rPr>
            <a:t>7. References List</a:t>
          </a:r>
          <a:r>
            <a:rPr lang="en-US" altLang="zh-CN" sz="1600" kern="1200" dirty="0">
              <a:solidFill>
                <a:prstClr val="white"/>
              </a:solidFill>
              <a:highlight>
                <a:srgbClr val="FFFF00"/>
              </a:highlight>
              <a:latin typeface="+mn-lt"/>
              <a:ea typeface="方正黑体简体" panose="02010601030101010101" pitchFamily="2" charset="-122"/>
              <a:sym typeface="Arial" panose="020B0604020202020204" pitchFamily="34" charset="0"/>
            </a:rPr>
            <a:t>  </a:t>
          </a:r>
          <a:r>
            <a:rPr lang="en-US" altLang="zh-CN" sz="1600" kern="1200" dirty="0">
              <a:solidFill>
                <a:prstClr val="white"/>
              </a:solidFill>
              <a:latin typeface="+mn-lt"/>
              <a:ea typeface="方正黑体简体" panose="02010601030101010101" pitchFamily="2" charset="-122"/>
              <a:sym typeface="Arial" panose="020B0604020202020204" pitchFamily="34" charset="0"/>
            </a:rPr>
            <a:t>   </a:t>
          </a:r>
          <a:r>
            <a:rPr lang="zh-CN" altLang="en-US" sz="1600" kern="1200" dirty="0">
              <a:solidFill>
                <a:prstClr val="white"/>
              </a:solidFill>
              <a:latin typeface="+mn-lt"/>
              <a:ea typeface="方正黑体简体" panose="02010601030101010101" pitchFamily="2" charset="-122"/>
              <a:sym typeface="Arial" panose="020B0604020202020204" pitchFamily="34" charset="0"/>
            </a:rPr>
            <a:t>参考文献</a:t>
          </a:r>
          <a:endParaRPr sz="500" dirty="0">
            <a:latin typeface="+mn-lt"/>
          </a:endParaRPr>
        </a:p>
      </dsp:txBody>
      <dsp:txXfrm>
        <a:off x="20887" y="20887"/>
        <a:ext cx="5137921" cy="386103"/>
      </dsp:txXfrm>
    </dsp:sp>
    <dsp:sp modelId="{3B57A0D3-8728-40A5-B79E-F7D5C3A120C7}">
      <dsp:nvSpPr>
        <dsp:cNvPr id="0" name=""/>
        <dsp:cNvSpPr/>
      </dsp:nvSpPr>
      <dsp:spPr>
        <a:xfrm>
          <a:off x="0" y="430167"/>
          <a:ext cx="5179695" cy="222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55" tIns="17780" rIns="99568" bIns="17780" numCol="1" spcCol="1270" anchor="t" anchorCtr="0">
          <a:noAutofit/>
        </a:bodyPr>
        <a:lstStyle/>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.1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Data Collection</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.2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Definitions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.3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Regions and Basins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.4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Acronyms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.5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Units</a:t>
          </a:r>
          <a:endPar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endParaRP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a:t>
          </a:r>
          <a:r>
            <a:rPr lang="zh-CN" altLang="en-US"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.6 </a:t>
          </a: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Conversion Factors</a:t>
          </a:r>
        </a:p>
        <a:p>
          <a:pPr marL="114300" lvl="1" indent="-114300" algn="l" defTabSz="622300" eaLnBrk="1" fontAlgn="auto" latinLnBrk="0" hangingPunct="1">
            <a:lnSpc>
              <a:spcPts val="2600"/>
            </a:lnSpc>
            <a:spcBef>
              <a:spcPct val="0"/>
            </a:spcBef>
            <a:spcAft>
              <a:spcPts val="0"/>
            </a:spcAft>
            <a:buChar char="••"/>
          </a:pPr>
          <a:r>
            <a:rPr lang="en-US" altLang="zh-CN" sz="1400" kern="1200" dirty="0">
              <a:solidFill>
                <a:prstClr val="black">
                  <a:hueOff val="0"/>
                  <a:satOff val="0"/>
                  <a:lumOff val="0"/>
                  <a:alphaOff val="0"/>
                </a:prstClr>
              </a:solidFill>
              <a:latin typeface="+mn-lt"/>
              <a:ea typeface="方正黑体简体" panose="02010601030101010101" pitchFamily="2" charset="-122"/>
              <a:cs typeface="+mn-cs"/>
              <a:sym typeface="Arial" panose="020B0604020202020204" pitchFamily="34" charset="0"/>
            </a:rPr>
            <a:t>7.7 Discrepancies in Data vs. Previous IGU LNG Reports</a:t>
          </a:r>
        </a:p>
        <a:p>
          <a:pPr marL="57150" lvl="1" indent="-57150" algn="l" defTabSz="622300" eaLnBrk="1" fontAlgn="auto" latinLnBrk="0" hangingPunct="1">
            <a:lnSpc>
              <a:spcPts val="2600"/>
            </a:lnSpc>
            <a:spcBef>
              <a:spcPct val="0"/>
            </a:spcBef>
            <a:spcAft>
              <a:spcPts val="0"/>
            </a:spcAft>
            <a:buChar char="••"/>
          </a:pPr>
          <a:endParaRPr sz="500" kern="1200" dirty="0"/>
        </a:p>
      </dsp:txBody>
      <dsp:txXfrm>
        <a:off x="0" y="430167"/>
        <a:ext cx="5179695" cy="2220572"/>
      </dsp:txXfrm>
    </dsp:sp>
  </dsp:spTree>
</dsp:drawing>
</file>

<file path=ppt/diagrams/layout1.xml><?xml version="1.0" encoding="utf-8"?>
<dgm:layoutDef xmlns:dgm="http://schemas.openxmlformats.org/drawingml/2006/diagram" xmlns:a="http://schemas.openxmlformats.org/drawingml/2006/main" uniqueId="urn:microsoft.com/office/officeart/2005/8/layout/vList2#5">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6">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2022-7-20</a:t>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4138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89556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23327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20147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237919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62525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2d54a900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d2d54a900c_1_1:notes"/>
          <p:cNvSpPr txBox="1">
            <a:spLocks noGrp="1"/>
          </p:cNvSpPr>
          <p:nvPr>
            <p:ph type="body" idx="1"/>
          </p:nvPr>
        </p:nvSpPr>
        <p:spPr>
          <a:xfrm>
            <a:off x="685800" y="4399998"/>
            <a:ext cx="5486400" cy="36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d2d54a900c_1_1:notes"/>
          <p:cNvSpPr txBox="1">
            <a:spLocks noGrp="1"/>
          </p:cNvSpPr>
          <p:nvPr>
            <p:ph type="sldNum" idx="12"/>
          </p:nvPr>
        </p:nvSpPr>
        <p:spPr>
          <a:xfrm>
            <a:off x="3884612" y="8685330"/>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US"/>
              <a:t>38</a:t>
            </a:fld>
            <a:endParaRPr sz="1400">
              <a:latin typeface="Arial"/>
              <a:ea typeface="Arial"/>
              <a:cs typeface="Arial"/>
              <a:sym typeface="Arial"/>
            </a:endParaRPr>
          </a:p>
        </p:txBody>
      </p:sp>
    </p:spTree>
    <p:extLst>
      <p:ext uri="{BB962C8B-B14F-4D97-AF65-F5344CB8AC3E}">
        <p14:creationId xmlns:p14="http://schemas.microsoft.com/office/powerpoint/2010/main" val="89450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48</a:t>
            </a:fld>
            <a:endParaRPr lang="zh-CN" altLang="en-US"/>
          </a:p>
        </p:txBody>
      </p:sp>
    </p:spTree>
    <p:extLst>
      <p:ext uri="{BB962C8B-B14F-4D97-AF65-F5344CB8AC3E}">
        <p14:creationId xmlns:p14="http://schemas.microsoft.com/office/powerpoint/2010/main" val="2950249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49</a:t>
            </a:fld>
            <a:endParaRPr lang="zh-CN" altLang="en-US"/>
          </a:p>
        </p:txBody>
      </p:sp>
    </p:spTree>
    <p:extLst>
      <p:ext uri="{BB962C8B-B14F-4D97-AF65-F5344CB8AC3E}">
        <p14:creationId xmlns:p14="http://schemas.microsoft.com/office/powerpoint/2010/main" val="32515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extLst>
      <p:ext uri="{BB962C8B-B14F-4D97-AF65-F5344CB8AC3E}">
        <p14:creationId xmlns:p14="http://schemas.microsoft.com/office/powerpoint/2010/main" val="3319251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图片1"/>
          <p:cNvPicPr>
            <a:picLocks noChangeAspect="1"/>
          </p:cNvPicPr>
          <p:nvPr userDrawn="1"/>
        </p:nvPicPr>
        <p:blipFill>
          <a:blip r:embed="rId4"/>
          <a:stretch>
            <a:fillRect/>
          </a:stretch>
        </p:blipFill>
        <p:spPr>
          <a:xfrm>
            <a:off x="-1905" y="0"/>
            <a:ext cx="12195810" cy="6858000"/>
          </a:xfrm>
          <a:prstGeom prst="rect">
            <a:avLst/>
          </a:prstGeom>
        </p:spPr>
      </p:pic>
      <p:sp>
        <p:nvSpPr>
          <p:cNvPr id="2" name="标题 1"/>
          <p:cNvSpPr>
            <a:spLocks noGrp="1"/>
          </p:cNvSpPr>
          <p:nvPr>
            <p:ph type="ctrTitle" hasCustomPrompt="1"/>
            <p:custDataLst>
              <p:tags r:id="rId1"/>
            </p:custDataLst>
          </p:nvPr>
        </p:nvSpPr>
        <p:spPr>
          <a:xfrm>
            <a:off x="3203575" y="2117090"/>
            <a:ext cx="5772150" cy="1314450"/>
          </a:xfrm>
        </p:spPr>
        <p:txBody>
          <a:bodyPr lIns="90000" tIns="46800" rIns="90000" bIns="46800" anchor="b" anchorCtr="0">
            <a:normAutofit/>
          </a:bodyPr>
          <a:lstStyle>
            <a:lvl1pPr algn="dist" eaLnBrk="1" fontAlgn="auto" latinLnBrk="0" hangingPunct="1">
              <a:lnSpc>
                <a:spcPts val="5000"/>
              </a:lnSpc>
              <a:defRPr sz="4000" u="none" strike="noStrike" kern="1200" cap="none" spc="0" normalizeH="0">
                <a:solidFill>
                  <a:srgbClr val="0066B3"/>
                </a:solidFill>
                <a:uFillTx/>
                <a:latin typeface="微软雅黑" panose="020B0503020204020204" charset="-122"/>
              </a:defRPr>
            </a:lvl1pPr>
          </a:lstStyle>
          <a:p>
            <a:r>
              <a:rPr lang="zh-CN" altLang="en-US">
                <a:sym typeface="+mn-ea"/>
              </a:rPr>
              <a:t>Add Title</a:t>
            </a:r>
            <a:r>
              <a:rPr lang="en-US" altLang="zh-CN">
                <a:sym typeface="+mn-ea"/>
              </a:rPr>
              <a:t> </a:t>
            </a:r>
            <a:r>
              <a:rPr lang="zh-CN" altLang="en-US">
                <a:sym typeface="+mn-ea"/>
              </a:rPr>
              <a:t>Add Title</a:t>
            </a:r>
            <a:endParaRPr lang="zh-CN" altLang="en-US" dirty="0"/>
          </a:p>
        </p:txBody>
      </p:sp>
      <p:sp>
        <p:nvSpPr>
          <p:cNvPr id="3" name="副标题 2"/>
          <p:cNvSpPr>
            <a:spLocks noGrp="1"/>
          </p:cNvSpPr>
          <p:nvPr>
            <p:ph type="subTitle" idx="1" hasCustomPrompt="1"/>
            <p:custDataLst>
              <p:tags r:id="rId2"/>
            </p:custDataLst>
          </p:nvPr>
        </p:nvSpPr>
        <p:spPr>
          <a:xfrm>
            <a:off x="5086985" y="4832350"/>
            <a:ext cx="2005330" cy="421005"/>
          </a:xfrm>
        </p:spPr>
        <p:txBody>
          <a:bodyPr lIns="90000" tIns="46800" rIns="90000" bIns="46800">
            <a:noAutofit/>
          </a:bodyPr>
          <a:lstStyle>
            <a:lvl1pPr marL="0" indent="0" algn="ctr" eaLnBrk="1" fontAlgn="auto" latinLnBrk="0" hangingPunct="1">
              <a:lnSpc>
                <a:spcPct val="100000"/>
              </a:lnSpc>
              <a:spcAft>
                <a:spcPts val="0"/>
              </a:spcAft>
              <a:buNone/>
              <a:defRPr sz="2200" b="1" u="none" strike="noStrike" kern="0" cap="none" spc="0" normalizeH="0">
                <a:solidFill>
                  <a:srgbClr val="0066B3"/>
                </a:solidFill>
                <a:uFillTx/>
                <a:latin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dist"/>
            <a:r>
              <a:rPr lang="en-US" altLang="zh-CN">
                <a:ea typeface="微软雅黑" panose="020B0503020204020204" charset="-122"/>
                <a:sym typeface="+mn-ea"/>
              </a:rPr>
              <a:t>2022.06.09</a:t>
            </a:r>
            <a:endParaRPr lang="zh-CN" altLang="en-US" dirty="0">
              <a:latin typeface="微软雅黑" panose="020B0503020204020204" charset="-122"/>
              <a:ea typeface="微软雅黑" panose="020B050302020402020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044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398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2" name="图片 1" descr="图片2"/>
          <p:cNvPicPr>
            <a:picLocks noChangeAspect="1"/>
          </p:cNvPicPr>
          <p:nvPr userDrawn="1"/>
        </p:nvPicPr>
        <p:blipFill>
          <a:blip r:embed="rId2"/>
          <a:stretch>
            <a:fillRect/>
          </a:stretch>
        </p:blipFill>
        <p:spPr>
          <a:xfrm>
            <a:off x="-2015" y="0"/>
            <a:ext cx="1219603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pic>
        <p:nvPicPr>
          <p:cNvPr id="6" name="图片 5" descr="图片3"/>
          <p:cNvPicPr>
            <a:picLocks noChangeAspect="1"/>
          </p:cNvPicPr>
          <p:nvPr userDrawn="1"/>
        </p:nvPicPr>
        <p:blipFill>
          <a:blip r:embed="rId5"/>
          <a:stretch>
            <a:fillRect/>
          </a:stretch>
        </p:blipFill>
        <p:spPr>
          <a:xfrm>
            <a:off x="-2015" y="0"/>
            <a:ext cx="12196030" cy="6858000"/>
          </a:xfrm>
          <a:prstGeom prst="rect">
            <a:avLst/>
          </a:prstGeom>
        </p:spPr>
      </p:pic>
      <p:sp>
        <p:nvSpPr>
          <p:cNvPr id="2" name="标题 1"/>
          <p:cNvSpPr>
            <a:spLocks noGrp="1"/>
          </p:cNvSpPr>
          <p:nvPr>
            <p:ph type="ctrTitle" hasCustomPrompt="1"/>
            <p:custDataLst>
              <p:tags r:id="rId1"/>
            </p:custDataLst>
          </p:nvPr>
        </p:nvSpPr>
        <p:spPr>
          <a:xfrm>
            <a:off x="2738120" y="2401570"/>
            <a:ext cx="8381365" cy="611505"/>
          </a:xfrm>
        </p:spPr>
        <p:txBody>
          <a:bodyPr lIns="90000" tIns="46800" rIns="90000" bIns="46800" anchor="b" anchorCtr="0">
            <a:noAutofit/>
          </a:bodyPr>
          <a:lstStyle>
            <a:lvl1pPr algn="l" eaLnBrk="1" fontAlgn="auto" latinLnBrk="0" hangingPunct="1">
              <a:lnSpc>
                <a:spcPct val="100000"/>
              </a:lnSpc>
              <a:defRPr sz="3200" u="none" strike="noStrike" kern="1200" cap="none" spc="0" normalizeH="0">
                <a:solidFill>
                  <a:srgbClr val="0066B3"/>
                </a:solidFill>
                <a:uFillTx/>
                <a:latin typeface="微软雅黑" panose="020B0503020204020204" charset="-122"/>
              </a:defRPr>
            </a:lvl1pPr>
          </a:lstStyle>
          <a:p>
            <a:r>
              <a:rPr lang="zh-CN" altLang="en-US">
                <a:sym typeface="+mn-ea"/>
              </a:rPr>
              <a:t>Add Title</a:t>
            </a:r>
            <a:endParaRPr lang="zh-CN" altLang="en-US" dirty="0">
              <a:sym typeface="+mn-ea"/>
            </a:endParaRPr>
          </a:p>
        </p:txBody>
      </p:sp>
      <p:sp>
        <p:nvSpPr>
          <p:cNvPr id="5" name="流程图: 联系 4"/>
          <p:cNvSpPr/>
          <p:nvPr userDrawn="1"/>
        </p:nvSpPr>
        <p:spPr>
          <a:xfrm>
            <a:off x="1783906" y="2356485"/>
            <a:ext cx="701273" cy="701040"/>
          </a:xfrm>
          <a:prstGeom prst="flowChartConnector">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hasCustomPrompt="1"/>
            <p:custDataLst>
              <p:tags r:id="rId2"/>
            </p:custDataLst>
          </p:nvPr>
        </p:nvSpPr>
        <p:spPr>
          <a:xfrm>
            <a:off x="1951345" y="2496503"/>
            <a:ext cx="366395" cy="421005"/>
          </a:xfrm>
        </p:spPr>
        <p:txBody>
          <a:bodyPr lIns="90000" tIns="46800" rIns="90000" bIns="46800">
            <a:noAutofit/>
          </a:bodyPr>
          <a:lstStyle>
            <a:lvl1pPr marL="0" indent="0" algn="ctr" eaLnBrk="1" fontAlgn="auto" latinLnBrk="0" hangingPunct="1">
              <a:lnSpc>
                <a:spcPct val="100000"/>
              </a:lnSpc>
              <a:spcAft>
                <a:spcPts val="0"/>
              </a:spcAft>
              <a:buNone/>
              <a:defRPr sz="2400" b="1" u="none" strike="noStrike" kern="0" cap="none" spc="0" normalizeH="0">
                <a:solidFill>
                  <a:schemeClr val="bg1"/>
                </a:solidFill>
                <a:uFillTx/>
                <a:latin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dist"/>
            <a:r>
              <a:rPr lang="en-US" altLang="zh-CN">
                <a:latin typeface="微软雅黑" panose="020B0503020204020204" charset="-122"/>
                <a:ea typeface="微软雅黑" panose="020B0503020204020204" charset="-122"/>
                <a:sym typeface="+mn-ea"/>
              </a:rPr>
              <a:t>1</a:t>
            </a:r>
            <a:endParaRPr lang="en-US" altLang="zh-CN" dirty="0">
              <a:latin typeface="微软雅黑" panose="020B0503020204020204" charset="-122"/>
              <a:ea typeface="微软雅黑" panose="020B0503020204020204" charset="-122"/>
              <a:sym typeface="+mn-ea"/>
            </a:endParaRPr>
          </a:p>
        </p:txBody>
      </p:sp>
      <p:sp>
        <p:nvSpPr>
          <p:cNvPr id="4" name="灯片编号占位符 3"/>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图片与标题">
    <p:bg>
      <p:bgPr>
        <a:blipFill>
          <a:blip r:embed="rId5"/>
          <a:stretch>
            <a:fillRect/>
          </a:stretch>
        </a:blipFill>
        <a:effectLst/>
      </p:bgPr>
    </p:bg>
    <p:spTree>
      <p:nvGrpSpPr>
        <p:cNvPr id="1" name=""/>
        <p:cNvGrpSpPr/>
        <p:nvPr/>
      </p:nvGrpSpPr>
      <p:grpSpPr>
        <a:xfrm>
          <a:off x="0" y="0"/>
          <a:ext cx="0" cy="0"/>
          <a:chOff x="0" y="0"/>
          <a:chExt cx="0" cy="0"/>
        </a:xfrm>
      </p:grpSpPr>
      <p:sp>
        <p:nvSpPr>
          <p:cNvPr id="4" name="文本占位符 3"/>
          <p:cNvSpPr>
            <a:spLocks noGrp="1"/>
          </p:cNvSpPr>
          <p:nvPr>
            <p:ph type="body" sz="half" idx="2" hasCustomPrompt="1"/>
            <p:custDataLst>
              <p:tags r:id="rId1"/>
            </p:custDataLst>
          </p:nvPr>
        </p:nvSpPr>
        <p:spPr>
          <a:xfrm>
            <a:off x="355600" y="1270000"/>
            <a:ext cx="11484610" cy="4670425"/>
          </a:xfrm>
        </p:spPr>
        <p:txBody>
          <a:bodyPr vert="horz" lIns="90000" tIns="46800" rIns="90000" bIns="46800" rtlCol="0">
            <a:normAutofit/>
          </a:bodyPr>
          <a:lstStyle>
            <a:lvl1pPr marL="0" indent="0" algn="just" eaLnBrk="1" fontAlgn="auto" latinLnBrk="0" hangingPunct="1">
              <a:lnSpc>
                <a:spcPct val="150000"/>
              </a:lnSpc>
              <a:spcBef>
                <a:spcPts val="300"/>
              </a:spcBef>
              <a:spcAft>
                <a:spcPts val="1200"/>
              </a:spcAft>
              <a:buNone/>
              <a:defRPr sz="2000" b="0" u="none" strike="noStrike" kern="1200" cap="none" spc="50" normalizeH="0">
                <a:solidFill>
                  <a:srgbClr val="445469"/>
                </a:solidFill>
                <a:uFillTx/>
              </a:defRPr>
            </a:lvl1pPr>
          </a:lstStyle>
          <a:p>
            <a:pPr lvl="0"/>
            <a:r>
              <a:rPr lang="zh-CN" altLang="en-US"/>
              <a:t>Add your words here，according to your need to draw the text box size.Please read the instructions and more work at the end of the manual template.</a:t>
            </a:r>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r>
              <a:rPr lang="zh-CN" altLang="en-US">
                <a:sym typeface="+mn-ea"/>
              </a:rPr>
              <a:t>Add your words here，according to your need to draw the text box size.Please read the instructions and more work at the end of the manual template.</a:t>
            </a:r>
            <a:endParaRPr lang="zh-CN" altLang="en-US"/>
          </a:p>
          <a:p>
            <a:pPr lvl="0"/>
            <a:endParaRPr lang="zh-CN" altLang="en-US"/>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
        <p:nvSpPr>
          <p:cNvPr id="2" name="灯片编号占位符 1"/>
          <p:cNvSpPr>
            <a:spLocks noGrp="1"/>
          </p:cNvSpPr>
          <p:nvPr>
            <p:ph type="sldNum" sz="quarter" idx="12"/>
            <p:custDataLst>
              <p:tags r:id="rId3"/>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a:blip r:embed="rId5"/>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hasCustomPrompt="1"/>
            <p:custDataLst>
              <p:tags r:id="rId1"/>
            </p:custDataLst>
          </p:nvPr>
        </p:nvSpPr>
        <p:spPr>
          <a:xfrm>
            <a:off x="356870" y="1271270"/>
            <a:ext cx="11456035" cy="4759325"/>
          </a:xfrm>
        </p:spPr>
        <p:txBody>
          <a:bodyPr vert="horz" lIns="90000" tIns="46800" rIns="90000" bIns="46800" rtlCol="0">
            <a:normAutofit/>
          </a:bodyPr>
          <a:lstStyle>
            <a:lvl1pPr eaLnBrk="1" fontAlgn="auto" latinLnBrk="0" hangingPunct="1">
              <a:spcAft>
                <a:spcPts val="1200"/>
              </a:spcAft>
              <a:defRPr sz="2400" b="1" u="none" strike="noStrike" kern="1200" cap="none" spc="50" normalizeH="0">
                <a:solidFill>
                  <a:srgbClr val="445469"/>
                </a:solidFill>
                <a:uFillTx/>
              </a:defRPr>
            </a:lvl1pPr>
            <a:lvl2pPr marL="457200" indent="0" eaLnBrk="1" fontAlgn="auto" latinLnBrk="0" hangingPunct="1">
              <a:lnSpc>
                <a:spcPct val="150000"/>
              </a:lnSpc>
              <a:spcAft>
                <a:spcPts val="1200"/>
              </a:spcAft>
              <a:buNone/>
              <a:defRPr sz="2000" u="none" strike="noStrike" kern="1200" cap="none" spc="50" normalizeH="0">
                <a:solidFill>
                  <a:srgbClr val="445469"/>
                </a:solidFill>
                <a:uFillTx/>
              </a:defRPr>
            </a:lvl2pPr>
            <a:lvl3pPr eaLnBrk="1" fontAlgn="auto" latinLnBrk="0" hangingPunct="1">
              <a:lnSpc>
                <a:spcPct val="150000"/>
              </a:lnSpc>
              <a:spcAft>
                <a:spcPts val="1200"/>
              </a:spcAft>
              <a:defRPr sz="2000">
                <a:solidFill>
                  <a:srgbClr val="445469"/>
                </a:solidFill>
              </a:defRPr>
            </a:lvl3pPr>
            <a:lvl4pPr eaLnBrk="1" fontAlgn="auto" latinLnBrk="0" hangingPunct="1">
              <a:lnSpc>
                <a:spcPct val="150000"/>
              </a:lnSpc>
              <a:spcAft>
                <a:spcPts val="1200"/>
              </a:spcAft>
              <a:defRPr sz="2000">
                <a:solidFill>
                  <a:srgbClr val="445469"/>
                </a:solidFill>
              </a:defRPr>
            </a:lvl4pPr>
            <a:lvl5pPr eaLnBrk="1" fontAlgn="auto" latinLnBrk="0" hangingPunct="1">
              <a:lnSpc>
                <a:spcPct val="150000"/>
              </a:lnSpc>
              <a:spcAft>
                <a:spcPts val="1200"/>
              </a:spcAft>
              <a:defRPr sz="2000">
                <a:solidFill>
                  <a:srgbClr val="445469"/>
                </a:solidFill>
              </a:defRPr>
            </a:lvl5pPr>
          </a:lstStyle>
          <a:p>
            <a:pPr lvl="0"/>
            <a:r>
              <a:rPr lang="zh-CN" altLang="en-US"/>
              <a:t>Add your words here，according to your need to draw the text box size.</a:t>
            </a:r>
          </a:p>
        </p:txBody>
      </p:sp>
      <p:sp>
        <p:nvSpPr>
          <p:cNvPr id="5" name="灯片编号占位符 4"/>
          <p:cNvSpPr>
            <a:spLocks noGrp="1"/>
          </p:cNvSpPr>
          <p:nvPr>
            <p:ph type="sldNum" sz="quarter" idx="12"/>
            <p:custDataLst>
              <p:tags r:id="rId2"/>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4" name="标题 3"/>
          <p:cNvSpPr>
            <a:spLocks noGrp="1"/>
          </p:cNvSpPr>
          <p:nvPr>
            <p:ph type="title" hasCustomPrompt="1"/>
            <p:custDataLst>
              <p:tags r:id="rId3"/>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图片与标题">
    <p:bg>
      <p:bgPr>
        <a:blipFill>
          <a:blip r:embed="rId7"/>
          <a:stretch>
            <a:fillRect/>
          </a:stretch>
        </a:blipFill>
        <a:effectLst/>
      </p:bgPr>
    </p:bg>
    <p:spTree>
      <p:nvGrpSpPr>
        <p:cNvPr id="1" name=""/>
        <p:cNvGrpSpPr/>
        <p:nvPr/>
      </p:nvGrpSpPr>
      <p:grpSpPr>
        <a:xfrm>
          <a:off x="0" y="0"/>
          <a:ext cx="0" cy="0"/>
          <a:chOff x="0" y="0"/>
          <a:chExt cx="0" cy="0"/>
        </a:xfrm>
      </p:grpSpPr>
      <p:sp>
        <p:nvSpPr>
          <p:cNvPr id="3" name="图片占位符 2"/>
          <p:cNvSpPr>
            <a:spLocks noGrp="1"/>
          </p:cNvSpPr>
          <p:nvPr>
            <p:ph type="pic" idx="1" hasCustomPrompt="1"/>
            <p:custDataLst>
              <p:tags r:id="rId1"/>
            </p:custDataLst>
          </p:nvPr>
        </p:nvSpPr>
        <p:spPr>
          <a:xfrm>
            <a:off x="1243965" y="1555115"/>
            <a:ext cx="3947795" cy="2778125"/>
          </a:xfrm>
        </p:spPr>
        <p:txBody>
          <a:bodyPr vert="horz" lIns="90000" tIns="46800" rIns="90000" bIns="46800" rtlCol="0">
            <a:normAutofit/>
          </a:bodyPr>
          <a:lstStyle>
            <a:lvl1pPr>
              <a:buNone/>
              <a:defRPr sz="1600" u="none" strike="noStrike" kern="1200" cap="none" spc="50" normalizeH="0">
                <a:solidFill>
                  <a:srgbClr val="4088C3"/>
                </a:solidFill>
                <a:uFillTx/>
              </a:defRPr>
            </a:lvl1pPr>
          </a:lstStyle>
          <a:p>
            <a:pPr lvl="0"/>
            <a:r>
              <a:rPr lang="en-US" altLang="zh-CN">
                <a:sym typeface="+mn-ea"/>
              </a:rPr>
              <a:t>P</a:t>
            </a:r>
            <a:r>
              <a:rPr lang="zh-CN" altLang="en-US">
                <a:sym typeface="+mn-ea"/>
              </a:rPr>
              <a:t>icture</a:t>
            </a:r>
          </a:p>
        </p:txBody>
      </p:sp>
      <p:sp>
        <p:nvSpPr>
          <p:cNvPr id="4" name="文本占位符 3"/>
          <p:cNvSpPr>
            <a:spLocks noGrp="1"/>
          </p:cNvSpPr>
          <p:nvPr>
            <p:ph type="body" sz="half" idx="2" hasCustomPrompt="1"/>
            <p:custDataLst>
              <p:tags r:id="rId2"/>
            </p:custDataLst>
          </p:nvPr>
        </p:nvSpPr>
        <p:spPr>
          <a:xfrm>
            <a:off x="5371465" y="1555115"/>
            <a:ext cx="5562600" cy="2778125"/>
          </a:xfrm>
        </p:spPr>
        <p:txBody>
          <a:bodyPr vert="horz" lIns="90000" tIns="46800" rIns="90000" bIns="46800" rtlCol="0">
            <a:normAutofit/>
          </a:bodyPr>
          <a:lstStyle>
            <a:lvl1pPr marL="0" indent="0" algn="l" eaLnBrk="1" fontAlgn="auto" latinLnBrk="0" hangingPunct="1">
              <a:lnSpc>
                <a:spcPct val="150000"/>
              </a:lnSpc>
              <a:spcAft>
                <a:spcPts val="1200"/>
              </a:spcAft>
              <a:buNone/>
              <a:defRPr sz="2000" b="0" u="none" strike="noStrike" kern="1200" cap="none" spc="50" normalizeH="0">
                <a:solidFill>
                  <a:srgbClr val="445469"/>
                </a:solidFill>
                <a:uFillTx/>
              </a:defRPr>
            </a:lvl1pPr>
          </a:lstStyle>
          <a:p>
            <a:pPr lvl="0"/>
            <a:r>
              <a:rPr lang="zh-CN" altLang="en-US">
                <a:sym typeface="+mn-ea"/>
              </a:rPr>
              <a:t>Add Title</a:t>
            </a:r>
            <a:endParaRPr lang="zh-CN" altLang="en-US"/>
          </a:p>
          <a:p>
            <a:pPr lvl="0"/>
            <a:r>
              <a:rPr lang="zh-CN" altLang="en-US"/>
              <a:t>Add your words here，according to your need to draw the text box size.</a:t>
            </a:r>
          </a:p>
        </p:txBody>
      </p:sp>
      <p:sp>
        <p:nvSpPr>
          <p:cNvPr id="2" name="文本占位符 1"/>
          <p:cNvSpPr>
            <a:spLocks noGrp="1"/>
          </p:cNvSpPr>
          <p:nvPr>
            <p:ph type="body" sz="half" idx="13" hasCustomPrompt="1"/>
            <p:custDataLst>
              <p:tags r:id="rId3"/>
            </p:custDataLst>
          </p:nvPr>
        </p:nvSpPr>
        <p:spPr>
          <a:xfrm>
            <a:off x="1243965" y="4501515"/>
            <a:ext cx="9690100" cy="1467485"/>
          </a:xfrm>
        </p:spPr>
        <p:txBody>
          <a:bodyPr vert="horz" lIns="90000" tIns="46800" rIns="90000" bIns="46800" rtlCol="0">
            <a:normAutofit/>
          </a:bodyPr>
          <a:lstStyle>
            <a:lvl1pPr marL="0" indent="0" algn="just" eaLnBrk="1" fontAlgn="auto" latinLnBrk="0" hangingPunct="1">
              <a:lnSpc>
                <a:spcPts val="2400"/>
              </a:lnSpc>
              <a:spcAft>
                <a:spcPts val="0"/>
              </a:spcAft>
              <a:buNone/>
              <a:defRPr sz="2000" b="0" u="none" strike="noStrike" kern="1200" cap="none" spc="50" normalizeH="0">
                <a:solidFill>
                  <a:srgbClr val="445469"/>
                </a:solidFill>
                <a:uFillTx/>
              </a:defRPr>
            </a:lvl1pPr>
          </a:lstStyle>
          <a:p>
            <a:pPr lvl="0"/>
            <a:r>
              <a:rPr lang="zh-CN" altLang="en-US"/>
              <a:t>Add your words here，according to your need to draw the text box size.</a:t>
            </a:r>
            <a:r>
              <a:rPr lang="zh-CN" altLang="en-US">
                <a:sym typeface="+mn-ea"/>
              </a:rPr>
              <a:t>Add your words here，according to your need to draw the text box size.</a:t>
            </a:r>
            <a:endParaRPr lang="zh-CN" altLang="en-US"/>
          </a:p>
          <a:p>
            <a:pPr lvl="0"/>
            <a:endParaRPr lang="zh-CN" altLang="en-US"/>
          </a:p>
        </p:txBody>
      </p:sp>
      <p:sp>
        <p:nvSpPr>
          <p:cNvPr id="5" name="灯片编号占位符 4"/>
          <p:cNvSpPr>
            <a:spLocks noGrp="1"/>
          </p:cNvSpPr>
          <p:nvPr>
            <p:ph type="sldNum" sz="quarter" idx="12"/>
            <p:custDataLst>
              <p:tags r:id="rId4"/>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6" name="标题 5"/>
          <p:cNvSpPr>
            <a:spLocks noGrp="1"/>
          </p:cNvSpPr>
          <p:nvPr>
            <p:ph type="title" hasCustomPrompt="1"/>
            <p:custDataLst>
              <p:tags r:id="rId5"/>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仅标题">
    <p:bg>
      <p:bgPr>
        <a:blipFill>
          <a:blip r:embed="rId4"/>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
        <p:nvSpPr>
          <p:cNvPr id="9" name="标题 8"/>
          <p:cNvSpPr>
            <a:spLocks noGrp="1"/>
          </p:cNvSpPr>
          <p:nvPr>
            <p:ph type="title" hasCustomPrompt="1"/>
            <p:custDataLst>
              <p:tags r:id="rId2"/>
            </p:custDataLst>
          </p:nvPr>
        </p:nvSpPr>
        <p:spPr>
          <a:xfrm>
            <a:off x="355600" y="386080"/>
            <a:ext cx="11484610" cy="705485"/>
          </a:xfrm>
        </p:spPr>
        <p:txBody>
          <a:bodyPr/>
          <a:lstStyle>
            <a:lvl1pPr>
              <a:defRPr u="none" strike="noStrike" kern="1200" cap="none" spc="0" normalizeH="0">
                <a:solidFill>
                  <a:srgbClr val="0066B3"/>
                </a:solidFill>
                <a:uFillTx/>
              </a:defRPr>
            </a:lvl1pPr>
          </a:lstStyle>
          <a:p>
            <a:r>
              <a:rPr lang="zh-CN" altLang="en-US">
                <a:sym typeface="+mn-ea"/>
              </a:rPr>
              <a:t>Add Title</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blipFill>
          <a:blip r:embed="rId3"/>
          <a:stretch>
            <a:fillRect/>
          </a:stretch>
        </a:blip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custDataLst>
              <p:tags r:id="rId1"/>
            </p:custDataLst>
          </p:nvPr>
        </p:nvSpPr>
        <p:spPr>
          <a:xfrm>
            <a:off x="5011530" y="6413500"/>
            <a:ext cx="2172970" cy="316865"/>
          </a:xfrm>
        </p:spPr>
        <p:txBody>
          <a:bodyPr/>
          <a:lstStyle>
            <a:lvl1pPr algn="ctr">
              <a:defRPr sz="1600" b="1">
                <a:solidFill>
                  <a:schemeClr val="bg1"/>
                </a:solidFill>
              </a:defRPr>
            </a:lvl1pPr>
          </a:lstStyle>
          <a:p>
            <a:fld id="{49AE70B2-8BF9-45C0-BB95-33D1B9D3A854}" type="slidenum">
              <a:rPr lang="zh-CN" altLang="en-US" smtClean="0"/>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图片4"/>
          <p:cNvPicPr>
            <a:picLocks noChangeAspect="1"/>
          </p:cNvPicPr>
          <p:nvPr userDrawn="1"/>
        </p:nvPicPr>
        <p:blipFill>
          <a:blip r:embed="rId3"/>
          <a:stretch>
            <a:fillRect/>
          </a:stretch>
        </p:blipFill>
        <p:spPr>
          <a:xfrm>
            <a:off x="0" y="0"/>
            <a:ext cx="12196030" cy="6858000"/>
          </a:xfrm>
          <a:prstGeom prst="rect">
            <a:avLst/>
          </a:prstGeom>
        </p:spPr>
      </p:pic>
      <p:sp>
        <p:nvSpPr>
          <p:cNvPr id="2" name="标题 1"/>
          <p:cNvSpPr>
            <a:spLocks noGrp="1"/>
          </p:cNvSpPr>
          <p:nvPr>
            <p:ph type="title" hasCustomPrompt="1"/>
            <p:custDataLst>
              <p:tags r:id="rId1"/>
            </p:custDataLst>
          </p:nvPr>
        </p:nvSpPr>
        <p:spPr>
          <a:xfrm>
            <a:off x="3321512" y="3339465"/>
            <a:ext cx="5553006" cy="1018540"/>
          </a:xfrm>
        </p:spPr>
        <p:txBody>
          <a:bodyPr vert="horz" lIns="90000" tIns="46800" rIns="90000" bIns="46800" rtlCol="0" anchor="t" anchorCtr="0">
            <a:noAutofit/>
          </a:bodyPr>
          <a:lstStyle>
            <a:lvl1pPr algn="dist">
              <a:defRPr sz="6600" u="none" strike="noStrike" kern="1200" cap="none" spc="300" normalizeH="0">
                <a:solidFill>
                  <a:srgbClr val="0066B3"/>
                </a:solidFill>
                <a:uFillTx/>
              </a:defRPr>
            </a:lvl1pPr>
          </a:lstStyle>
          <a:p>
            <a:pPr lvl="0"/>
            <a:r>
              <a:rPr lang="zh-CN" altLang="en-US">
                <a:sym typeface="+mn-ea"/>
              </a:rPr>
              <a:t>THANK YOU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367221" y="384245"/>
            <a:ext cx="10972825" cy="705600"/>
          </a:xfrm>
          <a:prstGeom prst="rect">
            <a:avLst/>
          </a:prstGeom>
        </p:spPr>
        <p:txBody>
          <a:bodyPr vert="horz" lIns="90170" tIns="46990" rIns="90170" bIns="46990" rtlCol="0" anchor="ctr" anchorCtr="0">
            <a:normAutofit/>
          </a:bodyPr>
          <a:lstStyle/>
          <a:p>
            <a:r>
              <a:rPr lang="zh-CN" altLang="en-US" dirty="0"/>
              <a:t>Add Title</a:t>
            </a:r>
          </a:p>
        </p:txBody>
      </p:sp>
      <p:sp>
        <p:nvSpPr>
          <p:cNvPr id="3" name="文本占位符 2"/>
          <p:cNvSpPr>
            <a:spLocks noGrp="1"/>
          </p:cNvSpPr>
          <p:nvPr>
            <p:ph type="body" idx="1"/>
            <p:custDataLst>
              <p:tags r:id="rId15"/>
            </p:custDataLst>
          </p:nvPr>
        </p:nvSpPr>
        <p:spPr>
          <a:xfrm>
            <a:off x="366395" y="1490345"/>
            <a:ext cx="11214735" cy="4759325"/>
          </a:xfrm>
          <a:prstGeom prst="rect">
            <a:avLst/>
          </a:prstGeom>
        </p:spPr>
        <p:txBody>
          <a:bodyPr vert="horz" lIns="90000" tIns="46800" rIns="90000" bIns="46800" rtlCol="0">
            <a:normAutofit/>
          </a:bodyPr>
          <a:lstStyle/>
          <a:p>
            <a:pPr lvl="0"/>
            <a:r>
              <a:rPr lang="zh-CN" altLang="en-US" dirty="0"/>
              <a:t>Add Title</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hyperlink" Target="mailto:Marcela.martinez@igu.org"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conference@wgc2025.com" TargetMode="External"/><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hyperlink" Target="mailto:sponsor@wgc2025.com" TargetMode="External"/><Relationship Id="rId4" Type="http://schemas.openxmlformats.org/officeDocument/2006/relationships/hyperlink" Target="mailto:exhibition@wgc2025.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hyperlink" Target="http://www.igu.org/"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mailto:marcela.martinez@igu.org" TargetMode="External"/><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7.xml"/><Relationship Id="rId16" Type="http://schemas.openxmlformats.org/officeDocument/2006/relationships/diagramColors" Target="../diagrams/colors8.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igu.org/"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hyperlink" Target="mailto:zhukai@wgc2025.com" TargetMode="External"/><Relationship Id="rId2" Type="http://schemas.openxmlformats.org/officeDocument/2006/relationships/hyperlink" Target="mailto:yanglei@wgc2025.com"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145894" y="2117090"/>
            <a:ext cx="10150997" cy="1314450"/>
          </a:xfrm>
        </p:spPr>
        <p:txBody>
          <a:bodyPr>
            <a:noAutofit/>
          </a:bodyPr>
          <a:lstStyle/>
          <a:p>
            <a:pPr algn="ctr"/>
            <a:r>
              <a:rPr lang="en-US" altLang="zh-CN" sz="3200" dirty="0">
                <a:ea typeface="微软雅黑" panose="020B0503020204020204" charset="-122"/>
                <a:sym typeface="+mn-ea"/>
              </a:rPr>
              <a:t>Coordination Committee 2022-2025</a:t>
            </a:r>
            <a:br>
              <a:rPr lang="en-US" altLang="zh-CN" sz="3200" dirty="0">
                <a:ea typeface="微软雅黑" panose="020B0503020204020204" charset="-122"/>
                <a:sym typeface="+mn-ea"/>
              </a:rPr>
            </a:br>
            <a:r>
              <a:rPr lang="en-US" altLang="zh-CN" sz="3200" dirty="0">
                <a:ea typeface="微软雅黑" panose="020B0503020204020204" charset="-122"/>
                <a:sym typeface="+mn-ea"/>
              </a:rPr>
              <a:t>Kick-Off Meeting </a:t>
            </a:r>
          </a:p>
        </p:txBody>
      </p:sp>
      <p:sp>
        <p:nvSpPr>
          <p:cNvPr id="4" name="副标题 3"/>
          <p:cNvSpPr>
            <a:spLocks noGrp="1"/>
          </p:cNvSpPr>
          <p:nvPr>
            <p:ph type="subTitle" idx="1"/>
          </p:nvPr>
        </p:nvSpPr>
        <p:spPr>
          <a:xfrm>
            <a:off x="5218727" y="5101724"/>
            <a:ext cx="2005330" cy="421005"/>
          </a:xfrm>
        </p:spPr>
        <p:txBody>
          <a:bodyPr/>
          <a:lstStyle/>
          <a:p>
            <a:r>
              <a:rPr lang="en-US" altLang="zh-CN" dirty="0"/>
              <a:t>2022.7.20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10</a:t>
            </a:fld>
            <a:endParaRPr lang="en-US" altLang="zh-CN"/>
          </a:p>
        </p:txBody>
      </p:sp>
      <p:sp>
        <p:nvSpPr>
          <p:cNvPr id="3" name="标题 2"/>
          <p:cNvSpPr>
            <a:spLocks noGrp="1"/>
          </p:cNvSpPr>
          <p:nvPr>
            <p:ph type="title"/>
          </p:nvPr>
        </p:nvSpPr>
        <p:spPr>
          <a:xfrm>
            <a:off x="355600" y="270334"/>
            <a:ext cx="11484610" cy="705485"/>
          </a:xfrm>
        </p:spPr>
        <p:txBody>
          <a:bodyPr>
            <a:normAutofit/>
          </a:bodyPr>
          <a:lstStyle/>
          <a:p>
            <a:r>
              <a:rPr lang="en-US" altLang="zh-CN" dirty="0" smtClean="0">
                <a:solidFill>
                  <a:srgbClr val="0070C0"/>
                </a:solidFill>
                <a:latin typeface="微软雅黑" panose="020B0503020204020204" charset="-122"/>
                <a:ea typeface="微软雅黑" panose="020B0503020204020204" charset="-122"/>
              </a:rPr>
              <a:t>Multi-Tiered </a:t>
            </a:r>
            <a:r>
              <a:rPr lang="en-US" altLang="zh-CN" dirty="0">
                <a:solidFill>
                  <a:srgbClr val="0070C0"/>
                </a:solidFill>
                <a:latin typeface="微软雅黑" panose="020B0503020204020204" charset="-122"/>
                <a:ea typeface="微软雅黑" panose="020B0503020204020204" charset="-122"/>
              </a:rPr>
              <a:t>External Relations</a:t>
            </a:r>
            <a:endParaRPr lang="zh-CN" altLang="en-US" dirty="0"/>
          </a:p>
        </p:txBody>
      </p:sp>
      <p:pic>
        <p:nvPicPr>
          <p:cNvPr id="4" name="图片 3"/>
          <p:cNvPicPr>
            <a:picLocks noChangeAspect="1"/>
          </p:cNvPicPr>
          <p:nvPr/>
        </p:nvPicPr>
        <p:blipFill>
          <a:blip r:embed="rId2"/>
          <a:stretch>
            <a:fillRect/>
          </a:stretch>
        </p:blipFill>
        <p:spPr>
          <a:xfrm>
            <a:off x="793955" y="883479"/>
            <a:ext cx="11046255" cy="5407165"/>
          </a:xfrm>
          <a:prstGeom prst="rect">
            <a:avLst/>
          </a:prstGeom>
        </p:spPr>
      </p:pic>
    </p:spTree>
    <p:extLst>
      <p:ext uri="{BB962C8B-B14F-4D97-AF65-F5344CB8AC3E}">
        <p14:creationId xmlns:p14="http://schemas.microsoft.com/office/powerpoint/2010/main" val="21468203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198414"/>
            <a:ext cx="1886373" cy="2039020"/>
          </a:xfrm>
          <a:prstGeom prst="rect">
            <a:avLst/>
          </a:prstGeom>
        </p:spPr>
        <p:txBody>
          <a:bodyPr vert="horz" wrap="square" lIns="0" tIns="0" rIns="0" bIns="0" rtlCol="0" anchor="ctr" anchorCtr="0">
            <a:spAutoFit/>
          </a:bodyPr>
          <a:lstStyle/>
          <a:p>
            <a:pPr marL="16933">
              <a:lnSpc>
                <a:spcPts val="3887"/>
              </a:lnSpc>
            </a:pPr>
            <a:r>
              <a:rPr sz="3733" spc="-7" dirty="0">
                <a:latin typeface="Segoe UI Symbol"/>
                <a:cs typeface="Segoe UI Symbol"/>
              </a:rPr>
              <a:t>➔</a:t>
            </a:r>
            <a:r>
              <a:rPr sz="3733" spc="-587" dirty="0">
                <a:latin typeface="Segoe UI Symbol"/>
                <a:cs typeface="Segoe UI Symbol"/>
              </a:rPr>
              <a:t> </a:t>
            </a:r>
            <a:r>
              <a:rPr sz="3600" spc="-147" dirty="0"/>
              <a:t>Click</a:t>
            </a:r>
            <a:endParaRPr sz="3600">
              <a:latin typeface="Segoe UI Symbol"/>
              <a:cs typeface="Segoe UI Symbol"/>
            </a:endParaRPr>
          </a:p>
          <a:p>
            <a:pPr marL="282780" marR="6773" indent="-38944" algn="just">
              <a:lnSpc>
                <a:spcPts val="3893"/>
              </a:lnSpc>
              <a:spcBef>
                <a:spcPts val="305"/>
              </a:spcBef>
            </a:pPr>
            <a:r>
              <a:rPr sz="3600" b="0" spc="-7" dirty="0">
                <a:latin typeface="Calibri Light"/>
                <a:cs typeface="Calibri Light"/>
              </a:rPr>
              <a:t>Add</a:t>
            </a:r>
            <a:r>
              <a:rPr sz="3600" b="0" spc="-107" dirty="0">
                <a:latin typeface="Calibri Light"/>
                <a:cs typeface="Calibri Light"/>
              </a:rPr>
              <a:t> </a:t>
            </a:r>
            <a:r>
              <a:rPr sz="3600" b="0" spc="-40" dirty="0">
                <a:latin typeface="Calibri Light"/>
                <a:cs typeface="Calibri Light"/>
              </a:rPr>
              <a:t>Row  </a:t>
            </a:r>
            <a:r>
              <a:rPr sz="3600" b="0" spc="-33" dirty="0">
                <a:latin typeface="Calibri Light"/>
                <a:cs typeface="Calibri Light"/>
              </a:rPr>
              <a:t>for </a:t>
            </a:r>
            <a:r>
              <a:rPr sz="3600" b="0" spc="-7" dirty="0">
                <a:latin typeface="Calibri Light"/>
                <a:cs typeface="Calibri Light"/>
              </a:rPr>
              <a:t>Body  </a:t>
            </a:r>
            <a:r>
              <a:rPr sz="3600" b="0" spc="-20" dirty="0">
                <a:latin typeface="Calibri Light"/>
                <a:cs typeface="Calibri Light"/>
              </a:rPr>
              <a:t>Content</a:t>
            </a:r>
            <a:endParaRPr sz="3600">
              <a:latin typeface="Calibri Light"/>
              <a:cs typeface="Calibri Light"/>
            </a:endParaRPr>
          </a:p>
        </p:txBody>
      </p:sp>
      <p:sp>
        <p:nvSpPr>
          <p:cNvPr id="4" name="object 4"/>
          <p:cNvSpPr/>
          <p:nvPr/>
        </p:nvSpPr>
        <p:spPr>
          <a:xfrm>
            <a:off x="4517137" y="1406059"/>
            <a:ext cx="7540751" cy="428142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0" y="1153195"/>
            <a:ext cx="7841318" cy="4112683"/>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168733" y="3883643"/>
            <a:ext cx="7094220" cy="822960"/>
          </a:xfrm>
          <a:custGeom>
            <a:avLst/>
            <a:gdLst/>
            <a:ahLst/>
            <a:cxnLst/>
            <a:rect l="l" t="t" r="r" b="b"/>
            <a:pathLst>
              <a:path w="5320665" h="617220">
                <a:moveTo>
                  <a:pt x="0" y="617219"/>
                </a:moveTo>
                <a:lnTo>
                  <a:pt x="5320284" y="617219"/>
                </a:lnTo>
                <a:lnTo>
                  <a:pt x="5320284" y="0"/>
                </a:lnTo>
                <a:lnTo>
                  <a:pt x="0" y="0"/>
                </a:lnTo>
                <a:lnTo>
                  <a:pt x="0" y="617219"/>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100</a:t>
            </a:fld>
            <a:endParaRPr lang="en-US" altLang="zh-CN"/>
          </a:p>
        </p:txBody>
      </p:sp>
    </p:spTree>
    <p:extLst>
      <p:ext uri="{BB962C8B-B14F-4D97-AF65-F5344CB8AC3E}">
        <p14:creationId xmlns:p14="http://schemas.microsoft.com/office/powerpoint/2010/main" val="25240544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p:nvPr/>
        </p:nvSpPr>
        <p:spPr>
          <a:xfrm>
            <a:off x="1146997" y="2088556"/>
            <a:ext cx="2464647" cy="2128788"/>
          </a:xfrm>
          <a:prstGeom prst="rect">
            <a:avLst/>
          </a:prstGeom>
        </p:spPr>
        <p:txBody>
          <a:bodyPr vert="horz" wrap="square" lIns="0" tIns="0" rIns="0" bIns="0" rtlCol="0">
            <a:spAutoFit/>
          </a:bodyPr>
          <a:lstStyle/>
          <a:p>
            <a:pPr algn="ctr">
              <a:lnSpc>
                <a:spcPts val="2887"/>
              </a:lnSpc>
            </a:pPr>
            <a:r>
              <a:rPr sz="2533" i="1" spc="-13" dirty="0">
                <a:solidFill>
                  <a:srgbClr val="FFFFFF"/>
                </a:solidFill>
                <a:latin typeface="Calibri Light"/>
                <a:cs typeface="Calibri Light"/>
              </a:rPr>
              <a:t>Add </a:t>
            </a:r>
            <a:r>
              <a:rPr sz="2533" i="1" spc="-7" dirty="0">
                <a:solidFill>
                  <a:srgbClr val="FFFFFF"/>
                </a:solidFill>
                <a:latin typeface="Calibri Light"/>
                <a:cs typeface="Calibri Light"/>
              </a:rPr>
              <a:t>Body</a:t>
            </a:r>
            <a:r>
              <a:rPr sz="2533" i="1" spc="-93" dirty="0">
                <a:solidFill>
                  <a:srgbClr val="FFFFFF"/>
                </a:solidFill>
                <a:latin typeface="Calibri Light"/>
                <a:cs typeface="Calibri Light"/>
              </a:rPr>
              <a:t> </a:t>
            </a:r>
            <a:r>
              <a:rPr sz="2533" i="1" spc="-20" dirty="0">
                <a:solidFill>
                  <a:srgbClr val="FFFFFF"/>
                </a:solidFill>
                <a:latin typeface="Calibri Light"/>
                <a:cs typeface="Calibri Light"/>
              </a:rPr>
              <a:t>Content </a:t>
            </a:r>
            <a:endParaRPr sz="2533">
              <a:latin typeface="Calibri Light"/>
              <a:cs typeface="Calibri Light"/>
            </a:endParaRPr>
          </a:p>
          <a:p>
            <a:pPr algn="ctr">
              <a:lnSpc>
                <a:spcPts val="2740"/>
              </a:lnSpc>
            </a:pPr>
            <a:r>
              <a:rPr sz="2533" i="1" spc="-20" dirty="0">
                <a:solidFill>
                  <a:srgbClr val="FFFFFF"/>
                </a:solidFill>
                <a:latin typeface="Calibri Light"/>
                <a:cs typeface="Calibri Light"/>
              </a:rPr>
              <a:t>for </a:t>
            </a:r>
            <a:r>
              <a:rPr sz="2533" i="1" spc="-27" dirty="0">
                <a:solidFill>
                  <a:srgbClr val="FFFFFF"/>
                </a:solidFill>
                <a:latin typeface="Calibri Light"/>
                <a:cs typeface="Calibri Light"/>
              </a:rPr>
              <a:t>any</a:t>
            </a:r>
            <a:r>
              <a:rPr sz="2533" i="1" spc="-100" dirty="0">
                <a:solidFill>
                  <a:srgbClr val="FFFFFF"/>
                </a:solidFill>
                <a:latin typeface="Calibri Light"/>
                <a:cs typeface="Calibri Light"/>
              </a:rPr>
              <a:t> </a:t>
            </a:r>
            <a:r>
              <a:rPr sz="2533" i="1" spc="-13" dirty="0">
                <a:solidFill>
                  <a:srgbClr val="FFFFFF"/>
                </a:solidFill>
                <a:latin typeface="Calibri Light"/>
                <a:cs typeface="Calibri Light"/>
              </a:rPr>
              <a:t>Paragraph</a:t>
            </a:r>
            <a:r>
              <a:rPr sz="2533" i="1" dirty="0">
                <a:solidFill>
                  <a:srgbClr val="FFFFFF"/>
                </a:solidFill>
                <a:latin typeface="Calibri Light"/>
                <a:cs typeface="Calibri Light"/>
              </a:rPr>
              <a:t> </a:t>
            </a:r>
            <a:endParaRPr sz="2533">
              <a:latin typeface="Calibri Light"/>
              <a:cs typeface="Calibri Light"/>
            </a:endParaRPr>
          </a:p>
          <a:p>
            <a:pPr marL="16086" marR="6773" indent="1693" algn="ctr">
              <a:lnSpc>
                <a:spcPts val="2733"/>
              </a:lnSpc>
              <a:spcBef>
                <a:spcPts val="193"/>
              </a:spcBef>
            </a:pPr>
            <a:r>
              <a:rPr sz="2533" i="1" spc="-13" dirty="0">
                <a:solidFill>
                  <a:srgbClr val="FFFFFF"/>
                </a:solidFill>
                <a:latin typeface="Calibri Light"/>
                <a:cs typeface="Calibri Light"/>
              </a:rPr>
              <a:t>/ Paragraph </a:t>
            </a:r>
            <a:r>
              <a:rPr sz="2533" i="1" spc="-7" dirty="0">
                <a:solidFill>
                  <a:srgbClr val="FFFFFF"/>
                </a:solidFill>
                <a:latin typeface="Calibri Light"/>
                <a:cs typeface="Calibri Light"/>
              </a:rPr>
              <a:t>with  image / </a:t>
            </a:r>
            <a:r>
              <a:rPr sz="2533" i="1" spc="-13" dirty="0">
                <a:solidFill>
                  <a:srgbClr val="FFFFFF"/>
                </a:solidFill>
                <a:latin typeface="Calibri Light"/>
                <a:cs typeface="Calibri Light"/>
              </a:rPr>
              <a:t>Image  </a:t>
            </a:r>
            <a:r>
              <a:rPr sz="2533" i="1" spc="-7" dirty="0">
                <a:solidFill>
                  <a:srgbClr val="FFFFFF"/>
                </a:solidFill>
                <a:latin typeface="Calibri Light"/>
                <a:cs typeface="Calibri Light"/>
              </a:rPr>
              <a:t>with Caption </a:t>
            </a:r>
            <a:r>
              <a:rPr sz="2533" i="1" spc="-13" dirty="0">
                <a:solidFill>
                  <a:srgbClr val="FFFFFF"/>
                </a:solidFill>
                <a:latin typeface="Calibri Light"/>
                <a:cs typeface="Calibri Light"/>
              </a:rPr>
              <a:t>/ Pull  Quote</a:t>
            </a:r>
            <a:r>
              <a:rPr sz="2533" i="1" spc="-87" dirty="0">
                <a:solidFill>
                  <a:srgbClr val="FFFFFF"/>
                </a:solidFill>
                <a:latin typeface="Calibri Light"/>
                <a:cs typeface="Calibri Light"/>
              </a:rPr>
              <a:t> </a:t>
            </a:r>
            <a:r>
              <a:rPr sz="2533" i="1" spc="-27" dirty="0">
                <a:solidFill>
                  <a:srgbClr val="FFFFFF"/>
                </a:solidFill>
                <a:latin typeface="Calibri Light"/>
                <a:cs typeface="Calibri Light"/>
              </a:rPr>
              <a:t>content</a:t>
            </a:r>
            <a:endParaRPr sz="2533">
              <a:latin typeface="Calibri Light"/>
              <a:cs typeface="Calibri Light"/>
            </a:endParaRPr>
          </a:p>
        </p:txBody>
      </p:sp>
      <p:sp>
        <p:nvSpPr>
          <p:cNvPr id="4" name="object 4"/>
          <p:cNvSpPr/>
          <p:nvPr/>
        </p:nvSpPr>
        <p:spPr>
          <a:xfrm>
            <a:off x="4301234" y="990600"/>
            <a:ext cx="7890766" cy="4340097"/>
          </a:xfrm>
          <a:prstGeom prst="rect">
            <a:avLst/>
          </a:prstGeom>
          <a:blipFill>
            <a:blip r:embed="rId2" cstate="print"/>
            <a:stretch>
              <a:fillRect/>
            </a:stretch>
          </a:blipFill>
        </p:spPr>
        <p:txBody>
          <a:bodyPr wrap="square" lIns="0" tIns="0" rIns="0" bIns="0" rtlCol="0"/>
          <a:lstStyle/>
          <a:p>
            <a:endParaRPr sz="2400"/>
          </a:p>
        </p:txBody>
      </p:sp>
      <p:sp>
        <p:nvSpPr>
          <p:cNvPr id="6" name="灯片编号占位符 5"/>
          <p:cNvSpPr>
            <a:spLocks noGrp="1"/>
          </p:cNvSpPr>
          <p:nvPr>
            <p:ph type="sldNum" sz="quarter" idx="7"/>
          </p:nvPr>
        </p:nvSpPr>
        <p:spPr>
          <a:xfrm>
            <a:off x="3164518" y="6343217"/>
            <a:ext cx="2804160" cy="342900"/>
          </a:xfrm>
        </p:spPr>
        <p:txBody>
          <a:bodyPr/>
          <a:lstStyle/>
          <a:p>
            <a:fld id="{B6F15528-21DE-4FAA-801E-634DDDAF4B2B}" type="slidenum">
              <a:rPr lang="en-GB" smtClean="0"/>
              <a:t>101</a:t>
            </a:fld>
            <a:endParaRPr lang="en-GB" dirty="0"/>
          </a:p>
        </p:txBody>
      </p:sp>
    </p:spTree>
    <p:extLst>
      <p:ext uri="{BB962C8B-B14F-4D97-AF65-F5344CB8AC3E}">
        <p14:creationId xmlns:p14="http://schemas.microsoft.com/office/powerpoint/2010/main" val="2069962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2003214" y="688303"/>
            <a:ext cx="8387927"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773" dirty="0">
                <a:latin typeface="Segoe UI Symbol"/>
                <a:cs typeface="Segoe UI Symbol"/>
              </a:rPr>
              <a:t> </a:t>
            </a:r>
            <a:r>
              <a:rPr spc="-93" dirty="0"/>
              <a:t>Add </a:t>
            </a:r>
            <a:r>
              <a:rPr b="0" spc="-20" dirty="0">
                <a:latin typeface="Calibri Light"/>
                <a:cs typeface="Calibri Light"/>
              </a:rPr>
              <a:t>Registration </a:t>
            </a:r>
            <a:r>
              <a:rPr b="0" dirty="0">
                <a:latin typeface="Calibri Light"/>
                <a:cs typeface="Calibri Light"/>
              </a:rPr>
              <a:t>link </a:t>
            </a:r>
            <a:r>
              <a:rPr b="0" spc="-33" dirty="0">
                <a:latin typeface="Calibri Light"/>
                <a:cs typeface="Calibri Light"/>
              </a:rPr>
              <a:t>for </a:t>
            </a:r>
            <a:r>
              <a:rPr b="0" spc="-7" dirty="0">
                <a:latin typeface="Calibri Light"/>
                <a:cs typeface="Calibri Light"/>
              </a:rPr>
              <a:t>third-party </a:t>
            </a:r>
            <a:r>
              <a:rPr b="0" spc="-20" dirty="0">
                <a:latin typeface="Calibri Light"/>
                <a:cs typeface="Calibri Light"/>
              </a:rPr>
              <a:t>registration</a:t>
            </a:r>
            <a:endParaRPr sz="3733">
              <a:latin typeface="Calibri Light"/>
              <a:cs typeface="Calibri Light"/>
            </a:endParaRPr>
          </a:p>
        </p:txBody>
      </p:sp>
      <p:sp>
        <p:nvSpPr>
          <p:cNvPr id="4" name="object 4"/>
          <p:cNvSpPr/>
          <p:nvPr/>
        </p:nvSpPr>
        <p:spPr>
          <a:xfrm>
            <a:off x="1867407" y="1674367"/>
            <a:ext cx="8457184" cy="4395216"/>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2189480" y="4361687"/>
            <a:ext cx="6805507" cy="822960"/>
          </a:xfrm>
          <a:custGeom>
            <a:avLst/>
            <a:gdLst/>
            <a:ahLst/>
            <a:cxnLst/>
            <a:rect l="l" t="t" r="r" b="b"/>
            <a:pathLst>
              <a:path w="5104130" h="617220">
                <a:moveTo>
                  <a:pt x="0" y="617219"/>
                </a:moveTo>
                <a:lnTo>
                  <a:pt x="5103876" y="617219"/>
                </a:lnTo>
                <a:lnTo>
                  <a:pt x="5103876" y="0"/>
                </a:lnTo>
                <a:lnTo>
                  <a:pt x="0" y="0"/>
                </a:lnTo>
                <a:lnTo>
                  <a:pt x="0" y="617219"/>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102</a:t>
            </a:fld>
            <a:endParaRPr lang="en-US" altLang="zh-CN"/>
          </a:p>
        </p:txBody>
      </p:sp>
    </p:spTree>
    <p:extLst>
      <p:ext uri="{BB962C8B-B14F-4D97-AF65-F5344CB8AC3E}">
        <p14:creationId xmlns:p14="http://schemas.microsoft.com/office/powerpoint/2010/main" val="1495102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p:nvPr/>
        </p:nvSpPr>
        <p:spPr>
          <a:xfrm>
            <a:off x="1149028" y="2240281"/>
            <a:ext cx="2387600" cy="1877758"/>
          </a:xfrm>
          <a:prstGeom prst="rect">
            <a:avLst/>
          </a:prstGeom>
        </p:spPr>
        <p:txBody>
          <a:bodyPr vert="horz" wrap="square" lIns="0" tIns="0" rIns="0" bIns="0" rtlCol="0">
            <a:spAutoFit/>
          </a:bodyPr>
          <a:lstStyle/>
          <a:p>
            <a:pPr marL="65192" algn="ctr">
              <a:lnSpc>
                <a:spcPts val="2313"/>
              </a:lnSpc>
            </a:pPr>
            <a:r>
              <a:rPr sz="2267" i="1" spc="-7" dirty="0">
                <a:solidFill>
                  <a:srgbClr val="FFFFFF"/>
                </a:solidFill>
                <a:latin typeface="Calibri Light"/>
                <a:cs typeface="Calibri Light"/>
              </a:rPr>
              <a:t>Leave</a:t>
            </a:r>
            <a:r>
              <a:rPr sz="2267" i="1" spc="-33" dirty="0">
                <a:solidFill>
                  <a:srgbClr val="FFFFFF"/>
                </a:solidFill>
                <a:latin typeface="Calibri Light"/>
                <a:cs typeface="Calibri Light"/>
              </a:rPr>
              <a:t> </a:t>
            </a:r>
            <a:r>
              <a:rPr sz="2267" i="1" spc="-7" dirty="0">
                <a:solidFill>
                  <a:srgbClr val="FFFFFF"/>
                </a:solidFill>
                <a:latin typeface="Calibri Light"/>
                <a:cs typeface="Calibri Light"/>
              </a:rPr>
              <a:t>registration </a:t>
            </a:r>
            <a:endParaRPr sz="2267" dirty="0">
              <a:latin typeface="Calibri Light"/>
              <a:cs typeface="Calibri Light"/>
            </a:endParaRPr>
          </a:p>
          <a:p>
            <a:pPr marL="16933" marR="6773" indent="65192" algn="ctr">
              <a:lnSpc>
                <a:spcPct val="90000"/>
              </a:lnSpc>
              <a:spcBef>
                <a:spcPts val="133"/>
              </a:spcBef>
            </a:pPr>
            <a:r>
              <a:rPr sz="2267" i="1" spc="-7" dirty="0">
                <a:solidFill>
                  <a:srgbClr val="FFFFFF"/>
                </a:solidFill>
                <a:latin typeface="Calibri Light"/>
                <a:cs typeface="Calibri Light"/>
              </a:rPr>
              <a:t>link </a:t>
            </a:r>
            <a:r>
              <a:rPr lang="es-ES" sz="2267" i="1" spc="-7" dirty="0">
                <a:solidFill>
                  <a:srgbClr val="FFFFFF"/>
                </a:solidFill>
                <a:latin typeface="Calibri Light"/>
                <a:cs typeface="Calibri Light"/>
              </a:rPr>
              <a:t>in the </a:t>
            </a:r>
            <a:r>
              <a:rPr lang="es-ES" sz="2267" i="1" spc="-7" dirty="0" err="1">
                <a:solidFill>
                  <a:srgbClr val="FFFFFF"/>
                </a:solidFill>
                <a:latin typeface="Calibri Light"/>
                <a:cs typeface="Calibri Light"/>
              </a:rPr>
              <a:t>field</a:t>
            </a:r>
            <a:r>
              <a:rPr lang="es-ES" sz="2267" i="1" spc="-7" dirty="0">
                <a:solidFill>
                  <a:srgbClr val="FFFFFF"/>
                </a:solidFill>
                <a:latin typeface="Calibri Light"/>
                <a:cs typeface="Calibri Light"/>
              </a:rPr>
              <a:t>,</a:t>
            </a:r>
            <a:r>
              <a:rPr sz="2267" i="1" dirty="0">
                <a:solidFill>
                  <a:srgbClr val="FFFFFF"/>
                </a:solidFill>
                <a:latin typeface="Calibri Light"/>
                <a:cs typeface="Calibri Light"/>
              </a:rPr>
              <a:t> </a:t>
            </a:r>
            <a:r>
              <a:rPr sz="2267" i="1" spc="-13" dirty="0">
                <a:solidFill>
                  <a:srgbClr val="FFFFFF"/>
                </a:solidFill>
                <a:latin typeface="Calibri Light"/>
                <a:cs typeface="Calibri Light"/>
              </a:rPr>
              <a:t>if  </a:t>
            </a:r>
            <a:r>
              <a:rPr sz="2267" i="1" spc="-7" dirty="0">
                <a:solidFill>
                  <a:srgbClr val="FFFFFF"/>
                </a:solidFill>
                <a:latin typeface="Calibri Light"/>
                <a:cs typeface="Calibri Light"/>
              </a:rPr>
              <a:t>registration will </a:t>
            </a:r>
            <a:r>
              <a:rPr sz="2267" i="1" dirty="0">
                <a:solidFill>
                  <a:srgbClr val="FFFFFF"/>
                </a:solidFill>
                <a:latin typeface="Calibri Light"/>
                <a:cs typeface="Calibri Light"/>
              </a:rPr>
              <a:t>be  done using the  Members </a:t>
            </a:r>
            <a:r>
              <a:rPr sz="2267" i="1" spc="-27" dirty="0">
                <a:solidFill>
                  <a:srgbClr val="FFFFFF"/>
                </a:solidFill>
                <a:latin typeface="Calibri Light"/>
                <a:cs typeface="Calibri Light"/>
              </a:rPr>
              <a:t>Portal’s  </a:t>
            </a:r>
            <a:r>
              <a:rPr sz="2267" i="1" spc="-7" dirty="0">
                <a:solidFill>
                  <a:srgbClr val="FFFFFF"/>
                </a:solidFill>
                <a:latin typeface="Calibri Light"/>
                <a:cs typeface="Calibri Light"/>
              </a:rPr>
              <a:t>meeting</a:t>
            </a:r>
            <a:r>
              <a:rPr sz="2267" i="1" spc="-27" dirty="0">
                <a:solidFill>
                  <a:srgbClr val="FFFFFF"/>
                </a:solidFill>
                <a:latin typeface="Calibri Light"/>
                <a:cs typeface="Calibri Light"/>
              </a:rPr>
              <a:t> </a:t>
            </a:r>
            <a:r>
              <a:rPr sz="2267" i="1" spc="-7" dirty="0">
                <a:solidFill>
                  <a:srgbClr val="FFFFFF"/>
                </a:solidFill>
                <a:latin typeface="Calibri Light"/>
                <a:cs typeface="Calibri Light"/>
              </a:rPr>
              <a:t>registration</a:t>
            </a:r>
            <a:endParaRPr sz="2267" dirty="0">
              <a:latin typeface="Calibri Light"/>
              <a:cs typeface="Calibri Light"/>
            </a:endParaRPr>
          </a:p>
        </p:txBody>
      </p:sp>
      <p:sp>
        <p:nvSpPr>
          <p:cNvPr id="4" name="object 4"/>
          <p:cNvSpPr/>
          <p:nvPr/>
        </p:nvSpPr>
        <p:spPr>
          <a:xfrm>
            <a:off x="4517137" y="1406229"/>
            <a:ext cx="7540751" cy="4283287"/>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0" y="800100"/>
            <a:ext cx="7841317" cy="4762500"/>
          </a:xfrm>
          <a:prstGeom prst="rect">
            <a:avLst/>
          </a:prstGeom>
          <a:blipFill>
            <a:blip r:embed="rId3" cstate="print"/>
            <a:stretch>
              <a:fillRect/>
            </a:stretch>
          </a:blipFill>
        </p:spPr>
        <p:txBody>
          <a:bodyPr wrap="square" lIns="0" tIns="0" rIns="0" bIns="0" rtlCol="0"/>
          <a:lstStyle/>
          <a:p>
            <a:endParaRPr sz="2400"/>
          </a:p>
        </p:txBody>
      </p:sp>
      <p:sp>
        <p:nvSpPr>
          <p:cNvPr id="7" name="灯片编号占位符 6"/>
          <p:cNvSpPr>
            <a:spLocks noGrp="1"/>
          </p:cNvSpPr>
          <p:nvPr>
            <p:ph type="sldNum" sz="quarter" idx="7"/>
          </p:nvPr>
        </p:nvSpPr>
        <p:spPr>
          <a:xfrm>
            <a:off x="3650655" y="6389516"/>
            <a:ext cx="2804160" cy="342900"/>
          </a:xfrm>
        </p:spPr>
        <p:txBody>
          <a:bodyPr/>
          <a:lstStyle/>
          <a:p>
            <a:fld id="{B6F15528-21DE-4FAA-801E-634DDDAF4B2B}" type="slidenum">
              <a:rPr lang="en-GB" smtClean="0"/>
              <a:t>103</a:t>
            </a:fld>
            <a:endParaRPr lang="en-GB"/>
          </a:p>
        </p:txBody>
      </p:sp>
      <p:sp>
        <p:nvSpPr>
          <p:cNvPr id="6" name="Rectangle 5">
            <a:extLst>
              <a:ext uri="{FF2B5EF4-FFF2-40B4-BE49-F238E27FC236}">
                <a16:creationId xmlns="" xmlns:a16="http://schemas.microsoft.com/office/drawing/2014/main" id="{2AC8872F-770E-8BA8-06DE-D41A489D7084}"/>
              </a:ext>
            </a:extLst>
          </p:cNvPr>
          <p:cNvSpPr/>
          <p:nvPr/>
        </p:nvSpPr>
        <p:spPr>
          <a:xfrm>
            <a:off x="3949700" y="1406229"/>
            <a:ext cx="6845300" cy="562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98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797303" y="2537767"/>
            <a:ext cx="1701800" cy="1179810"/>
          </a:xfrm>
          <a:prstGeom prst="rect">
            <a:avLst/>
          </a:prstGeom>
        </p:spPr>
        <p:txBody>
          <a:bodyPr vert="horz" wrap="square" lIns="0" tIns="0" rIns="0" bIns="0" rtlCol="0" anchor="ctr" anchorCtr="0">
            <a:spAutoFit/>
          </a:bodyPr>
          <a:lstStyle/>
          <a:p>
            <a:pPr marL="38944">
              <a:lnSpc>
                <a:spcPts val="4213"/>
              </a:lnSpc>
            </a:pPr>
            <a:r>
              <a:rPr sz="3733" spc="-7" dirty="0">
                <a:latin typeface="Segoe UI Symbol"/>
                <a:cs typeface="Segoe UI Symbol"/>
              </a:rPr>
              <a:t>➔</a:t>
            </a:r>
            <a:r>
              <a:rPr sz="3733" spc="-600" dirty="0">
                <a:latin typeface="Segoe UI Symbol"/>
                <a:cs typeface="Segoe UI Symbol"/>
              </a:rPr>
              <a:t> </a:t>
            </a:r>
            <a:r>
              <a:rPr sz="2267" spc="-67" dirty="0"/>
              <a:t>Add</a:t>
            </a:r>
            <a:endParaRPr sz="2267">
              <a:latin typeface="Segoe UI Symbol"/>
              <a:cs typeface="Segoe UI Symbol"/>
            </a:endParaRPr>
          </a:p>
          <a:p>
            <a:pPr marL="262460" marR="6773" indent="-246374">
              <a:lnSpc>
                <a:spcPts val="2452"/>
              </a:lnSpc>
              <a:spcBef>
                <a:spcPts val="33"/>
              </a:spcBef>
            </a:pPr>
            <a:r>
              <a:rPr sz="2267" b="0" dirty="0">
                <a:latin typeface="Calibri Light"/>
                <a:cs typeface="Calibri Light"/>
              </a:rPr>
              <a:t>D</a:t>
            </a:r>
            <a:r>
              <a:rPr sz="2267" b="0" spc="-20" dirty="0">
                <a:latin typeface="Calibri Light"/>
                <a:cs typeface="Calibri Light"/>
              </a:rPr>
              <a:t>o</a:t>
            </a:r>
            <a:r>
              <a:rPr sz="2267" b="0" dirty="0">
                <a:latin typeface="Calibri Light"/>
                <a:cs typeface="Calibri Light"/>
              </a:rPr>
              <a:t>wn</a:t>
            </a:r>
            <a:r>
              <a:rPr sz="2267" b="0" spc="-7" dirty="0">
                <a:latin typeface="Calibri Light"/>
                <a:cs typeface="Calibri Light"/>
              </a:rPr>
              <a:t>loada</a:t>
            </a:r>
            <a:r>
              <a:rPr sz="2267" b="0" spc="13" dirty="0">
                <a:latin typeface="Calibri Light"/>
                <a:cs typeface="Calibri Light"/>
              </a:rPr>
              <a:t>b</a:t>
            </a:r>
            <a:r>
              <a:rPr sz="2267" b="0" dirty="0">
                <a:latin typeface="Calibri Light"/>
                <a:cs typeface="Calibri Light"/>
              </a:rPr>
              <a:t>le  </a:t>
            </a:r>
            <a:r>
              <a:rPr sz="2267" b="0" spc="-13" dirty="0">
                <a:latin typeface="Calibri Light"/>
                <a:cs typeface="Calibri Light"/>
              </a:rPr>
              <a:t>Resources</a:t>
            </a:r>
            <a:endParaRPr sz="2267">
              <a:latin typeface="Calibri Light"/>
              <a:cs typeface="Calibri Light"/>
            </a:endParaRPr>
          </a:p>
        </p:txBody>
      </p:sp>
      <p:sp>
        <p:nvSpPr>
          <p:cNvPr id="4" name="object 4"/>
          <p:cNvSpPr/>
          <p:nvPr/>
        </p:nvSpPr>
        <p:spPr>
          <a:xfrm>
            <a:off x="4517137" y="1408108"/>
            <a:ext cx="7540751" cy="427939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79902" y="908304"/>
            <a:ext cx="7777985" cy="4279392"/>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216570" y="3717577"/>
            <a:ext cx="7094220" cy="822960"/>
          </a:xfrm>
          <a:custGeom>
            <a:avLst/>
            <a:gdLst/>
            <a:ahLst/>
            <a:cxnLst/>
            <a:rect l="l" t="t" r="r" b="b"/>
            <a:pathLst>
              <a:path w="5320665" h="617220">
                <a:moveTo>
                  <a:pt x="0" y="617219"/>
                </a:moveTo>
                <a:lnTo>
                  <a:pt x="5320284" y="617219"/>
                </a:lnTo>
                <a:lnTo>
                  <a:pt x="5320284" y="0"/>
                </a:lnTo>
                <a:lnTo>
                  <a:pt x="0" y="0"/>
                </a:lnTo>
                <a:lnTo>
                  <a:pt x="0" y="617219"/>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104</a:t>
            </a:fld>
            <a:endParaRPr lang="en-US" altLang="zh-CN"/>
          </a:p>
        </p:txBody>
      </p:sp>
    </p:spTree>
    <p:extLst>
      <p:ext uri="{BB962C8B-B14F-4D97-AF65-F5344CB8AC3E}">
        <p14:creationId xmlns:p14="http://schemas.microsoft.com/office/powerpoint/2010/main" val="4001742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661092" y="2390774"/>
            <a:ext cx="1429173" cy="551433"/>
          </a:xfrm>
          <a:prstGeom prst="rect">
            <a:avLst/>
          </a:prstGeom>
        </p:spPr>
        <p:txBody>
          <a:bodyPr vert="horz" wrap="square" lIns="0" tIns="0" rIns="0" bIns="0" rtlCol="0" anchor="ctr" anchorCtr="0">
            <a:spAutoFit/>
          </a:bodyPr>
          <a:lstStyle/>
          <a:p>
            <a:pPr marL="16933">
              <a:lnSpc>
                <a:spcPts val="4272"/>
              </a:lnSpc>
            </a:pPr>
            <a:r>
              <a:rPr sz="3733" spc="-7" dirty="0">
                <a:latin typeface="Segoe UI Symbol"/>
                <a:cs typeface="Segoe UI Symbol"/>
              </a:rPr>
              <a:t>➔</a:t>
            </a:r>
            <a:r>
              <a:rPr sz="3733" spc="-600" dirty="0">
                <a:latin typeface="Segoe UI Symbol"/>
                <a:cs typeface="Segoe UI Symbol"/>
              </a:rPr>
              <a:t> </a:t>
            </a:r>
            <a:r>
              <a:rPr sz="3600" spc="-107" dirty="0"/>
              <a:t>Add</a:t>
            </a:r>
            <a:endParaRPr sz="3600">
              <a:latin typeface="Segoe UI Symbol"/>
              <a:cs typeface="Segoe UI Symbol"/>
            </a:endParaRPr>
          </a:p>
        </p:txBody>
      </p:sp>
      <p:sp>
        <p:nvSpPr>
          <p:cNvPr id="4" name="object 4"/>
          <p:cNvSpPr txBox="1"/>
          <p:nvPr/>
        </p:nvSpPr>
        <p:spPr>
          <a:xfrm>
            <a:off x="1939545" y="2937594"/>
            <a:ext cx="1418167" cy="1025922"/>
          </a:xfrm>
          <a:prstGeom prst="rect">
            <a:avLst/>
          </a:prstGeom>
        </p:spPr>
        <p:txBody>
          <a:bodyPr vert="horz" wrap="square" lIns="0" tIns="0" rIns="0" bIns="0" rtlCol="0">
            <a:spAutoFit/>
          </a:bodyPr>
          <a:lstStyle/>
          <a:p>
            <a:pPr algn="ctr">
              <a:lnSpc>
                <a:spcPts val="3900"/>
              </a:lnSpc>
            </a:pPr>
            <a:r>
              <a:rPr sz="3600" spc="-7" dirty="0">
                <a:solidFill>
                  <a:srgbClr val="FFFFFF"/>
                </a:solidFill>
                <a:latin typeface="Calibri Light"/>
                <a:cs typeface="Calibri Light"/>
              </a:rPr>
              <a:t>A</a:t>
            </a:r>
            <a:r>
              <a:rPr sz="3600" spc="-40" dirty="0">
                <a:solidFill>
                  <a:srgbClr val="FFFFFF"/>
                </a:solidFill>
                <a:latin typeface="Calibri Light"/>
                <a:cs typeface="Calibri Light"/>
              </a:rPr>
              <a:t>g</a:t>
            </a:r>
            <a:r>
              <a:rPr sz="3600" spc="-7" dirty="0">
                <a:solidFill>
                  <a:srgbClr val="FFFFFF"/>
                </a:solidFill>
                <a:latin typeface="Calibri Light"/>
                <a:cs typeface="Calibri Light"/>
              </a:rPr>
              <a:t>enda</a:t>
            </a:r>
            <a:endParaRPr sz="3600">
              <a:latin typeface="Calibri Light"/>
              <a:cs typeface="Calibri Light"/>
            </a:endParaRPr>
          </a:p>
          <a:p>
            <a:pPr algn="ctr">
              <a:lnSpc>
                <a:spcPts val="4107"/>
              </a:lnSpc>
            </a:pPr>
            <a:r>
              <a:rPr sz="3600" dirty="0">
                <a:solidFill>
                  <a:srgbClr val="FFFFFF"/>
                </a:solidFill>
                <a:latin typeface="Calibri Light"/>
                <a:cs typeface="Calibri Light"/>
              </a:rPr>
              <a:t>File</a:t>
            </a:r>
            <a:endParaRPr sz="3600">
              <a:latin typeface="Calibri Light"/>
              <a:cs typeface="Calibri Light"/>
            </a:endParaRPr>
          </a:p>
        </p:txBody>
      </p:sp>
      <p:sp>
        <p:nvSpPr>
          <p:cNvPr id="5" name="object 5"/>
          <p:cNvSpPr/>
          <p:nvPr/>
        </p:nvSpPr>
        <p:spPr>
          <a:xfrm>
            <a:off x="4517137" y="1408108"/>
            <a:ext cx="7540751" cy="4279392"/>
          </a:xfrm>
          <a:prstGeom prst="rect">
            <a:avLst/>
          </a:prstGeom>
          <a:blipFill>
            <a:blip r:embed="rId2" cstate="print"/>
            <a:stretch>
              <a:fillRect/>
            </a:stretch>
          </a:blipFill>
        </p:spPr>
        <p:txBody>
          <a:bodyPr wrap="square" lIns="0" tIns="0" rIns="0" bIns="0" rtlCol="0"/>
          <a:lstStyle/>
          <a:p>
            <a:endParaRPr sz="2400"/>
          </a:p>
        </p:txBody>
      </p:sp>
      <p:sp>
        <p:nvSpPr>
          <p:cNvPr id="6" name="object 6"/>
          <p:cNvSpPr/>
          <p:nvPr/>
        </p:nvSpPr>
        <p:spPr>
          <a:xfrm>
            <a:off x="4312513" y="908303"/>
            <a:ext cx="7879487" cy="4601464"/>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4044188" y="4871720"/>
            <a:ext cx="7095913" cy="822960"/>
          </a:xfrm>
          <a:custGeom>
            <a:avLst/>
            <a:gdLst/>
            <a:ahLst/>
            <a:cxnLst/>
            <a:rect l="l" t="t" r="r" b="b"/>
            <a:pathLst>
              <a:path w="5321934" h="617220">
                <a:moveTo>
                  <a:pt x="0" y="617220"/>
                </a:moveTo>
                <a:lnTo>
                  <a:pt x="5321808" y="617220"/>
                </a:lnTo>
                <a:lnTo>
                  <a:pt x="5321808" y="0"/>
                </a:lnTo>
                <a:lnTo>
                  <a:pt x="0" y="0"/>
                </a:lnTo>
                <a:lnTo>
                  <a:pt x="0" y="617220"/>
                </a:lnTo>
                <a:close/>
              </a:path>
            </a:pathLst>
          </a:custGeom>
          <a:ln w="19812">
            <a:solidFill>
              <a:srgbClr val="FF0000"/>
            </a:solidFill>
          </a:ln>
        </p:spPr>
        <p:txBody>
          <a:bodyPr wrap="square" lIns="0" tIns="0" rIns="0" bIns="0" rtlCol="0"/>
          <a:lstStyle/>
          <a:p>
            <a:endParaRPr sz="2400"/>
          </a:p>
        </p:txBody>
      </p:sp>
      <p:sp>
        <p:nvSpPr>
          <p:cNvPr id="9" name="灯片编号占位符 8"/>
          <p:cNvSpPr>
            <a:spLocks noGrp="1"/>
          </p:cNvSpPr>
          <p:nvPr>
            <p:ph type="sldNum" sz="quarter" idx="12"/>
          </p:nvPr>
        </p:nvSpPr>
        <p:spPr/>
        <p:txBody>
          <a:bodyPr/>
          <a:lstStyle/>
          <a:p>
            <a:fld id="{49AE70B2-8BF9-45C0-BB95-33D1B9D3A854}" type="slidenum">
              <a:rPr lang="zh-CN" altLang="en-US" smtClean="0"/>
              <a:t>105</a:t>
            </a:fld>
            <a:endParaRPr lang="en-US" altLang="zh-CN"/>
          </a:p>
        </p:txBody>
      </p:sp>
    </p:spTree>
    <p:extLst>
      <p:ext uri="{BB962C8B-B14F-4D97-AF65-F5344CB8AC3E}">
        <p14:creationId xmlns:p14="http://schemas.microsoft.com/office/powerpoint/2010/main" val="4595561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656032"/>
            <a:ext cx="1732280" cy="1077218"/>
          </a:xfrm>
          <a:prstGeom prst="rect">
            <a:avLst/>
          </a:prstGeom>
        </p:spPr>
        <p:txBody>
          <a:bodyPr vert="horz" wrap="square" lIns="0" tIns="0" rIns="0" bIns="0" rtlCol="0" anchor="ctr" anchorCtr="0">
            <a:spAutoFit/>
          </a:bodyPr>
          <a:lstStyle/>
          <a:p>
            <a:pPr marL="16933">
              <a:lnSpc>
                <a:spcPts val="4272"/>
              </a:lnSpc>
            </a:pPr>
            <a:r>
              <a:rPr sz="3733" spc="-7" dirty="0">
                <a:latin typeface="Segoe UI Symbol"/>
                <a:cs typeface="Segoe UI Symbol"/>
              </a:rPr>
              <a:t>➔</a:t>
            </a:r>
            <a:r>
              <a:rPr sz="3733" spc="-612" dirty="0">
                <a:latin typeface="Segoe UI Symbol"/>
                <a:cs typeface="Segoe UI Symbol"/>
              </a:rPr>
              <a:t> </a:t>
            </a:r>
            <a:r>
              <a:rPr sz="3600" spc="-140" dirty="0"/>
              <a:t>Click</a:t>
            </a:r>
            <a:endParaRPr sz="3600">
              <a:latin typeface="Segoe UI Symbol"/>
              <a:cs typeface="Segoe UI Symbol"/>
            </a:endParaRPr>
          </a:p>
          <a:p>
            <a:pPr marL="394537">
              <a:lnSpc>
                <a:spcPts val="4113"/>
              </a:lnSpc>
            </a:pPr>
            <a:r>
              <a:rPr sz="3600" b="0" spc="-40" dirty="0">
                <a:latin typeface="Calibri Light"/>
                <a:cs typeface="Calibri Light"/>
              </a:rPr>
              <a:t>P</a:t>
            </a:r>
            <a:r>
              <a:rPr sz="3600" b="0" dirty="0">
                <a:latin typeface="Calibri Light"/>
                <a:cs typeface="Calibri Light"/>
              </a:rPr>
              <a:t>ublish</a:t>
            </a:r>
            <a:endParaRPr sz="3600">
              <a:latin typeface="Calibri Light"/>
              <a:cs typeface="Calibri Light"/>
            </a:endParaRPr>
          </a:p>
        </p:txBody>
      </p:sp>
      <p:sp>
        <p:nvSpPr>
          <p:cNvPr id="4" name="object 4"/>
          <p:cNvSpPr/>
          <p:nvPr/>
        </p:nvSpPr>
        <p:spPr>
          <a:xfrm>
            <a:off x="4517137" y="1404163"/>
            <a:ext cx="7540751" cy="428735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1" y="1166486"/>
            <a:ext cx="7975430" cy="4287351"/>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328908" y="1166486"/>
            <a:ext cx="382693" cy="303105"/>
          </a:xfrm>
          <a:custGeom>
            <a:avLst/>
            <a:gdLst/>
            <a:ahLst/>
            <a:cxnLst/>
            <a:rect l="l" t="t" r="r" b="b"/>
            <a:pathLst>
              <a:path w="287020" h="227330">
                <a:moveTo>
                  <a:pt x="0" y="227075"/>
                </a:moveTo>
                <a:lnTo>
                  <a:pt x="286511" y="227075"/>
                </a:lnTo>
                <a:lnTo>
                  <a:pt x="286511" y="0"/>
                </a:lnTo>
                <a:lnTo>
                  <a:pt x="0" y="0"/>
                </a:lnTo>
                <a:lnTo>
                  <a:pt x="0" y="227075"/>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106</a:t>
            </a:fld>
            <a:endParaRPr lang="en-US" altLang="zh-CN"/>
          </a:p>
        </p:txBody>
      </p:sp>
    </p:spTree>
    <p:extLst>
      <p:ext uri="{BB962C8B-B14F-4D97-AF65-F5344CB8AC3E}">
        <p14:creationId xmlns:p14="http://schemas.microsoft.com/office/powerpoint/2010/main" val="1052817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4447" y="6097"/>
            <a:ext cx="6068060" cy="6852073"/>
          </a:xfrm>
          <a:custGeom>
            <a:avLst/>
            <a:gdLst/>
            <a:ahLst/>
            <a:cxnLst/>
            <a:rect l="l" t="t" r="r" b="b"/>
            <a:pathLst>
              <a:path w="4551045" h="5139055">
                <a:moveTo>
                  <a:pt x="4550663"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7"/>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2"/>
                </a:lnTo>
                <a:lnTo>
                  <a:pt x="710231" y="4627489"/>
                </a:lnTo>
                <a:lnTo>
                  <a:pt x="740157" y="4665008"/>
                </a:lnTo>
                <a:lnTo>
                  <a:pt x="770610" y="4702084"/>
                </a:lnTo>
                <a:lnTo>
                  <a:pt x="801583" y="4738710"/>
                </a:lnTo>
                <a:lnTo>
                  <a:pt x="833071" y="4774882"/>
                </a:lnTo>
                <a:lnTo>
                  <a:pt x="865069" y="4810593"/>
                </a:lnTo>
                <a:lnTo>
                  <a:pt x="897571" y="4845838"/>
                </a:lnTo>
                <a:lnTo>
                  <a:pt x="930572" y="4880611"/>
                </a:lnTo>
                <a:lnTo>
                  <a:pt x="964064" y="4914907"/>
                </a:lnTo>
                <a:lnTo>
                  <a:pt x="998044" y="4948720"/>
                </a:lnTo>
                <a:lnTo>
                  <a:pt x="1032505" y="4982045"/>
                </a:lnTo>
                <a:lnTo>
                  <a:pt x="1067442" y="5014875"/>
                </a:lnTo>
                <a:lnTo>
                  <a:pt x="1102849" y="5047205"/>
                </a:lnTo>
                <a:lnTo>
                  <a:pt x="1138720" y="5079029"/>
                </a:lnTo>
                <a:lnTo>
                  <a:pt x="1175050" y="5110343"/>
                </a:lnTo>
                <a:lnTo>
                  <a:pt x="1209190" y="5138926"/>
                </a:lnTo>
                <a:lnTo>
                  <a:pt x="4550663" y="5138926"/>
                </a:lnTo>
                <a:lnTo>
                  <a:pt x="4550663" y="0"/>
                </a:lnTo>
                <a:close/>
              </a:path>
            </a:pathLst>
          </a:custGeom>
          <a:solidFill>
            <a:srgbClr val="0D0D0D"/>
          </a:solidFill>
        </p:spPr>
        <p:txBody>
          <a:bodyPr wrap="square" lIns="0" tIns="0" rIns="0" bIns="0" rtlCol="0"/>
          <a:lstStyle/>
          <a:p>
            <a:endParaRPr sz="2400"/>
          </a:p>
        </p:txBody>
      </p:sp>
      <p:sp>
        <p:nvSpPr>
          <p:cNvPr id="3" name="object 3"/>
          <p:cNvSpPr/>
          <p:nvPr/>
        </p:nvSpPr>
        <p:spPr>
          <a:xfrm>
            <a:off x="4675632" y="0"/>
            <a:ext cx="2473113" cy="6858000"/>
          </a:xfrm>
          <a:custGeom>
            <a:avLst/>
            <a:gdLst/>
            <a:ahLst/>
            <a:cxnLst/>
            <a:rect l="l" t="t" r="r" b="b"/>
            <a:pathLst>
              <a:path w="1854835" h="5143500">
                <a:moveTo>
                  <a:pt x="1854708" y="0"/>
                </a:moveTo>
                <a:lnTo>
                  <a:pt x="792606" y="0"/>
                </a:lnTo>
                <a:lnTo>
                  <a:pt x="780414" y="17145"/>
                </a:lnTo>
                <a:lnTo>
                  <a:pt x="753250" y="57811"/>
                </a:lnTo>
                <a:lnTo>
                  <a:pt x="726512" y="98783"/>
                </a:lnTo>
                <a:lnTo>
                  <a:pt x="700201" y="140057"/>
                </a:lnTo>
                <a:lnTo>
                  <a:pt x="674322" y="181630"/>
                </a:lnTo>
                <a:lnTo>
                  <a:pt x="648878" y="223498"/>
                </a:lnTo>
                <a:lnTo>
                  <a:pt x="623871" y="265659"/>
                </a:lnTo>
                <a:lnTo>
                  <a:pt x="599305" y="308110"/>
                </a:lnTo>
                <a:lnTo>
                  <a:pt x="575183" y="350847"/>
                </a:lnTo>
                <a:lnTo>
                  <a:pt x="551509" y="393867"/>
                </a:lnTo>
                <a:lnTo>
                  <a:pt x="528285" y="437167"/>
                </a:lnTo>
                <a:lnTo>
                  <a:pt x="505514" y="480744"/>
                </a:lnTo>
                <a:lnTo>
                  <a:pt x="483200" y="524595"/>
                </a:lnTo>
                <a:lnTo>
                  <a:pt x="461345" y="568716"/>
                </a:lnTo>
                <a:lnTo>
                  <a:pt x="439954" y="613104"/>
                </a:lnTo>
                <a:lnTo>
                  <a:pt x="419029" y="657757"/>
                </a:lnTo>
                <a:lnTo>
                  <a:pt x="398572" y="702671"/>
                </a:lnTo>
                <a:lnTo>
                  <a:pt x="378589" y="747843"/>
                </a:lnTo>
                <a:lnTo>
                  <a:pt x="359080" y="793270"/>
                </a:lnTo>
                <a:lnTo>
                  <a:pt x="340051" y="838948"/>
                </a:lnTo>
                <a:lnTo>
                  <a:pt x="321503" y="884875"/>
                </a:lnTo>
                <a:lnTo>
                  <a:pt x="303440" y="931047"/>
                </a:lnTo>
                <a:lnTo>
                  <a:pt x="285865" y="977461"/>
                </a:lnTo>
                <a:lnTo>
                  <a:pt x="268781" y="1024115"/>
                </a:lnTo>
                <a:lnTo>
                  <a:pt x="252192" y="1071004"/>
                </a:lnTo>
                <a:lnTo>
                  <a:pt x="236100" y="1118126"/>
                </a:lnTo>
                <a:lnTo>
                  <a:pt x="220509" y="1165478"/>
                </a:lnTo>
                <a:lnTo>
                  <a:pt x="205422" y="1213056"/>
                </a:lnTo>
                <a:lnTo>
                  <a:pt x="190842" y="1260857"/>
                </a:lnTo>
                <a:lnTo>
                  <a:pt x="176771" y="1308879"/>
                </a:lnTo>
                <a:lnTo>
                  <a:pt x="163215" y="1357117"/>
                </a:lnTo>
                <a:lnTo>
                  <a:pt x="150174" y="1405570"/>
                </a:lnTo>
                <a:lnTo>
                  <a:pt x="137653" y="1454233"/>
                </a:lnTo>
                <a:lnTo>
                  <a:pt x="125655" y="1503103"/>
                </a:lnTo>
                <a:lnTo>
                  <a:pt x="114182" y="1552178"/>
                </a:lnTo>
                <a:lnTo>
                  <a:pt x="103239" y="1601455"/>
                </a:lnTo>
                <a:lnTo>
                  <a:pt x="92827" y="1650929"/>
                </a:lnTo>
                <a:lnTo>
                  <a:pt x="82951" y="1700598"/>
                </a:lnTo>
                <a:lnTo>
                  <a:pt x="73613" y="1750459"/>
                </a:lnTo>
                <a:lnTo>
                  <a:pt x="64817" y="1800509"/>
                </a:lnTo>
                <a:lnTo>
                  <a:pt x="56565" y="1850744"/>
                </a:lnTo>
                <a:lnTo>
                  <a:pt x="48862" y="1901162"/>
                </a:lnTo>
                <a:lnTo>
                  <a:pt x="41709" y="1951758"/>
                </a:lnTo>
                <a:lnTo>
                  <a:pt x="35111" y="2002531"/>
                </a:lnTo>
                <a:lnTo>
                  <a:pt x="29069" y="2053477"/>
                </a:lnTo>
                <a:lnTo>
                  <a:pt x="23589" y="2104592"/>
                </a:lnTo>
                <a:lnTo>
                  <a:pt x="18671" y="2155874"/>
                </a:lnTo>
                <a:lnTo>
                  <a:pt x="14321" y="2207320"/>
                </a:lnTo>
                <a:lnTo>
                  <a:pt x="10540" y="2258926"/>
                </a:lnTo>
                <a:lnTo>
                  <a:pt x="7333" y="2310688"/>
                </a:lnTo>
                <a:lnTo>
                  <a:pt x="4701" y="2362605"/>
                </a:lnTo>
                <a:lnTo>
                  <a:pt x="2649" y="2414673"/>
                </a:lnTo>
                <a:lnTo>
                  <a:pt x="1179" y="2466888"/>
                </a:lnTo>
                <a:lnTo>
                  <a:pt x="291" y="2519955"/>
                </a:lnTo>
                <a:lnTo>
                  <a:pt x="0" y="2571750"/>
                </a:lnTo>
                <a:lnTo>
                  <a:pt x="295" y="2624251"/>
                </a:lnTo>
                <a:lnTo>
                  <a:pt x="1179" y="2676611"/>
                </a:lnTo>
                <a:lnTo>
                  <a:pt x="2649" y="2728826"/>
                </a:lnTo>
                <a:lnTo>
                  <a:pt x="4701" y="2780893"/>
                </a:lnTo>
                <a:lnTo>
                  <a:pt x="7333" y="2832810"/>
                </a:lnTo>
                <a:lnTo>
                  <a:pt x="10540" y="2884573"/>
                </a:lnTo>
                <a:lnTo>
                  <a:pt x="14321" y="2936178"/>
                </a:lnTo>
                <a:lnTo>
                  <a:pt x="18671" y="2987623"/>
                </a:lnTo>
                <a:lnTo>
                  <a:pt x="23589" y="3038905"/>
                </a:lnTo>
                <a:lnTo>
                  <a:pt x="29069" y="3090020"/>
                </a:lnTo>
                <a:lnTo>
                  <a:pt x="35111" y="3140965"/>
                </a:lnTo>
                <a:lnTo>
                  <a:pt x="41709" y="3191737"/>
                </a:lnTo>
                <a:lnTo>
                  <a:pt x="48862" y="3242333"/>
                </a:lnTo>
                <a:lnTo>
                  <a:pt x="56565" y="3292750"/>
                </a:lnTo>
                <a:lnTo>
                  <a:pt x="64817" y="3342985"/>
                </a:lnTo>
                <a:lnTo>
                  <a:pt x="73613" y="3393034"/>
                </a:lnTo>
                <a:lnTo>
                  <a:pt x="82951" y="3442894"/>
                </a:lnTo>
                <a:lnTo>
                  <a:pt x="92827" y="3492563"/>
                </a:lnTo>
                <a:lnTo>
                  <a:pt x="103239" y="3542037"/>
                </a:lnTo>
                <a:lnTo>
                  <a:pt x="114182" y="3591312"/>
                </a:lnTo>
                <a:lnTo>
                  <a:pt x="125655" y="3640386"/>
                </a:lnTo>
                <a:lnTo>
                  <a:pt x="137653" y="3689256"/>
                </a:lnTo>
                <a:lnTo>
                  <a:pt x="150174" y="3737918"/>
                </a:lnTo>
                <a:lnTo>
                  <a:pt x="163215" y="3786370"/>
                </a:lnTo>
                <a:lnTo>
                  <a:pt x="176771" y="3834608"/>
                </a:lnTo>
                <a:lnTo>
                  <a:pt x="190842" y="3882628"/>
                </a:lnTo>
                <a:lnTo>
                  <a:pt x="205422" y="3930429"/>
                </a:lnTo>
                <a:lnTo>
                  <a:pt x="220509" y="3978006"/>
                </a:lnTo>
                <a:lnTo>
                  <a:pt x="236100" y="4025357"/>
                </a:lnTo>
                <a:lnTo>
                  <a:pt x="252192" y="4072478"/>
                </a:lnTo>
                <a:lnTo>
                  <a:pt x="268781" y="4119366"/>
                </a:lnTo>
                <a:lnTo>
                  <a:pt x="285865" y="4166019"/>
                </a:lnTo>
                <a:lnTo>
                  <a:pt x="303440" y="4212432"/>
                </a:lnTo>
                <a:lnTo>
                  <a:pt x="321503" y="4258603"/>
                </a:lnTo>
                <a:lnTo>
                  <a:pt x="340051" y="4304529"/>
                </a:lnTo>
                <a:lnTo>
                  <a:pt x="359080" y="4350207"/>
                </a:lnTo>
                <a:lnTo>
                  <a:pt x="378589" y="4395632"/>
                </a:lnTo>
                <a:lnTo>
                  <a:pt x="398572" y="4440803"/>
                </a:lnTo>
                <a:lnTo>
                  <a:pt x="419029" y="4485716"/>
                </a:lnTo>
                <a:lnTo>
                  <a:pt x="439954" y="4530368"/>
                </a:lnTo>
                <a:lnTo>
                  <a:pt x="461345" y="4574756"/>
                </a:lnTo>
                <a:lnTo>
                  <a:pt x="483200" y="4618876"/>
                </a:lnTo>
                <a:lnTo>
                  <a:pt x="505514" y="4662726"/>
                </a:lnTo>
                <a:lnTo>
                  <a:pt x="528285" y="4706302"/>
                </a:lnTo>
                <a:lnTo>
                  <a:pt x="551509" y="4749601"/>
                </a:lnTo>
                <a:lnTo>
                  <a:pt x="575183" y="4792620"/>
                </a:lnTo>
                <a:lnTo>
                  <a:pt x="599305" y="4835356"/>
                </a:lnTo>
                <a:lnTo>
                  <a:pt x="623871" y="4877806"/>
                </a:lnTo>
                <a:lnTo>
                  <a:pt x="648878" y="4919966"/>
                </a:lnTo>
                <a:lnTo>
                  <a:pt x="674322" y="4961834"/>
                </a:lnTo>
                <a:lnTo>
                  <a:pt x="700201" y="5003406"/>
                </a:lnTo>
                <a:lnTo>
                  <a:pt x="726512" y="5044679"/>
                </a:lnTo>
                <a:lnTo>
                  <a:pt x="753250" y="5085650"/>
                </a:lnTo>
                <a:lnTo>
                  <a:pt x="780414" y="5126316"/>
                </a:lnTo>
                <a:lnTo>
                  <a:pt x="792606" y="5143499"/>
                </a:lnTo>
                <a:lnTo>
                  <a:pt x="1854708" y="5143499"/>
                </a:lnTo>
                <a:lnTo>
                  <a:pt x="1800478" y="5086675"/>
                </a:lnTo>
                <a:lnTo>
                  <a:pt x="1768361" y="5050882"/>
                </a:lnTo>
                <a:lnTo>
                  <a:pt x="1736699" y="5014677"/>
                </a:lnTo>
                <a:lnTo>
                  <a:pt x="1705497" y="4978064"/>
                </a:lnTo>
                <a:lnTo>
                  <a:pt x="1674760" y="4941047"/>
                </a:lnTo>
                <a:lnTo>
                  <a:pt x="1644492" y="4903631"/>
                </a:lnTo>
                <a:lnTo>
                  <a:pt x="1614698" y="4865820"/>
                </a:lnTo>
                <a:lnTo>
                  <a:pt x="1585382" y="4827620"/>
                </a:lnTo>
                <a:lnTo>
                  <a:pt x="1556549" y="4789033"/>
                </a:lnTo>
                <a:lnTo>
                  <a:pt x="1528204" y="4750065"/>
                </a:lnTo>
                <a:lnTo>
                  <a:pt x="1500350" y="4710721"/>
                </a:lnTo>
                <a:lnTo>
                  <a:pt x="1472993" y="4671005"/>
                </a:lnTo>
                <a:lnTo>
                  <a:pt x="1446136" y="4630921"/>
                </a:lnTo>
                <a:lnTo>
                  <a:pt x="1419785" y="4590473"/>
                </a:lnTo>
                <a:lnTo>
                  <a:pt x="1393944" y="4549668"/>
                </a:lnTo>
                <a:lnTo>
                  <a:pt x="1368617" y="4508508"/>
                </a:lnTo>
                <a:lnTo>
                  <a:pt x="1343809" y="4466999"/>
                </a:lnTo>
                <a:lnTo>
                  <a:pt x="1319524" y="4425144"/>
                </a:lnTo>
                <a:lnTo>
                  <a:pt x="1295768" y="4382949"/>
                </a:lnTo>
                <a:lnTo>
                  <a:pt x="1272543" y="4340418"/>
                </a:lnTo>
                <a:lnTo>
                  <a:pt x="1249856" y="4297556"/>
                </a:lnTo>
                <a:lnTo>
                  <a:pt x="1227710" y="4254366"/>
                </a:lnTo>
                <a:lnTo>
                  <a:pt x="1206111" y="4210854"/>
                </a:lnTo>
                <a:lnTo>
                  <a:pt x="1185062" y="4167024"/>
                </a:lnTo>
                <a:lnTo>
                  <a:pt x="1164567" y="4122880"/>
                </a:lnTo>
                <a:lnTo>
                  <a:pt x="1144633" y="4078428"/>
                </a:lnTo>
                <a:lnTo>
                  <a:pt x="1125262" y="4033671"/>
                </a:lnTo>
                <a:lnTo>
                  <a:pt x="1106460" y="3988614"/>
                </a:lnTo>
                <a:lnTo>
                  <a:pt x="1088231" y="3943262"/>
                </a:lnTo>
                <a:lnTo>
                  <a:pt x="1070579" y="3897618"/>
                </a:lnTo>
                <a:lnTo>
                  <a:pt x="1053510" y="3851688"/>
                </a:lnTo>
                <a:lnTo>
                  <a:pt x="1037027" y="3805477"/>
                </a:lnTo>
                <a:lnTo>
                  <a:pt x="1021135" y="3758988"/>
                </a:lnTo>
                <a:lnTo>
                  <a:pt x="1005839" y="3712225"/>
                </a:lnTo>
                <a:lnTo>
                  <a:pt x="991143" y="3665195"/>
                </a:lnTo>
                <a:lnTo>
                  <a:pt x="977052" y="3617901"/>
                </a:lnTo>
                <a:lnTo>
                  <a:pt x="963570" y="3570347"/>
                </a:lnTo>
                <a:lnTo>
                  <a:pt x="950702" y="3522538"/>
                </a:lnTo>
                <a:lnTo>
                  <a:pt x="938451" y="3474480"/>
                </a:lnTo>
                <a:lnTo>
                  <a:pt x="926824" y="3426175"/>
                </a:lnTo>
                <a:lnTo>
                  <a:pt x="915824" y="3377629"/>
                </a:lnTo>
                <a:lnTo>
                  <a:pt x="905455" y="3328846"/>
                </a:lnTo>
                <a:lnTo>
                  <a:pt x="895723" y="3279831"/>
                </a:lnTo>
                <a:lnTo>
                  <a:pt x="886631" y="3230588"/>
                </a:lnTo>
                <a:lnTo>
                  <a:pt x="878185" y="3181121"/>
                </a:lnTo>
                <a:lnTo>
                  <a:pt x="870388" y="3131436"/>
                </a:lnTo>
                <a:lnTo>
                  <a:pt x="863246" y="3081537"/>
                </a:lnTo>
                <a:lnTo>
                  <a:pt x="856762" y="3031427"/>
                </a:lnTo>
                <a:lnTo>
                  <a:pt x="850942" y="2981113"/>
                </a:lnTo>
                <a:lnTo>
                  <a:pt x="845790" y="2930598"/>
                </a:lnTo>
                <a:lnTo>
                  <a:pt x="841310" y="2879886"/>
                </a:lnTo>
                <a:lnTo>
                  <a:pt x="837507" y="2828983"/>
                </a:lnTo>
                <a:lnTo>
                  <a:pt x="834385" y="2777893"/>
                </a:lnTo>
                <a:lnTo>
                  <a:pt x="831949" y="2726620"/>
                </a:lnTo>
                <a:lnTo>
                  <a:pt x="830203" y="2675169"/>
                </a:lnTo>
                <a:lnTo>
                  <a:pt x="829153" y="2623544"/>
                </a:lnTo>
                <a:lnTo>
                  <a:pt x="828801" y="2571750"/>
                </a:lnTo>
                <a:lnTo>
                  <a:pt x="829167" y="2519248"/>
                </a:lnTo>
                <a:lnTo>
                  <a:pt x="830203" y="2468331"/>
                </a:lnTo>
                <a:lnTo>
                  <a:pt x="831949" y="2416879"/>
                </a:lnTo>
                <a:lnTo>
                  <a:pt x="834385" y="2365607"/>
                </a:lnTo>
                <a:lnTo>
                  <a:pt x="837507" y="2314516"/>
                </a:lnTo>
                <a:lnTo>
                  <a:pt x="841310" y="2263614"/>
                </a:lnTo>
                <a:lnTo>
                  <a:pt x="845790" y="2212903"/>
                </a:lnTo>
                <a:lnTo>
                  <a:pt x="850942" y="2162388"/>
                </a:lnTo>
                <a:lnTo>
                  <a:pt x="856762" y="2112074"/>
                </a:lnTo>
                <a:lnTo>
                  <a:pt x="863246" y="2061965"/>
                </a:lnTo>
                <a:lnTo>
                  <a:pt x="870388" y="2012066"/>
                </a:lnTo>
                <a:lnTo>
                  <a:pt x="878185" y="1962381"/>
                </a:lnTo>
                <a:lnTo>
                  <a:pt x="886631" y="1912915"/>
                </a:lnTo>
                <a:lnTo>
                  <a:pt x="895723" y="1863673"/>
                </a:lnTo>
                <a:lnTo>
                  <a:pt x="905455" y="1814658"/>
                </a:lnTo>
                <a:lnTo>
                  <a:pt x="915824" y="1765876"/>
                </a:lnTo>
                <a:lnTo>
                  <a:pt x="926824" y="1717330"/>
                </a:lnTo>
                <a:lnTo>
                  <a:pt x="938451" y="1669026"/>
                </a:lnTo>
                <a:lnTo>
                  <a:pt x="950702" y="1620967"/>
                </a:lnTo>
                <a:lnTo>
                  <a:pt x="963570" y="1573159"/>
                </a:lnTo>
                <a:lnTo>
                  <a:pt x="977052" y="1525605"/>
                </a:lnTo>
                <a:lnTo>
                  <a:pt x="991143" y="1478311"/>
                </a:lnTo>
                <a:lnTo>
                  <a:pt x="1005839" y="1431281"/>
                </a:lnTo>
                <a:lnTo>
                  <a:pt x="1021135" y="1384519"/>
                </a:lnTo>
                <a:lnTo>
                  <a:pt x="1037027" y="1338030"/>
                </a:lnTo>
                <a:lnTo>
                  <a:pt x="1053510" y="1291818"/>
                </a:lnTo>
                <a:lnTo>
                  <a:pt x="1070579" y="1245888"/>
                </a:lnTo>
                <a:lnTo>
                  <a:pt x="1088231" y="1200245"/>
                </a:lnTo>
                <a:lnTo>
                  <a:pt x="1106460" y="1154892"/>
                </a:lnTo>
                <a:lnTo>
                  <a:pt x="1125262" y="1109835"/>
                </a:lnTo>
                <a:lnTo>
                  <a:pt x="1144633" y="1065077"/>
                </a:lnTo>
                <a:lnTo>
                  <a:pt x="1164567" y="1020624"/>
                </a:lnTo>
                <a:lnTo>
                  <a:pt x="1185062" y="976480"/>
                </a:lnTo>
                <a:lnTo>
                  <a:pt x="1206111" y="932649"/>
                </a:lnTo>
                <a:lnTo>
                  <a:pt x="1227710" y="889136"/>
                </a:lnTo>
                <a:lnTo>
                  <a:pt x="1249856" y="845945"/>
                </a:lnTo>
                <a:lnTo>
                  <a:pt x="1272543" y="803082"/>
                </a:lnTo>
                <a:lnTo>
                  <a:pt x="1295768" y="760549"/>
                </a:lnTo>
                <a:lnTo>
                  <a:pt x="1319524" y="718353"/>
                </a:lnTo>
                <a:lnTo>
                  <a:pt x="1343809" y="676497"/>
                </a:lnTo>
                <a:lnTo>
                  <a:pt x="1368617" y="634985"/>
                </a:lnTo>
                <a:lnTo>
                  <a:pt x="1393944" y="593824"/>
                </a:lnTo>
                <a:lnTo>
                  <a:pt x="1419785" y="553016"/>
                </a:lnTo>
                <a:lnTo>
                  <a:pt x="1446136" y="512566"/>
                </a:lnTo>
                <a:lnTo>
                  <a:pt x="1472993" y="472480"/>
                </a:lnTo>
                <a:lnTo>
                  <a:pt x="1500350" y="432761"/>
                </a:lnTo>
                <a:lnTo>
                  <a:pt x="1528204" y="393414"/>
                </a:lnTo>
                <a:lnTo>
                  <a:pt x="1556549" y="354443"/>
                </a:lnTo>
                <a:lnTo>
                  <a:pt x="1585382" y="315853"/>
                </a:lnTo>
                <a:lnTo>
                  <a:pt x="1614698" y="277649"/>
                </a:lnTo>
                <a:lnTo>
                  <a:pt x="1644492" y="239834"/>
                </a:lnTo>
                <a:lnTo>
                  <a:pt x="1674760" y="202414"/>
                </a:lnTo>
                <a:lnTo>
                  <a:pt x="1705497" y="165393"/>
                </a:lnTo>
                <a:lnTo>
                  <a:pt x="1736699" y="128775"/>
                </a:lnTo>
                <a:lnTo>
                  <a:pt x="1768361" y="92566"/>
                </a:lnTo>
                <a:lnTo>
                  <a:pt x="1800478" y="56769"/>
                </a:lnTo>
                <a:lnTo>
                  <a:pt x="1854708" y="0"/>
                </a:lnTo>
                <a:close/>
              </a:path>
            </a:pathLst>
          </a:custGeom>
          <a:solidFill>
            <a:srgbClr val="7E7E7E">
              <a:alpha val="34901"/>
            </a:srgbClr>
          </a:solidFill>
        </p:spPr>
        <p:txBody>
          <a:bodyPr wrap="square" lIns="0" tIns="0" rIns="0" bIns="0" rtlCol="0"/>
          <a:lstStyle/>
          <a:p>
            <a:endParaRPr sz="2400"/>
          </a:p>
        </p:txBody>
      </p:sp>
      <p:sp>
        <p:nvSpPr>
          <p:cNvPr id="4" name="object 4"/>
          <p:cNvSpPr txBox="1">
            <a:spLocks noGrp="1"/>
          </p:cNvSpPr>
          <p:nvPr>
            <p:ph type="title"/>
          </p:nvPr>
        </p:nvSpPr>
        <p:spPr>
          <a:xfrm>
            <a:off x="1568432" y="2501864"/>
            <a:ext cx="3930227" cy="1828193"/>
          </a:xfrm>
          <a:prstGeom prst="rect">
            <a:avLst/>
          </a:prstGeom>
        </p:spPr>
        <p:txBody>
          <a:bodyPr vert="horz" wrap="square" lIns="0" tIns="0" rIns="0" bIns="0" rtlCol="0" anchor="ctr" anchorCtr="0">
            <a:spAutoFit/>
          </a:bodyPr>
          <a:lstStyle/>
          <a:p>
            <a:pPr marL="16933" marR="6773">
              <a:lnSpc>
                <a:spcPct val="90000"/>
              </a:lnSpc>
            </a:pPr>
            <a:r>
              <a:rPr sz="4400" spc="-7" dirty="0">
                <a:solidFill>
                  <a:srgbClr val="000000"/>
                </a:solidFill>
                <a:latin typeface="Calibri Light"/>
                <a:cs typeface="Calibri Light"/>
              </a:rPr>
              <a:t>ADDING  </a:t>
            </a:r>
            <a:r>
              <a:rPr sz="4400" dirty="0">
                <a:solidFill>
                  <a:srgbClr val="000000"/>
                </a:solidFill>
                <a:latin typeface="Calibri Light"/>
                <a:cs typeface="Calibri Light"/>
              </a:rPr>
              <a:t>D</a:t>
            </a:r>
            <a:r>
              <a:rPr sz="4400" spc="-53" dirty="0">
                <a:solidFill>
                  <a:srgbClr val="000000"/>
                </a:solidFill>
                <a:latin typeface="Calibri Light"/>
                <a:cs typeface="Calibri Light"/>
              </a:rPr>
              <a:t>O</a:t>
            </a:r>
            <a:r>
              <a:rPr sz="4400" dirty="0">
                <a:solidFill>
                  <a:srgbClr val="000000"/>
                </a:solidFill>
                <a:latin typeface="Calibri Light"/>
                <a:cs typeface="Calibri Light"/>
              </a:rPr>
              <a:t>WN</a:t>
            </a:r>
            <a:r>
              <a:rPr sz="4400" spc="-120" dirty="0">
                <a:solidFill>
                  <a:srgbClr val="000000"/>
                </a:solidFill>
                <a:latin typeface="Calibri Light"/>
                <a:cs typeface="Calibri Light"/>
              </a:rPr>
              <a:t>L</a:t>
            </a:r>
            <a:r>
              <a:rPr sz="4400" spc="-53" dirty="0">
                <a:solidFill>
                  <a:srgbClr val="000000"/>
                </a:solidFill>
                <a:latin typeface="Calibri Light"/>
                <a:cs typeface="Calibri Light"/>
              </a:rPr>
              <a:t>O</a:t>
            </a:r>
            <a:r>
              <a:rPr sz="4400" spc="-7" dirty="0">
                <a:solidFill>
                  <a:srgbClr val="000000"/>
                </a:solidFill>
                <a:latin typeface="Calibri Light"/>
                <a:cs typeface="Calibri Light"/>
              </a:rPr>
              <a:t>A</a:t>
            </a:r>
            <a:r>
              <a:rPr sz="4400" spc="-53" dirty="0">
                <a:solidFill>
                  <a:srgbClr val="000000"/>
                </a:solidFill>
                <a:latin typeface="Calibri Light"/>
                <a:cs typeface="Calibri Light"/>
              </a:rPr>
              <a:t>D</a:t>
            </a:r>
            <a:r>
              <a:rPr sz="4400" spc="-7" dirty="0">
                <a:solidFill>
                  <a:srgbClr val="000000"/>
                </a:solidFill>
                <a:latin typeface="Calibri Light"/>
                <a:cs typeface="Calibri Light"/>
              </a:rPr>
              <a:t>ABLE  </a:t>
            </a:r>
            <a:r>
              <a:rPr sz="4400" spc="-27" dirty="0">
                <a:solidFill>
                  <a:srgbClr val="000000"/>
                </a:solidFill>
                <a:latin typeface="Calibri Light"/>
                <a:cs typeface="Calibri Light"/>
              </a:rPr>
              <a:t>RESOURCES</a:t>
            </a:r>
            <a:endParaRPr sz="4400" dirty="0">
              <a:latin typeface="Calibri Light"/>
              <a:cs typeface="Calibri Light"/>
            </a:endParaRPr>
          </a:p>
        </p:txBody>
      </p:sp>
      <p:sp>
        <p:nvSpPr>
          <p:cNvPr id="5" name="object 5"/>
          <p:cNvSpPr/>
          <p:nvPr/>
        </p:nvSpPr>
        <p:spPr>
          <a:xfrm>
            <a:off x="10702543" y="1993392"/>
            <a:ext cx="1490133" cy="2871893"/>
          </a:xfrm>
          <a:custGeom>
            <a:avLst/>
            <a:gdLst/>
            <a:ahLst/>
            <a:cxnLst/>
            <a:rect l="l" t="t" r="r" b="b"/>
            <a:pathLst>
              <a:path w="1117600" h="2153920">
                <a:moveTo>
                  <a:pt x="1077468" y="0"/>
                </a:moveTo>
                <a:lnTo>
                  <a:pt x="1029469" y="1049"/>
                </a:lnTo>
                <a:lnTo>
                  <a:pt x="982008" y="4167"/>
                </a:lnTo>
                <a:lnTo>
                  <a:pt x="935129" y="9311"/>
                </a:lnTo>
                <a:lnTo>
                  <a:pt x="888876" y="16436"/>
                </a:lnTo>
                <a:lnTo>
                  <a:pt x="843292" y="25499"/>
                </a:lnTo>
                <a:lnTo>
                  <a:pt x="798422" y="36456"/>
                </a:lnTo>
                <a:lnTo>
                  <a:pt x="754308" y="49263"/>
                </a:lnTo>
                <a:lnTo>
                  <a:pt x="710995" y="63877"/>
                </a:lnTo>
                <a:lnTo>
                  <a:pt x="668526" y="80253"/>
                </a:lnTo>
                <a:lnTo>
                  <a:pt x="626946" y="98348"/>
                </a:lnTo>
                <a:lnTo>
                  <a:pt x="586297" y="118118"/>
                </a:lnTo>
                <a:lnTo>
                  <a:pt x="546625" y="139520"/>
                </a:lnTo>
                <a:lnTo>
                  <a:pt x="507972" y="162509"/>
                </a:lnTo>
                <a:lnTo>
                  <a:pt x="470383" y="187043"/>
                </a:lnTo>
                <a:lnTo>
                  <a:pt x="433900" y="213076"/>
                </a:lnTo>
                <a:lnTo>
                  <a:pt x="398569" y="240565"/>
                </a:lnTo>
                <a:lnTo>
                  <a:pt x="364432" y="269467"/>
                </a:lnTo>
                <a:lnTo>
                  <a:pt x="331534" y="299737"/>
                </a:lnTo>
                <a:lnTo>
                  <a:pt x="299918" y="331333"/>
                </a:lnTo>
                <a:lnTo>
                  <a:pt x="269628" y="364209"/>
                </a:lnTo>
                <a:lnTo>
                  <a:pt x="240708" y="398323"/>
                </a:lnTo>
                <a:lnTo>
                  <a:pt x="213201" y="433631"/>
                </a:lnTo>
                <a:lnTo>
                  <a:pt x="187152" y="470088"/>
                </a:lnTo>
                <a:lnTo>
                  <a:pt x="162604" y="507652"/>
                </a:lnTo>
                <a:lnTo>
                  <a:pt x="139600" y="546277"/>
                </a:lnTo>
                <a:lnTo>
                  <a:pt x="118186" y="585921"/>
                </a:lnTo>
                <a:lnTo>
                  <a:pt x="98404" y="626540"/>
                </a:lnTo>
                <a:lnTo>
                  <a:pt x="80298" y="668090"/>
                </a:lnTo>
                <a:lnTo>
                  <a:pt x="63912" y="710527"/>
                </a:lnTo>
                <a:lnTo>
                  <a:pt x="49290" y="753807"/>
                </a:lnTo>
                <a:lnTo>
                  <a:pt x="36476" y="797887"/>
                </a:lnTo>
                <a:lnTo>
                  <a:pt x="25513" y="842722"/>
                </a:lnTo>
                <a:lnTo>
                  <a:pt x="16445" y="888270"/>
                </a:lnTo>
                <a:lnTo>
                  <a:pt x="9316" y="934486"/>
                </a:lnTo>
                <a:lnTo>
                  <a:pt x="4169" y="981326"/>
                </a:lnTo>
                <a:lnTo>
                  <a:pt x="1049" y="1028747"/>
                </a:lnTo>
                <a:lnTo>
                  <a:pt x="0" y="1076705"/>
                </a:lnTo>
                <a:lnTo>
                  <a:pt x="1049" y="1124664"/>
                </a:lnTo>
                <a:lnTo>
                  <a:pt x="4169" y="1172085"/>
                </a:lnTo>
                <a:lnTo>
                  <a:pt x="9316" y="1218925"/>
                </a:lnTo>
                <a:lnTo>
                  <a:pt x="16445" y="1265141"/>
                </a:lnTo>
                <a:lnTo>
                  <a:pt x="25513" y="1310689"/>
                </a:lnTo>
                <a:lnTo>
                  <a:pt x="36476" y="1355524"/>
                </a:lnTo>
                <a:lnTo>
                  <a:pt x="49290" y="1399604"/>
                </a:lnTo>
                <a:lnTo>
                  <a:pt x="63912" y="1442884"/>
                </a:lnTo>
                <a:lnTo>
                  <a:pt x="80298" y="1485321"/>
                </a:lnTo>
                <a:lnTo>
                  <a:pt x="98404" y="1526871"/>
                </a:lnTo>
                <a:lnTo>
                  <a:pt x="118186" y="1567490"/>
                </a:lnTo>
                <a:lnTo>
                  <a:pt x="139600" y="1607134"/>
                </a:lnTo>
                <a:lnTo>
                  <a:pt x="162604" y="1645759"/>
                </a:lnTo>
                <a:lnTo>
                  <a:pt x="187152" y="1683323"/>
                </a:lnTo>
                <a:lnTo>
                  <a:pt x="213201" y="1719780"/>
                </a:lnTo>
                <a:lnTo>
                  <a:pt x="240708" y="1755088"/>
                </a:lnTo>
                <a:lnTo>
                  <a:pt x="269628" y="1789202"/>
                </a:lnTo>
                <a:lnTo>
                  <a:pt x="299918" y="1822078"/>
                </a:lnTo>
                <a:lnTo>
                  <a:pt x="331534" y="1853674"/>
                </a:lnTo>
                <a:lnTo>
                  <a:pt x="364432" y="1883944"/>
                </a:lnTo>
                <a:lnTo>
                  <a:pt x="398569" y="1912846"/>
                </a:lnTo>
                <a:lnTo>
                  <a:pt x="433900" y="1940335"/>
                </a:lnTo>
                <a:lnTo>
                  <a:pt x="470383" y="1966368"/>
                </a:lnTo>
                <a:lnTo>
                  <a:pt x="507972" y="1990902"/>
                </a:lnTo>
                <a:lnTo>
                  <a:pt x="546625" y="2013891"/>
                </a:lnTo>
                <a:lnTo>
                  <a:pt x="586297" y="2035293"/>
                </a:lnTo>
                <a:lnTo>
                  <a:pt x="626946" y="2055063"/>
                </a:lnTo>
                <a:lnTo>
                  <a:pt x="668526" y="2073158"/>
                </a:lnTo>
                <a:lnTo>
                  <a:pt x="710995" y="2089534"/>
                </a:lnTo>
                <a:lnTo>
                  <a:pt x="754308" y="2104148"/>
                </a:lnTo>
                <a:lnTo>
                  <a:pt x="798422" y="2116955"/>
                </a:lnTo>
                <a:lnTo>
                  <a:pt x="843292" y="2127912"/>
                </a:lnTo>
                <a:lnTo>
                  <a:pt x="888876" y="2136975"/>
                </a:lnTo>
                <a:lnTo>
                  <a:pt x="935129" y="2144100"/>
                </a:lnTo>
                <a:lnTo>
                  <a:pt x="982008" y="2149244"/>
                </a:lnTo>
                <a:lnTo>
                  <a:pt x="1029469" y="2152362"/>
                </a:lnTo>
                <a:lnTo>
                  <a:pt x="1077468" y="2153411"/>
                </a:lnTo>
                <a:lnTo>
                  <a:pt x="1117092" y="2151379"/>
                </a:lnTo>
                <a:lnTo>
                  <a:pt x="1117092" y="2031"/>
                </a:lnTo>
                <a:lnTo>
                  <a:pt x="1077468" y="0"/>
                </a:lnTo>
                <a:close/>
              </a:path>
            </a:pathLst>
          </a:custGeom>
          <a:solidFill>
            <a:srgbClr val="6FAC46">
              <a:alpha val="90194"/>
            </a:srgbClr>
          </a:solidFill>
        </p:spPr>
        <p:txBody>
          <a:bodyPr wrap="square" lIns="0" tIns="0" rIns="0" bIns="0" rtlCol="0"/>
          <a:lstStyle/>
          <a:p>
            <a:endParaRPr sz="2400"/>
          </a:p>
        </p:txBody>
      </p:sp>
      <p:sp>
        <p:nvSpPr>
          <p:cNvPr id="7" name="灯片编号占位符 6"/>
          <p:cNvSpPr>
            <a:spLocks noGrp="1"/>
          </p:cNvSpPr>
          <p:nvPr>
            <p:ph type="sldNum" sz="quarter" idx="7"/>
          </p:nvPr>
        </p:nvSpPr>
        <p:spPr>
          <a:xfrm>
            <a:off x="2694499" y="6489021"/>
            <a:ext cx="2804160" cy="342900"/>
          </a:xfrm>
        </p:spPr>
        <p:txBody>
          <a:bodyPr/>
          <a:lstStyle/>
          <a:p>
            <a:fld id="{B6F15528-21DE-4FAA-801E-634DDDAF4B2B}" type="slidenum">
              <a:rPr lang="en-GB" smtClean="0"/>
              <a:t>107</a:t>
            </a:fld>
            <a:endParaRPr lang="en-GB" dirty="0"/>
          </a:p>
        </p:txBody>
      </p:sp>
    </p:spTree>
    <p:extLst>
      <p:ext uri="{BB962C8B-B14F-4D97-AF65-F5344CB8AC3E}">
        <p14:creationId xmlns:p14="http://schemas.microsoft.com/office/powerpoint/2010/main" val="123819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58757" y="2764627"/>
            <a:ext cx="2237740" cy="858184"/>
          </a:xfrm>
          <a:prstGeom prst="rect">
            <a:avLst/>
          </a:prstGeom>
        </p:spPr>
        <p:txBody>
          <a:bodyPr vert="horz" wrap="square" lIns="0" tIns="0" rIns="0" bIns="0" rtlCol="0" anchor="ctr" anchorCtr="0">
            <a:spAutoFit/>
          </a:bodyPr>
          <a:lstStyle/>
          <a:p>
            <a:pPr marL="646837" marR="6773" indent="-630751">
              <a:lnSpc>
                <a:spcPct val="88600"/>
              </a:lnSpc>
            </a:pPr>
            <a:r>
              <a:rPr sz="3733" spc="-7" dirty="0">
                <a:latin typeface="Segoe UI Symbol"/>
                <a:cs typeface="Segoe UI Symbol"/>
              </a:rPr>
              <a:t>➔</a:t>
            </a:r>
            <a:r>
              <a:rPr sz="3733" spc="-600" dirty="0">
                <a:latin typeface="Segoe UI Symbol"/>
                <a:cs typeface="Segoe UI Symbol"/>
              </a:rPr>
              <a:t> </a:t>
            </a:r>
            <a:r>
              <a:rPr sz="2533" spc="-120" dirty="0"/>
              <a:t>Drop/uploa  </a:t>
            </a:r>
            <a:r>
              <a:rPr sz="2533" spc="-127" dirty="0"/>
              <a:t>d </a:t>
            </a:r>
            <a:r>
              <a:rPr sz="2533" spc="-40" dirty="0"/>
              <a:t>your</a:t>
            </a:r>
            <a:r>
              <a:rPr sz="2533" spc="-400" dirty="0"/>
              <a:t> </a:t>
            </a:r>
            <a:r>
              <a:rPr sz="2533" spc="-33" dirty="0"/>
              <a:t>file</a:t>
            </a:r>
            <a:endParaRPr sz="2533">
              <a:latin typeface="Segoe UI Symbol"/>
              <a:cs typeface="Segoe UI Symbol"/>
            </a:endParaRPr>
          </a:p>
        </p:txBody>
      </p:sp>
      <p:sp>
        <p:nvSpPr>
          <p:cNvPr id="4" name="object 4"/>
          <p:cNvSpPr/>
          <p:nvPr/>
        </p:nvSpPr>
        <p:spPr>
          <a:xfrm>
            <a:off x="4216570" y="965200"/>
            <a:ext cx="8049769" cy="4355592"/>
          </a:xfrm>
          <a:prstGeom prst="rect">
            <a:avLst/>
          </a:prstGeom>
          <a:blipFill>
            <a:blip r:embed="rId2" cstate="print"/>
            <a:stretch>
              <a:fillRect/>
            </a:stretch>
          </a:blipFill>
        </p:spPr>
        <p:txBody>
          <a:bodyPr wrap="square" lIns="0" tIns="0" rIns="0" bIns="0" rtlCol="0"/>
          <a:lstStyle/>
          <a:p>
            <a:endParaRPr sz="2400"/>
          </a:p>
        </p:txBody>
      </p:sp>
      <p:sp>
        <p:nvSpPr>
          <p:cNvPr id="6" name="灯片编号占位符 5"/>
          <p:cNvSpPr>
            <a:spLocks noGrp="1"/>
          </p:cNvSpPr>
          <p:nvPr>
            <p:ph type="sldNum" sz="quarter" idx="7"/>
          </p:nvPr>
        </p:nvSpPr>
        <p:spPr>
          <a:xfrm>
            <a:off x="3496497" y="6383619"/>
            <a:ext cx="2804160" cy="342900"/>
          </a:xfrm>
        </p:spPr>
        <p:txBody>
          <a:bodyPr/>
          <a:lstStyle/>
          <a:p>
            <a:fld id="{B6F15528-21DE-4FAA-801E-634DDDAF4B2B}" type="slidenum">
              <a:rPr lang="en-GB" smtClean="0"/>
              <a:t>108</a:t>
            </a:fld>
            <a:endParaRPr lang="en-GB"/>
          </a:p>
        </p:txBody>
      </p:sp>
      <p:sp>
        <p:nvSpPr>
          <p:cNvPr id="5" name="Rectangle 4">
            <a:extLst>
              <a:ext uri="{FF2B5EF4-FFF2-40B4-BE49-F238E27FC236}">
                <a16:creationId xmlns="" xmlns:a16="http://schemas.microsoft.com/office/drawing/2014/main" id="{98F84332-FE66-9A37-D711-4DD755FACE0C}"/>
              </a:ext>
            </a:extLst>
          </p:cNvPr>
          <p:cNvSpPr/>
          <p:nvPr/>
        </p:nvSpPr>
        <p:spPr>
          <a:xfrm>
            <a:off x="7696200" y="2895600"/>
            <a:ext cx="1231900"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83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1" y="2652900"/>
            <a:ext cx="2205567" cy="1077218"/>
          </a:xfrm>
          <a:prstGeom prst="rect">
            <a:avLst/>
          </a:prstGeom>
        </p:spPr>
        <p:txBody>
          <a:bodyPr vert="horz" wrap="square" lIns="0" tIns="0" rIns="0" bIns="0" rtlCol="0" anchor="ctr" anchorCtr="0">
            <a:spAutoFit/>
          </a:bodyPr>
          <a:lstStyle/>
          <a:p>
            <a:pPr marL="16933">
              <a:lnSpc>
                <a:spcPts val="4300"/>
              </a:lnSpc>
            </a:pPr>
            <a:r>
              <a:rPr sz="3733" spc="-7" dirty="0">
                <a:latin typeface="Segoe UI Symbol"/>
                <a:cs typeface="Segoe UI Symbol"/>
              </a:rPr>
              <a:t>➔</a:t>
            </a:r>
            <a:r>
              <a:rPr sz="3733" spc="-780" dirty="0">
                <a:latin typeface="Segoe UI Symbol"/>
                <a:cs typeface="Segoe UI Symbol"/>
              </a:rPr>
              <a:t> </a:t>
            </a:r>
            <a:r>
              <a:rPr sz="3600" spc="-140" dirty="0"/>
              <a:t>Click on</a:t>
            </a:r>
            <a:endParaRPr sz="3600">
              <a:latin typeface="Segoe UI Symbol"/>
              <a:cs typeface="Segoe UI Symbol"/>
            </a:endParaRPr>
          </a:p>
          <a:p>
            <a:pPr marL="638371">
              <a:lnSpc>
                <a:spcPts val="4140"/>
              </a:lnSpc>
            </a:pPr>
            <a:r>
              <a:rPr sz="3600" b="0" spc="-7" dirty="0">
                <a:latin typeface="Calibri Light"/>
                <a:cs typeface="Calibri Light"/>
              </a:rPr>
              <a:t>Add</a:t>
            </a:r>
            <a:r>
              <a:rPr sz="3600" b="0" spc="-113" dirty="0">
                <a:latin typeface="Calibri Light"/>
                <a:cs typeface="Calibri Light"/>
              </a:rPr>
              <a:t> </a:t>
            </a:r>
            <a:r>
              <a:rPr sz="3600" b="0" spc="-7" dirty="0">
                <a:latin typeface="Calibri Light"/>
                <a:cs typeface="Calibri Light"/>
              </a:rPr>
              <a:t>File</a:t>
            </a:r>
            <a:endParaRPr sz="3600">
              <a:latin typeface="Calibri Light"/>
              <a:cs typeface="Calibri Light"/>
            </a:endParaRPr>
          </a:p>
        </p:txBody>
      </p:sp>
      <p:sp>
        <p:nvSpPr>
          <p:cNvPr id="4" name="object 4"/>
          <p:cNvSpPr/>
          <p:nvPr/>
        </p:nvSpPr>
        <p:spPr>
          <a:xfrm>
            <a:off x="4216571" y="514604"/>
            <a:ext cx="7975429" cy="4838700"/>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29777" y="3609847"/>
            <a:ext cx="6024880" cy="530860"/>
          </a:xfrm>
          <a:custGeom>
            <a:avLst/>
            <a:gdLst/>
            <a:ahLst/>
            <a:cxnLst/>
            <a:rect l="l" t="t" r="r" b="b"/>
            <a:pathLst>
              <a:path w="4518659" h="398144">
                <a:moveTo>
                  <a:pt x="0" y="397763"/>
                </a:moveTo>
                <a:lnTo>
                  <a:pt x="4518660" y="397763"/>
                </a:lnTo>
                <a:lnTo>
                  <a:pt x="4518660" y="0"/>
                </a:lnTo>
                <a:lnTo>
                  <a:pt x="0" y="0"/>
                </a:lnTo>
                <a:lnTo>
                  <a:pt x="0" y="397763"/>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109</a:t>
            </a:fld>
            <a:endParaRPr lang="en-US" altLang="zh-CN"/>
          </a:p>
        </p:txBody>
      </p:sp>
    </p:spTree>
    <p:extLst>
      <p:ext uri="{BB962C8B-B14F-4D97-AF65-F5344CB8AC3E}">
        <p14:creationId xmlns:p14="http://schemas.microsoft.com/office/powerpoint/2010/main" val="167811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11</a:t>
            </a:fld>
            <a:endParaRPr lang="en-US" altLang="zh-CN"/>
          </a:p>
        </p:txBody>
      </p:sp>
      <p:sp>
        <p:nvSpPr>
          <p:cNvPr id="3" name="标题 2"/>
          <p:cNvSpPr>
            <a:spLocks noGrp="1"/>
          </p:cNvSpPr>
          <p:nvPr>
            <p:ph type="title"/>
          </p:nvPr>
        </p:nvSpPr>
        <p:spPr/>
        <p:txBody>
          <a:bodyPr>
            <a:normAutofit/>
          </a:bodyPr>
          <a:lstStyle/>
          <a:p>
            <a:r>
              <a:rPr lang="en-GB" altLang="zh-CN" dirty="0">
                <a:solidFill>
                  <a:srgbClr val="0070C0"/>
                </a:solidFill>
                <a:latin typeface="微软雅黑" panose="020B0503020204020204" charset="-122"/>
                <a:ea typeface="微软雅黑" panose="020B0503020204020204" charset="-122"/>
              </a:rPr>
              <a:t>Research</a:t>
            </a:r>
            <a:r>
              <a:rPr lang="en-GB" altLang="zh-CN" dirty="0">
                <a:latin typeface="Calibri" panose="020F0502020204030204" pitchFamily="34" charset="0"/>
                <a:cs typeface="Arial" panose="020B0604020202020204" pitchFamily="34" charset="0"/>
              </a:rPr>
              <a:t> </a:t>
            </a:r>
            <a:r>
              <a:rPr lang="en-GB" altLang="zh-CN" dirty="0">
                <a:solidFill>
                  <a:srgbClr val="0070C0"/>
                </a:solidFill>
                <a:latin typeface="微软雅黑" panose="020B0503020204020204" charset="-122"/>
                <a:ea typeface="微软雅黑" panose="020B0503020204020204" charset="-122"/>
              </a:rPr>
              <a:t>Fields of Committees</a:t>
            </a:r>
            <a:endParaRPr lang="zh-CN" altLang="en-US" dirty="0"/>
          </a:p>
        </p:txBody>
      </p:sp>
      <p:graphicFrame>
        <p:nvGraphicFramePr>
          <p:cNvPr id="4" name="表格 3"/>
          <p:cNvGraphicFramePr>
            <a:graphicFrameLocks noGrp="1"/>
          </p:cNvGraphicFramePr>
          <p:nvPr/>
        </p:nvGraphicFramePr>
        <p:xfrm>
          <a:off x="567611" y="1234421"/>
          <a:ext cx="10821877" cy="4646604"/>
        </p:xfrm>
        <a:graphic>
          <a:graphicData uri="http://schemas.openxmlformats.org/drawingml/2006/table">
            <a:tbl>
              <a:tblPr firstRow="1" firstCol="1" bandRow="1">
                <a:tableStyleId>{21E4AEA4-8DFA-4A89-87EB-49C32662AFE0}</a:tableStyleId>
              </a:tblPr>
              <a:tblGrid>
                <a:gridCol w="1436914">
                  <a:extLst>
                    <a:ext uri="{9D8B030D-6E8A-4147-A177-3AD203B41FA5}">
                      <a16:colId xmlns="" xmlns:a16="http://schemas.microsoft.com/office/drawing/2014/main" val="20000"/>
                    </a:ext>
                  </a:extLst>
                </a:gridCol>
                <a:gridCol w="558141">
                  <a:extLst>
                    <a:ext uri="{9D8B030D-6E8A-4147-A177-3AD203B41FA5}">
                      <a16:colId xmlns="" xmlns:a16="http://schemas.microsoft.com/office/drawing/2014/main" val="20001"/>
                    </a:ext>
                  </a:extLst>
                </a:gridCol>
                <a:gridCol w="844346">
                  <a:extLst>
                    <a:ext uri="{9D8B030D-6E8A-4147-A177-3AD203B41FA5}">
                      <a16:colId xmlns="" xmlns:a16="http://schemas.microsoft.com/office/drawing/2014/main" val="20002"/>
                    </a:ext>
                  </a:extLst>
                </a:gridCol>
                <a:gridCol w="841950">
                  <a:extLst>
                    <a:ext uri="{9D8B030D-6E8A-4147-A177-3AD203B41FA5}">
                      <a16:colId xmlns="" xmlns:a16="http://schemas.microsoft.com/office/drawing/2014/main" val="20003"/>
                    </a:ext>
                  </a:extLst>
                </a:gridCol>
                <a:gridCol w="783771">
                  <a:extLst>
                    <a:ext uri="{9D8B030D-6E8A-4147-A177-3AD203B41FA5}">
                      <a16:colId xmlns="" xmlns:a16="http://schemas.microsoft.com/office/drawing/2014/main" val="20004"/>
                    </a:ext>
                  </a:extLst>
                </a:gridCol>
                <a:gridCol w="1056904">
                  <a:extLst>
                    <a:ext uri="{9D8B030D-6E8A-4147-A177-3AD203B41FA5}">
                      <a16:colId xmlns="" xmlns:a16="http://schemas.microsoft.com/office/drawing/2014/main" val="20005"/>
                    </a:ext>
                  </a:extLst>
                </a:gridCol>
                <a:gridCol w="952327">
                  <a:extLst>
                    <a:ext uri="{9D8B030D-6E8A-4147-A177-3AD203B41FA5}">
                      <a16:colId xmlns="" xmlns:a16="http://schemas.microsoft.com/office/drawing/2014/main" val="20006"/>
                    </a:ext>
                  </a:extLst>
                </a:gridCol>
                <a:gridCol w="591465">
                  <a:extLst>
                    <a:ext uri="{9D8B030D-6E8A-4147-A177-3AD203B41FA5}">
                      <a16:colId xmlns="" xmlns:a16="http://schemas.microsoft.com/office/drawing/2014/main" val="20007"/>
                    </a:ext>
                  </a:extLst>
                </a:gridCol>
                <a:gridCol w="973777">
                  <a:extLst>
                    <a:ext uri="{9D8B030D-6E8A-4147-A177-3AD203B41FA5}">
                      <a16:colId xmlns="" xmlns:a16="http://schemas.microsoft.com/office/drawing/2014/main" val="20008"/>
                    </a:ext>
                  </a:extLst>
                </a:gridCol>
                <a:gridCol w="510639">
                  <a:extLst>
                    <a:ext uri="{9D8B030D-6E8A-4147-A177-3AD203B41FA5}">
                      <a16:colId xmlns="" xmlns:a16="http://schemas.microsoft.com/office/drawing/2014/main" val="20009"/>
                    </a:ext>
                  </a:extLst>
                </a:gridCol>
                <a:gridCol w="1426691">
                  <a:extLst>
                    <a:ext uri="{9D8B030D-6E8A-4147-A177-3AD203B41FA5}">
                      <a16:colId xmlns="" xmlns:a16="http://schemas.microsoft.com/office/drawing/2014/main" val="20010"/>
                    </a:ext>
                  </a:extLst>
                </a:gridCol>
                <a:gridCol w="844952">
                  <a:extLst>
                    <a:ext uri="{9D8B030D-6E8A-4147-A177-3AD203B41FA5}">
                      <a16:colId xmlns="" xmlns:a16="http://schemas.microsoft.com/office/drawing/2014/main" val="20011"/>
                    </a:ext>
                  </a:extLst>
                </a:gridCol>
              </a:tblGrid>
              <a:tr h="1445169">
                <a:tc>
                  <a:txBody>
                    <a:bodyPr/>
                    <a:lstStyle/>
                    <a:p>
                      <a:pPr algn="ctr">
                        <a:spcAft>
                          <a:spcPts val="0"/>
                        </a:spcAft>
                      </a:pPr>
                      <a:r>
                        <a:rPr lang="en-GB" sz="1400" kern="100" dirty="0">
                          <a:effectLst/>
                        </a:rPr>
                        <a:t>Main research fields of the Committees</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E&amp;P</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Trans-mission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400" kern="100" dirty="0">
                          <a:effectLst/>
                        </a:rPr>
                        <a:t>Storage</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err="1">
                          <a:effectLst/>
                        </a:rPr>
                        <a:t>Distri-bution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Utilisation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400" kern="100" dirty="0">
                          <a:effectLst/>
                        </a:rPr>
                        <a:t>Strategy</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RDI</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Gas Markets</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LNG</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400" kern="100" dirty="0">
                          <a:effectLst/>
                        </a:rPr>
                        <a:t>Marketing &amp; Communication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400" kern="100" dirty="0">
                          <a:effectLst/>
                        </a:rPr>
                        <a:t>Sustain-ability</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0"/>
                  </a:ext>
                </a:extLst>
              </a:tr>
              <a:tr h="284666">
                <a:tc>
                  <a:txBody>
                    <a:bodyPr/>
                    <a:lstStyle/>
                    <a:p>
                      <a:pPr algn="l">
                        <a:spcAft>
                          <a:spcPts val="0"/>
                        </a:spcAft>
                      </a:pPr>
                      <a:r>
                        <a:rPr lang="en-GB" sz="1400" kern="100" dirty="0">
                          <a:effectLst/>
                        </a:rPr>
                        <a:t>Digitalisation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1"/>
                  </a:ext>
                </a:extLst>
              </a:tr>
              <a:tr h="406062">
                <a:tc>
                  <a:txBody>
                    <a:bodyPr/>
                    <a:lstStyle/>
                    <a:p>
                      <a:pPr algn="l">
                        <a:spcAft>
                          <a:spcPts val="0"/>
                        </a:spcAft>
                      </a:pPr>
                      <a:r>
                        <a:rPr lang="en-GB" sz="1400" kern="100" dirty="0">
                          <a:effectLst/>
                        </a:rPr>
                        <a:t>New Gases</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2"/>
                  </a:ext>
                </a:extLst>
              </a:tr>
              <a:tr h="412328">
                <a:tc>
                  <a:txBody>
                    <a:bodyPr/>
                    <a:lstStyle/>
                    <a:p>
                      <a:pPr algn="l">
                        <a:spcAft>
                          <a:spcPts val="0"/>
                        </a:spcAft>
                      </a:pPr>
                      <a:r>
                        <a:rPr lang="en-GB" sz="1400" kern="100" dirty="0">
                          <a:effectLst/>
                        </a:rPr>
                        <a:t>Best practices </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3"/>
                  </a:ext>
                </a:extLst>
              </a:tr>
              <a:tr h="370854">
                <a:tc>
                  <a:txBody>
                    <a:bodyPr/>
                    <a:lstStyle/>
                    <a:p>
                      <a:pPr algn="l">
                        <a:spcAft>
                          <a:spcPts val="0"/>
                        </a:spcAft>
                      </a:pPr>
                      <a:r>
                        <a:rPr lang="en-GB" sz="1400" kern="100" dirty="0">
                          <a:effectLst/>
                        </a:rPr>
                        <a:t>Technology</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 </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4"/>
                  </a:ext>
                </a:extLst>
              </a:tr>
              <a:tr h="578971">
                <a:tc>
                  <a:txBody>
                    <a:bodyPr/>
                    <a:lstStyle/>
                    <a:p>
                      <a:pPr algn="l">
                        <a:spcAft>
                          <a:spcPts val="0"/>
                        </a:spcAft>
                      </a:pPr>
                      <a:r>
                        <a:rPr lang="en-GB" sz="1400" kern="100" dirty="0">
                          <a:effectLst/>
                        </a:rPr>
                        <a:t>Carbon neutrality</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5"/>
                  </a:ext>
                </a:extLst>
              </a:tr>
              <a:tr h="582101">
                <a:tc>
                  <a:txBody>
                    <a:bodyPr/>
                    <a:lstStyle/>
                    <a:p>
                      <a:pPr algn="l">
                        <a:spcAft>
                          <a:spcPts val="0"/>
                        </a:spcAft>
                      </a:pPr>
                      <a:r>
                        <a:rPr lang="en-GB" sz="1400" kern="100" dirty="0">
                          <a:effectLst/>
                        </a:rPr>
                        <a:t>Policy and regulation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6"/>
                  </a:ext>
                </a:extLst>
              </a:tr>
              <a:tr h="566453">
                <a:tc>
                  <a:txBody>
                    <a:bodyPr/>
                    <a:lstStyle/>
                    <a:p>
                      <a:pPr algn="l">
                        <a:spcAft>
                          <a:spcPts val="0"/>
                        </a:spcAft>
                      </a:pPr>
                      <a:r>
                        <a:rPr lang="en-GB" sz="1400" kern="100" dirty="0">
                          <a:effectLst/>
                        </a:rPr>
                        <a:t>Business</a:t>
                      </a:r>
                      <a:endParaRPr lang="zh-CN" sz="1400" kern="100" dirty="0">
                        <a:effectLst/>
                      </a:endParaRPr>
                    </a:p>
                    <a:p>
                      <a:pPr algn="l">
                        <a:spcAft>
                          <a:spcPts val="0"/>
                        </a:spcAft>
                      </a:pPr>
                      <a:r>
                        <a:rPr lang="en-GB" sz="1400" kern="100" dirty="0">
                          <a:effectLst/>
                        </a:rPr>
                        <a:t>competition</a:t>
                      </a:r>
                      <a:endParaRPr lang="zh-CN" sz="14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 </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 </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a:effectLst/>
                        </a:rPr>
                        <a:t>√</a:t>
                      </a:r>
                      <a:endParaRPr lang="zh-CN" sz="1600" kern="10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0" marR="0" marT="0" marB="0" anchor="ctr"/>
                </a:tc>
                <a:tc>
                  <a:txBody>
                    <a:bodyPr/>
                    <a:lstStyle/>
                    <a:p>
                      <a:pPr algn="ctr">
                        <a:spcAft>
                          <a:spcPts val="0"/>
                        </a:spcAft>
                      </a:pPr>
                      <a:r>
                        <a:rPr lang="en-GB" sz="1600" kern="100" dirty="0">
                          <a:effectLst/>
                        </a:rPr>
                        <a:t>√</a:t>
                      </a:r>
                      <a:endParaRPr lang="zh-CN" sz="1600" kern="100" dirty="0">
                        <a:solidFill>
                          <a:schemeClr val="tx2"/>
                        </a:solidFill>
                        <a:effectLst/>
                        <a:latin typeface="微软雅黑" panose="020B0503020204020204" charset="-122"/>
                        <a:ea typeface="微软雅黑" panose="020B0503020204020204" charset="-122"/>
                        <a:cs typeface="Arial" panose="020B0604020202020204" pitchFamily="34" charset="0"/>
                      </a:endParaRPr>
                    </a:p>
                  </a:txBody>
                  <a:tcPr marL="47469" marR="47469" marT="8791" marB="0" anchor="ct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3792142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28277" y="2456271"/>
            <a:ext cx="2298700" cy="1530997"/>
          </a:xfrm>
          <a:prstGeom prst="rect">
            <a:avLst/>
          </a:prstGeom>
        </p:spPr>
        <p:txBody>
          <a:bodyPr vert="horz" wrap="square" lIns="0" tIns="0" rIns="0" bIns="0" rtlCol="0" anchor="ctr" anchorCtr="0">
            <a:spAutoFit/>
          </a:bodyPr>
          <a:lstStyle/>
          <a:p>
            <a:pPr marL="623978" marR="6773" indent="-607891" algn="just">
              <a:lnSpc>
                <a:spcPct val="90500"/>
              </a:lnSpc>
            </a:pPr>
            <a:r>
              <a:rPr sz="3733" spc="-7" dirty="0">
                <a:latin typeface="Segoe UI Symbol"/>
                <a:cs typeface="Segoe UI Symbol"/>
              </a:rPr>
              <a:t>➔ </a:t>
            </a:r>
            <a:r>
              <a:rPr sz="3600" spc="-53" dirty="0"/>
              <a:t>Edit</a:t>
            </a:r>
            <a:r>
              <a:rPr sz="3600" spc="-860" dirty="0"/>
              <a:t> </a:t>
            </a:r>
            <a:r>
              <a:rPr sz="3600" b="0" spc="-7" dirty="0">
                <a:latin typeface="Calibri Light"/>
                <a:cs typeface="Calibri Light"/>
              </a:rPr>
              <a:t>Title  </a:t>
            </a:r>
            <a:r>
              <a:rPr sz="3600" b="0" dirty="0">
                <a:latin typeface="Calibri Light"/>
                <a:cs typeface="Calibri Light"/>
              </a:rPr>
              <a:t>and </a:t>
            </a:r>
            <a:r>
              <a:rPr sz="3600" b="0" spc="-7" dirty="0">
                <a:latin typeface="Calibri Light"/>
                <a:cs typeface="Calibri Light"/>
              </a:rPr>
              <a:t>click  </a:t>
            </a:r>
            <a:r>
              <a:rPr sz="3600" b="0" dirty="0">
                <a:latin typeface="Calibri Light"/>
                <a:cs typeface="Calibri Light"/>
              </a:rPr>
              <a:t>Select</a:t>
            </a:r>
            <a:endParaRPr sz="3600">
              <a:latin typeface="Calibri Light"/>
              <a:cs typeface="Calibri Light"/>
            </a:endParaRPr>
          </a:p>
        </p:txBody>
      </p:sp>
      <p:sp>
        <p:nvSpPr>
          <p:cNvPr id="4" name="object 4"/>
          <p:cNvSpPr/>
          <p:nvPr/>
        </p:nvSpPr>
        <p:spPr>
          <a:xfrm>
            <a:off x="4216570" y="1028700"/>
            <a:ext cx="7975429" cy="4546600"/>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34333" y="1410970"/>
            <a:ext cx="1343659" cy="327660"/>
          </a:xfrm>
          <a:custGeom>
            <a:avLst/>
            <a:gdLst/>
            <a:ahLst/>
            <a:cxnLst/>
            <a:rect l="l" t="t" r="r" b="b"/>
            <a:pathLst>
              <a:path w="1007745" h="245744">
                <a:moveTo>
                  <a:pt x="0" y="245363"/>
                </a:moveTo>
                <a:lnTo>
                  <a:pt x="1007364" y="245363"/>
                </a:lnTo>
                <a:lnTo>
                  <a:pt x="1007364" y="0"/>
                </a:lnTo>
                <a:lnTo>
                  <a:pt x="0" y="0"/>
                </a:lnTo>
                <a:lnTo>
                  <a:pt x="0" y="245363"/>
                </a:lnTo>
                <a:close/>
              </a:path>
            </a:pathLst>
          </a:custGeom>
          <a:ln w="19812">
            <a:solidFill>
              <a:srgbClr val="FF0000"/>
            </a:solidFill>
          </a:ln>
        </p:spPr>
        <p:txBody>
          <a:bodyPr wrap="square" lIns="0" tIns="0" rIns="0" bIns="0" rtlCol="0"/>
          <a:lstStyle/>
          <a:p>
            <a:endParaRPr sz="2400"/>
          </a:p>
        </p:txBody>
      </p:sp>
      <p:sp>
        <p:nvSpPr>
          <p:cNvPr id="6" name="object 6"/>
          <p:cNvSpPr/>
          <p:nvPr/>
        </p:nvSpPr>
        <p:spPr>
          <a:xfrm>
            <a:off x="11492652" y="5063237"/>
            <a:ext cx="699347" cy="327660"/>
          </a:xfrm>
          <a:custGeom>
            <a:avLst/>
            <a:gdLst/>
            <a:ahLst/>
            <a:cxnLst/>
            <a:rect l="l" t="t" r="r" b="b"/>
            <a:pathLst>
              <a:path w="524509" h="245745">
                <a:moveTo>
                  <a:pt x="0" y="245364"/>
                </a:moveTo>
                <a:lnTo>
                  <a:pt x="524255" y="245364"/>
                </a:lnTo>
                <a:lnTo>
                  <a:pt x="524255" y="0"/>
                </a:lnTo>
                <a:lnTo>
                  <a:pt x="0" y="0"/>
                </a:lnTo>
                <a:lnTo>
                  <a:pt x="0" y="245364"/>
                </a:lnTo>
                <a:close/>
              </a:path>
            </a:pathLst>
          </a:custGeom>
          <a:ln w="19811">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110</a:t>
            </a:fld>
            <a:endParaRPr lang="en-US" altLang="zh-CN"/>
          </a:p>
        </p:txBody>
      </p:sp>
    </p:spTree>
    <p:extLst>
      <p:ext uri="{BB962C8B-B14F-4D97-AF65-F5344CB8AC3E}">
        <p14:creationId xmlns:p14="http://schemas.microsoft.com/office/powerpoint/2010/main" val="1066927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6145" y="688848"/>
            <a:ext cx="5493172" cy="5486400"/>
          </a:xfrm>
          <a:custGeom>
            <a:avLst/>
            <a:gdLst/>
            <a:ahLst/>
            <a:cxnLst/>
            <a:rect l="l" t="t" r="r" b="b"/>
            <a:pathLst>
              <a:path w="4119879" h="4114800">
                <a:moveTo>
                  <a:pt x="2299889" y="4102100"/>
                </a:moveTo>
                <a:lnTo>
                  <a:pt x="1819482" y="4102100"/>
                </a:lnTo>
                <a:lnTo>
                  <a:pt x="1866921" y="4114800"/>
                </a:lnTo>
                <a:lnTo>
                  <a:pt x="2252450" y="4114800"/>
                </a:lnTo>
                <a:lnTo>
                  <a:pt x="2299889" y="4102100"/>
                </a:lnTo>
                <a:close/>
              </a:path>
              <a:path w="4119879" h="4114800">
                <a:moveTo>
                  <a:pt x="2393779" y="4089400"/>
                </a:moveTo>
                <a:lnTo>
                  <a:pt x="1725592" y="4089400"/>
                </a:lnTo>
                <a:lnTo>
                  <a:pt x="1772368" y="4102100"/>
                </a:lnTo>
                <a:lnTo>
                  <a:pt x="2347003" y="4102100"/>
                </a:lnTo>
                <a:lnTo>
                  <a:pt x="2393779" y="4089400"/>
                </a:lnTo>
                <a:close/>
              </a:path>
              <a:path w="4119879" h="4114800">
                <a:moveTo>
                  <a:pt x="2531954" y="50800"/>
                </a:moveTo>
                <a:lnTo>
                  <a:pt x="1587417" y="50800"/>
                </a:lnTo>
                <a:lnTo>
                  <a:pt x="1408663" y="101600"/>
                </a:lnTo>
                <a:lnTo>
                  <a:pt x="1365036" y="127000"/>
                </a:lnTo>
                <a:lnTo>
                  <a:pt x="1279142" y="152400"/>
                </a:lnTo>
                <a:lnTo>
                  <a:pt x="1236899" y="177800"/>
                </a:lnTo>
                <a:lnTo>
                  <a:pt x="1195143" y="190500"/>
                </a:lnTo>
                <a:lnTo>
                  <a:pt x="1153885" y="215900"/>
                </a:lnTo>
                <a:lnTo>
                  <a:pt x="1113139" y="228600"/>
                </a:lnTo>
                <a:lnTo>
                  <a:pt x="1072915" y="254000"/>
                </a:lnTo>
                <a:lnTo>
                  <a:pt x="994089" y="304800"/>
                </a:lnTo>
                <a:lnTo>
                  <a:pt x="955510" y="317500"/>
                </a:lnTo>
                <a:lnTo>
                  <a:pt x="917503" y="342900"/>
                </a:lnTo>
                <a:lnTo>
                  <a:pt x="880083" y="368300"/>
                </a:lnTo>
                <a:lnTo>
                  <a:pt x="843259" y="393700"/>
                </a:lnTo>
                <a:lnTo>
                  <a:pt x="807046" y="431800"/>
                </a:lnTo>
                <a:lnTo>
                  <a:pt x="771455" y="457200"/>
                </a:lnTo>
                <a:lnTo>
                  <a:pt x="736498" y="482600"/>
                </a:lnTo>
                <a:lnTo>
                  <a:pt x="702188" y="508000"/>
                </a:lnTo>
                <a:lnTo>
                  <a:pt x="668538" y="546100"/>
                </a:lnTo>
                <a:lnTo>
                  <a:pt x="635560" y="571500"/>
                </a:lnTo>
                <a:lnTo>
                  <a:pt x="603265" y="609600"/>
                </a:lnTo>
                <a:lnTo>
                  <a:pt x="571667" y="635000"/>
                </a:lnTo>
                <a:lnTo>
                  <a:pt x="540778" y="673100"/>
                </a:lnTo>
                <a:lnTo>
                  <a:pt x="510610" y="698500"/>
                </a:lnTo>
                <a:lnTo>
                  <a:pt x="481176" y="736600"/>
                </a:lnTo>
                <a:lnTo>
                  <a:pt x="452488" y="774700"/>
                </a:lnTo>
                <a:lnTo>
                  <a:pt x="424557" y="812800"/>
                </a:lnTo>
                <a:lnTo>
                  <a:pt x="397398" y="850900"/>
                </a:lnTo>
                <a:lnTo>
                  <a:pt x="371021" y="876300"/>
                </a:lnTo>
                <a:lnTo>
                  <a:pt x="345440" y="914400"/>
                </a:lnTo>
                <a:lnTo>
                  <a:pt x="320666" y="952500"/>
                </a:lnTo>
                <a:lnTo>
                  <a:pt x="296713" y="990600"/>
                </a:lnTo>
                <a:lnTo>
                  <a:pt x="273592" y="1028700"/>
                </a:lnTo>
                <a:lnTo>
                  <a:pt x="251316" y="1079500"/>
                </a:lnTo>
                <a:lnTo>
                  <a:pt x="229897" y="1117600"/>
                </a:lnTo>
                <a:lnTo>
                  <a:pt x="209347" y="1155700"/>
                </a:lnTo>
                <a:lnTo>
                  <a:pt x="189680" y="1193800"/>
                </a:lnTo>
                <a:lnTo>
                  <a:pt x="170906" y="1244600"/>
                </a:lnTo>
                <a:lnTo>
                  <a:pt x="153040" y="1282700"/>
                </a:lnTo>
                <a:lnTo>
                  <a:pt x="136092" y="1320800"/>
                </a:lnTo>
                <a:lnTo>
                  <a:pt x="120076" y="1371600"/>
                </a:lnTo>
                <a:lnTo>
                  <a:pt x="105003" y="1409700"/>
                </a:lnTo>
                <a:lnTo>
                  <a:pt x="90887" y="1460500"/>
                </a:lnTo>
                <a:lnTo>
                  <a:pt x="77738" y="1498600"/>
                </a:lnTo>
                <a:lnTo>
                  <a:pt x="65571" y="1549400"/>
                </a:lnTo>
                <a:lnTo>
                  <a:pt x="54397" y="1587500"/>
                </a:lnTo>
                <a:lnTo>
                  <a:pt x="44228" y="1638300"/>
                </a:lnTo>
                <a:lnTo>
                  <a:pt x="35078" y="1676400"/>
                </a:lnTo>
                <a:lnTo>
                  <a:pt x="26957" y="1727200"/>
                </a:lnTo>
                <a:lnTo>
                  <a:pt x="19879" y="1778000"/>
                </a:lnTo>
                <a:lnTo>
                  <a:pt x="13856" y="1816100"/>
                </a:lnTo>
                <a:lnTo>
                  <a:pt x="8901" y="1866900"/>
                </a:lnTo>
                <a:lnTo>
                  <a:pt x="5025" y="1917700"/>
                </a:lnTo>
                <a:lnTo>
                  <a:pt x="2241" y="1968500"/>
                </a:lnTo>
                <a:lnTo>
                  <a:pt x="562" y="2006600"/>
                </a:lnTo>
                <a:lnTo>
                  <a:pt x="0" y="2057400"/>
                </a:lnTo>
                <a:lnTo>
                  <a:pt x="562" y="2108200"/>
                </a:lnTo>
                <a:lnTo>
                  <a:pt x="2241" y="2159000"/>
                </a:lnTo>
                <a:lnTo>
                  <a:pt x="5025" y="2209800"/>
                </a:lnTo>
                <a:lnTo>
                  <a:pt x="8901" y="2247900"/>
                </a:lnTo>
                <a:lnTo>
                  <a:pt x="13856" y="2298700"/>
                </a:lnTo>
                <a:lnTo>
                  <a:pt x="19879" y="2349500"/>
                </a:lnTo>
                <a:lnTo>
                  <a:pt x="26957" y="2400300"/>
                </a:lnTo>
                <a:lnTo>
                  <a:pt x="35078" y="2438400"/>
                </a:lnTo>
                <a:lnTo>
                  <a:pt x="44228" y="2489200"/>
                </a:lnTo>
                <a:lnTo>
                  <a:pt x="54397" y="2540000"/>
                </a:lnTo>
                <a:lnTo>
                  <a:pt x="65571" y="2578100"/>
                </a:lnTo>
                <a:lnTo>
                  <a:pt x="77738" y="2628900"/>
                </a:lnTo>
                <a:lnTo>
                  <a:pt x="90887" y="2667000"/>
                </a:lnTo>
                <a:lnTo>
                  <a:pt x="105003" y="2717800"/>
                </a:lnTo>
                <a:lnTo>
                  <a:pt x="120076" y="2755900"/>
                </a:lnTo>
                <a:lnTo>
                  <a:pt x="136092" y="2794000"/>
                </a:lnTo>
                <a:lnTo>
                  <a:pt x="153040" y="2844800"/>
                </a:lnTo>
                <a:lnTo>
                  <a:pt x="170906" y="2882900"/>
                </a:lnTo>
                <a:lnTo>
                  <a:pt x="189680" y="2921000"/>
                </a:lnTo>
                <a:lnTo>
                  <a:pt x="209347" y="2971800"/>
                </a:lnTo>
                <a:lnTo>
                  <a:pt x="229897" y="3009900"/>
                </a:lnTo>
                <a:lnTo>
                  <a:pt x="251316" y="3048000"/>
                </a:lnTo>
                <a:lnTo>
                  <a:pt x="273592" y="3086100"/>
                </a:lnTo>
                <a:lnTo>
                  <a:pt x="296713" y="3124200"/>
                </a:lnTo>
                <a:lnTo>
                  <a:pt x="320666" y="3162300"/>
                </a:lnTo>
                <a:lnTo>
                  <a:pt x="345440" y="3200400"/>
                </a:lnTo>
                <a:lnTo>
                  <a:pt x="371021" y="3238500"/>
                </a:lnTo>
                <a:lnTo>
                  <a:pt x="397398" y="3276600"/>
                </a:lnTo>
                <a:lnTo>
                  <a:pt x="424557" y="3314700"/>
                </a:lnTo>
                <a:lnTo>
                  <a:pt x="452488" y="3352800"/>
                </a:lnTo>
                <a:lnTo>
                  <a:pt x="481176" y="3390900"/>
                </a:lnTo>
                <a:lnTo>
                  <a:pt x="510610" y="3416300"/>
                </a:lnTo>
                <a:lnTo>
                  <a:pt x="540778" y="3454400"/>
                </a:lnTo>
                <a:lnTo>
                  <a:pt x="571667" y="3479800"/>
                </a:lnTo>
                <a:lnTo>
                  <a:pt x="603265" y="3517900"/>
                </a:lnTo>
                <a:lnTo>
                  <a:pt x="635560" y="3543300"/>
                </a:lnTo>
                <a:lnTo>
                  <a:pt x="668538" y="3581400"/>
                </a:lnTo>
                <a:lnTo>
                  <a:pt x="702188" y="3606800"/>
                </a:lnTo>
                <a:lnTo>
                  <a:pt x="736498" y="3644900"/>
                </a:lnTo>
                <a:lnTo>
                  <a:pt x="771455" y="3670300"/>
                </a:lnTo>
                <a:lnTo>
                  <a:pt x="807046" y="3695700"/>
                </a:lnTo>
                <a:lnTo>
                  <a:pt x="843259" y="3721100"/>
                </a:lnTo>
                <a:lnTo>
                  <a:pt x="880083" y="3746500"/>
                </a:lnTo>
                <a:lnTo>
                  <a:pt x="917503" y="3771900"/>
                </a:lnTo>
                <a:lnTo>
                  <a:pt x="994089" y="3822700"/>
                </a:lnTo>
                <a:lnTo>
                  <a:pt x="1072915" y="3873500"/>
                </a:lnTo>
                <a:lnTo>
                  <a:pt x="1113139" y="3886200"/>
                </a:lnTo>
                <a:lnTo>
                  <a:pt x="1195143" y="3937000"/>
                </a:lnTo>
                <a:lnTo>
                  <a:pt x="1279142" y="3962400"/>
                </a:lnTo>
                <a:lnTo>
                  <a:pt x="1321858" y="3987800"/>
                </a:lnTo>
                <a:lnTo>
                  <a:pt x="1365036" y="4000500"/>
                </a:lnTo>
                <a:lnTo>
                  <a:pt x="1679167" y="4089400"/>
                </a:lnTo>
                <a:lnTo>
                  <a:pt x="2440204" y="4089400"/>
                </a:lnTo>
                <a:lnTo>
                  <a:pt x="2754335" y="4000500"/>
                </a:lnTo>
                <a:lnTo>
                  <a:pt x="2797513" y="3987800"/>
                </a:lnTo>
                <a:lnTo>
                  <a:pt x="2840229" y="3962400"/>
                </a:lnTo>
                <a:lnTo>
                  <a:pt x="2924228" y="3937000"/>
                </a:lnTo>
                <a:lnTo>
                  <a:pt x="3006232" y="3886200"/>
                </a:lnTo>
                <a:lnTo>
                  <a:pt x="3046456" y="3873500"/>
                </a:lnTo>
                <a:lnTo>
                  <a:pt x="3125282" y="3822700"/>
                </a:lnTo>
                <a:lnTo>
                  <a:pt x="3201868" y="3771900"/>
                </a:lnTo>
                <a:lnTo>
                  <a:pt x="3239288" y="3746500"/>
                </a:lnTo>
                <a:lnTo>
                  <a:pt x="3276112" y="3721100"/>
                </a:lnTo>
                <a:lnTo>
                  <a:pt x="3312325" y="3695700"/>
                </a:lnTo>
                <a:lnTo>
                  <a:pt x="3347916" y="3670300"/>
                </a:lnTo>
                <a:lnTo>
                  <a:pt x="3382873" y="3644900"/>
                </a:lnTo>
                <a:lnTo>
                  <a:pt x="3417183" y="3606800"/>
                </a:lnTo>
                <a:lnTo>
                  <a:pt x="3450833" y="3581400"/>
                </a:lnTo>
                <a:lnTo>
                  <a:pt x="3483811" y="3543300"/>
                </a:lnTo>
                <a:lnTo>
                  <a:pt x="3516106" y="3517900"/>
                </a:lnTo>
                <a:lnTo>
                  <a:pt x="3547704" y="3479800"/>
                </a:lnTo>
                <a:lnTo>
                  <a:pt x="3578593" y="3454400"/>
                </a:lnTo>
                <a:lnTo>
                  <a:pt x="3608761" y="3416300"/>
                </a:lnTo>
                <a:lnTo>
                  <a:pt x="3638195" y="3390900"/>
                </a:lnTo>
                <a:lnTo>
                  <a:pt x="3666883" y="3352800"/>
                </a:lnTo>
                <a:lnTo>
                  <a:pt x="3694814" y="3314700"/>
                </a:lnTo>
                <a:lnTo>
                  <a:pt x="3721973" y="3276600"/>
                </a:lnTo>
                <a:lnTo>
                  <a:pt x="3748350" y="3238500"/>
                </a:lnTo>
                <a:lnTo>
                  <a:pt x="3773931" y="3200400"/>
                </a:lnTo>
                <a:lnTo>
                  <a:pt x="3798705" y="3162300"/>
                </a:lnTo>
                <a:lnTo>
                  <a:pt x="3822658" y="3124200"/>
                </a:lnTo>
                <a:lnTo>
                  <a:pt x="3845779" y="3086100"/>
                </a:lnTo>
                <a:lnTo>
                  <a:pt x="3868055" y="3048000"/>
                </a:lnTo>
                <a:lnTo>
                  <a:pt x="3889474" y="3009900"/>
                </a:lnTo>
                <a:lnTo>
                  <a:pt x="3910024" y="2971800"/>
                </a:lnTo>
                <a:lnTo>
                  <a:pt x="3929691" y="2921000"/>
                </a:lnTo>
                <a:lnTo>
                  <a:pt x="3948465" y="2882900"/>
                </a:lnTo>
                <a:lnTo>
                  <a:pt x="3966331" y="2844800"/>
                </a:lnTo>
                <a:lnTo>
                  <a:pt x="3983279" y="2794000"/>
                </a:lnTo>
                <a:lnTo>
                  <a:pt x="3999295" y="2755900"/>
                </a:lnTo>
                <a:lnTo>
                  <a:pt x="4014368" y="2717800"/>
                </a:lnTo>
                <a:lnTo>
                  <a:pt x="4028484" y="2667000"/>
                </a:lnTo>
                <a:lnTo>
                  <a:pt x="4041633" y="2628900"/>
                </a:lnTo>
                <a:lnTo>
                  <a:pt x="4053800" y="2578100"/>
                </a:lnTo>
                <a:lnTo>
                  <a:pt x="4064974" y="2540000"/>
                </a:lnTo>
                <a:lnTo>
                  <a:pt x="4075143" y="2489200"/>
                </a:lnTo>
                <a:lnTo>
                  <a:pt x="4084293" y="2438400"/>
                </a:lnTo>
                <a:lnTo>
                  <a:pt x="4092414" y="2400300"/>
                </a:lnTo>
                <a:lnTo>
                  <a:pt x="4099492" y="2349500"/>
                </a:lnTo>
                <a:lnTo>
                  <a:pt x="4105515" y="2298700"/>
                </a:lnTo>
                <a:lnTo>
                  <a:pt x="4110470" y="2247900"/>
                </a:lnTo>
                <a:lnTo>
                  <a:pt x="4114346" y="2209800"/>
                </a:lnTo>
                <a:lnTo>
                  <a:pt x="4117130" y="2159000"/>
                </a:lnTo>
                <a:lnTo>
                  <a:pt x="4118809" y="2108200"/>
                </a:lnTo>
                <a:lnTo>
                  <a:pt x="4119371" y="2057400"/>
                </a:lnTo>
                <a:lnTo>
                  <a:pt x="4118809" y="2006600"/>
                </a:lnTo>
                <a:lnTo>
                  <a:pt x="4117130" y="1968500"/>
                </a:lnTo>
                <a:lnTo>
                  <a:pt x="4114346" y="1917700"/>
                </a:lnTo>
                <a:lnTo>
                  <a:pt x="4110470" y="1866900"/>
                </a:lnTo>
                <a:lnTo>
                  <a:pt x="4105515" y="1816100"/>
                </a:lnTo>
                <a:lnTo>
                  <a:pt x="4099492" y="1778000"/>
                </a:lnTo>
                <a:lnTo>
                  <a:pt x="4092414" y="1727200"/>
                </a:lnTo>
                <a:lnTo>
                  <a:pt x="4084293" y="1676400"/>
                </a:lnTo>
                <a:lnTo>
                  <a:pt x="4075143" y="1638300"/>
                </a:lnTo>
                <a:lnTo>
                  <a:pt x="4064974" y="1587500"/>
                </a:lnTo>
                <a:lnTo>
                  <a:pt x="4053800" y="1549400"/>
                </a:lnTo>
                <a:lnTo>
                  <a:pt x="4041633" y="1498600"/>
                </a:lnTo>
                <a:lnTo>
                  <a:pt x="4028484" y="1460500"/>
                </a:lnTo>
                <a:lnTo>
                  <a:pt x="4014368" y="1409700"/>
                </a:lnTo>
                <a:lnTo>
                  <a:pt x="3999295" y="1371600"/>
                </a:lnTo>
                <a:lnTo>
                  <a:pt x="3983279" y="1320800"/>
                </a:lnTo>
                <a:lnTo>
                  <a:pt x="3966331" y="1282700"/>
                </a:lnTo>
                <a:lnTo>
                  <a:pt x="3948465" y="1244600"/>
                </a:lnTo>
                <a:lnTo>
                  <a:pt x="3929691" y="1193800"/>
                </a:lnTo>
                <a:lnTo>
                  <a:pt x="3910024" y="1155700"/>
                </a:lnTo>
                <a:lnTo>
                  <a:pt x="3889474" y="1117600"/>
                </a:lnTo>
                <a:lnTo>
                  <a:pt x="3868055" y="1079500"/>
                </a:lnTo>
                <a:lnTo>
                  <a:pt x="3845779" y="1028700"/>
                </a:lnTo>
                <a:lnTo>
                  <a:pt x="3822658" y="990600"/>
                </a:lnTo>
                <a:lnTo>
                  <a:pt x="3798705" y="952500"/>
                </a:lnTo>
                <a:lnTo>
                  <a:pt x="3773931" y="914400"/>
                </a:lnTo>
                <a:lnTo>
                  <a:pt x="3748350" y="876300"/>
                </a:lnTo>
                <a:lnTo>
                  <a:pt x="3721973" y="850900"/>
                </a:lnTo>
                <a:lnTo>
                  <a:pt x="3694814" y="812800"/>
                </a:lnTo>
                <a:lnTo>
                  <a:pt x="3666883" y="774700"/>
                </a:lnTo>
                <a:lnTo>
                  <a:pt x="3638195" y="736600"/>
                </a:lnTo>
                <a:lnTo>
                  <a:pt x="3608761" y="698500"/>
                </a:lnTo>
                <a:lnTo>
                  <a:pt x="3578593" y="673100"/>
                </a:lnTo>
                <a:lnTo>
                  <a:pt x="3547704" y="635000"/>
                </a:lnTo>
                <a:lnTo>
                  <a:pt x="3516106" y="609600"/>
                </a:lnTo>
                <a:lnTo>
                  <a:pt x="3483811" y="571500"/>
                </a:lnTo>
                <a:lnTo>
                  <a:pt x="3450833" y="546100"/>
                </a:lnTo>
                <a:lnTo>
                  <a:pt x="3417183" y="508000"/>
                </a:lnTo>
                <a:lnTo>
                  <a:pt x="3382873" y="482600"/>
                </a:lnTo>
                <a:lnTo>
                  <a:pt x="3347916" y="457200"/>
                </a:lnTo>
                <a:lnTo>
                  <a:pt x="3312325" y="431800"/>
                </a:lnTo>
                <a:lnTo>
                  <a:pt x="3276112" y="393700"/>
                </a:lnTo>
                <a:lnTo>
                  <a:pt x="3239288" y="368300"/>
                </a:lnTo>
                <a:lnTo>
                  <a:pt x="3201868" y="342900"/>
                </a:lnTo>
                <a:lnTo>
                  <a:pt x="3163861" y="317500"/>
                </a:lnTo>
                <a:lnTo>
                  <a:pt x="3125282" y="304800"/>
                </a:lnTo>
                <a:lnTo>
                  <a:pt x="3046456" y="254000"/>
                </a:lnTo>
                <a:lnTo>
                  <a:pt x="3006232" y="228600"/>
                </a:lnTo>
                <a:lnTo>
                  <a:pt x="2965486" y="215900"/>
                </a:lnTo>
                <a:lnTo>
                  <a:pt x="2924228" y="190500"/>
                </a:lnTo>
                <a:lnTo>
                  <a:pt x="2882472" y="177800"/>
                </a:lnTo>
                <a:lnTo>
                  <a:pt x="2840229" y="152400"/>
                </a:lnTo>
                <a:lnTo>
                  <a:pt x="2754335" y="127000"/>
                </a:lnTo>
                <a:lnTo>
                  <a:pt x="2710708" y="101600"/>
                </a:lnTo>
                <a:lnTo>
                  <a:pt x="2531954" y="50800"/>
                </a:lnTo>
                <a:close/>
              </a:path>
              <a:path w="4119879" h="4114800">
                <a:moveTo>
                  <a:pt x="2393779" y="25400"/>
                </a:moveTo>
                <a:lnTo>
                  <a:pt x="1725592" y="25400"/>
                </a:lnTo>
                <a:lnTo>
                  <a:pt x="1633104" y="50800"/>
                </a:lnTo>
                <a:lnTo>
                  <a:pt x="2486267" y="50800"/>
                </a:lnTo>
                <a:lnTo>
                  <a:pt x="2393779" y="25400"/>
                </a:lnTo>
                <a:close/>
              </a:path>
              <a:path w="4119879" h="4114800">
                <a:moveTo>
                  <a:pt x="2299889" y="12700"/>
                </a:moveTo>
                <a:lnTo>
                  <a:pt x="1819482" y="12700"/>
                </a:lnTo>
                <a:lnTo>
                  <a:pt x="1772368" y="25400"/>
                </a:lnTo>
                <a:lnTo>
                  <a:pt x="2347003" y="25400"/>
                </a:lnTo>
                <a:lnTo>
                  <a:pt x="2299889" y="12700"/>
                </a:lnTo>
                <a:close/>
              </a:path>
              <a:path w="4119879" h="4114800">
                <a:moveTo>
                  <a:pt x="2156645" y="0"/>
                </a:moveTo>
                <a:lnTo>
                  <a:pt x="1962726" y="0"/>
                </a:lnTo>
                <a:lnTo>
                  <a:pt x="1914673" y="12700"/>
                </a:lnTo>
                <a:lnTo>
                  <a:pt x="2204698" y="12700"/>
                </a:lnTo>
                <a:lnTo>
                  <a:pt x="2156645" y="0"/>
                </a:lnTo>
                <a:close/>
              </a:path>
            </a:pathLst>
          </a:custGeom>
          <a:solidFill>
            <a:srgbClr val="7E7E7E">
              <a:alpha val="19999"/>
            </a:srgbClr>
          </a:solidFill>
        </p:spPr>
        <p:txBody>
          <a:bodyPr wrap="square" lIns="0" tIns="0" rIns="0" bIns="0" rtlCol="0"/>
          <a:lstStyle/>
          <a:p>
            <a:endParaRPr sz="2400"/>
          </a:p>
        </p:txBody>
      </p:sp>
      <p:sp>
        <p:nvSpPr>
          <p:cNvPr id="3" name="object 3"/>
          <p:cNvSpPr/>
          <p:nvPr/>
        </p:nvSpPr>
        <p:spPr>
          <a:xfrm>
            <a:off x="4301743" y="3568192"/>
            <a:ext cx="2313093" cy="2302933"/>
          </a:xfrm>
          <a:custGeom>
            <a:avLst/>
            <a:gdLst/>
            <a:ahLst/>
            <a:cxnLst/>
            <a:rect l="l" t="t" r="r" b="b"/>
            <a:pathLst>
              <a:path w="1734820" h="1727200">
                <a:moveTo>
                  <a:pt x="1734312" y="0"/>
                </a:moveTo>
                <a:lnTo>
                  <a:pt x="1378584" y="0"/>
                </a:lnTo>
                <a:lnTo>
                  <a:pt x="1371727" y="134619"/>
                </a:lnTo>
                <a:lnTo>
                  <a:pt x="1365944" y="182990"/>
                </a:lnTo>
                <a:lnTo>
                  <a:pt x="1358504" y="230833"/>
                </a:lnTo>
                <a:lnTo>
                  <a:pt x="1349437" y="278117"/>
                </a:lnTo>
                <a:lnTo>
                  <a:pt x="1338771" y="324814"/>
                </a:lnTo>
                <a:lnTo>
                  <a:pt x="1326536" y="370894"/>
                </a:lnTo>
                <a:lnTo>
                  <a:pt x="1312763" y="416326"/>
                </a:lnTo>
                <a:lnTo>
                  <a:pt x="1297480" y="461082"/>
                </a:lnTo>
                <a:lnTo>
                  <a:pt x="1280718" y="505132"/>
                </a:lnTo>
                <a:lnTo>
                  <a:pt x="1262507" y="548445"/>
                </a:lnTo>
                <a:lnTo>
                  <a:pt x="1242875" y="590993"/>
                </a:lnTo>
                <a:lnTo>
                  <a:pt x="1221853" y="632745"/>
                </a:lnTo>
                <a:lnTo>
                  <a:pt x="1199471" y="673672"/>
                </a:lnTo>
                <a:lnTo>
                  <a:pt x="1175757" y="713745"/>
                </a:lnTo>
                <a:lnTo>
                  <a:pt x="1150743" y="752933"/>
                </a:lnTo>
                <a:lnTo>
                  <a:pt x="1124457" y="791206"/>
                </a:lnTo>
                <a:lnTo>
                  <a:pt x="1096929" y="828537"/>
                </a:lnTo>
                <a:lnTo>
                  <a:pt x="1068189" y="864893"/>
                </a:lnTo>
                <a:lnTo>
                  <a:pt x="1038267" y="900247"/>
                </a:lnTo>
                <a:lnTo>
                  <a:pt x="1007192" y="934567"/>
                </a:lnTo>
                <a:lnTo>
                  <a:pt x="974994" y="967825"/>
                </a:lnTo>
                <a:lnTo>
                  <a:pt x="941703" y="999991"/>
                </a:lnTo>
                <a:lnTo>
                  <a:pt x="907349" y="1031035"/>
                </a:lnTo>
                <a:lnTo>
                  <a:pt x="871961" y="1060928"/>
                </a:lnTo>
                <a:lnTo>
                  <a:pt x="835568" y="1089639"/>
                </a:lnTo>
                <a:lnTo>
                  <a:pt x="798201" y="1117139"/>
                </a:lnTo>
                <a:lnTo>
                  <a:pt x="759890" y="1143399"/>
                </a:lnTo>
                <a:lnTo>
                  <a:pt x="720663" y="1168389"/>
                </a:lnTo>
                <a:lnTo>
                  <a:pt x="680551" y="1192078"/>
                </a:lnTo>
                <a:lnTo>
                  <a:pt x="639584" y="1214438"/>
                </a:lnTo>
                <a:lnTo>
                  <a:pt x="597790" y="1235439"/>
                </a:lnTo>
                <a:lnTo>
                  <a:pt x="555201" y="1255051"/>
                </a:lnTo>
                <a:lnTo>
                  <a:pt x="511845" y="1273244"/>
                </a:lnTo>
                <a:lnTo>
                  <a:pt x="467752" y="1289989"/>
                </a:lnTo>
                <a:lnTo>
                  <a:pt x="422953" y="1305256"/>
                </a:lnTo>
                <a:lnTo>
                  <a:pt x="377475" y="1319015"/>
                </a:lnTo>
                <a:lnTo>
                  <a:pt x="331351" y="1331237"/>
                </a:lnTo>
                <a:lnTo>
                  <a:pt x="284608" y="1341892"/>
                </a:lnTo>
                <a:lnTo>
                  <a:pt x="237277" y="1350950"/>
                </a:lnTo>
                <a:lnTo>
                  <a:pt x="189388" y="1358382"/>
                </a:lnTo>
                <a:lnTo>
                  <a:pt x="140969" y="1364157"/>
                </a:lnTo>
                <a:lnTo>
                  <a:pt x="0" y="1371269"/>
                </a:lnTo>
                <a:lnTo>
                  <a:pt x="0" y="1726692"/>
                </a:lnTo>
                <a:lnTo>
                  <a:pt x="89281" y="1724431"/>
                </a:lnTo>
                <a:lnTo>
                  <a:pt x="137633" y="1721312"/>
                </a:lnTo>
                <a:lnTo>
                  <a:pt x="185617" y="1716883"/>
                </a:lnTo>
                <a:lnTo>
                  <a:pt x="233214" y="1711161"/>
                </a:lnTo>
                <a:lnTo>
                  <a:pt x="280407" y="1704164"/>
                </a:lnTo>
                <a:lnTo>
                  <a:pt x="327178" y="1695910"/>
                </a:lnTo>
                <a:lnTo>
                  <a:pt x="373509" y="1686416"/>
                </a:lnTo>
                <a:lnTo>
                  <a:pt x="419382" y="1675701"/>
                </a:lnTo>
                <a:lnTo>
                  <a:pt x="464779" y="1663782"/>
                </a:lnTo>
                <a:lnTo>
                  <a:pt x="509682" y="1650678"/>
                </a:lnTo>
                <a:lnTo>
                  <a:pt x="554074" y="1636405"/>
                </a:lnTo>
                <a:lnTo>
                  <a:pt x="597937" y="1620982"/>
                </a:lnTo>
                <a:lnTo>
                  <a:pt x="641252" y="1604427"/>
                </a:lnTo>
                <a:lnTo>
                  <a:pt x="684003" y="1586757"/>
                </a:lnTo>
                <a:lnTo>
                  <a:pt x="726171" y="1567991"/>
                </a:lnTo>
                <a:lnTo>
                  <a:pt x="767737" y="1548146"/>
                </a:lnTo>
                <a:lnTo>
                  <a:pt x="808686" y="1527240"/>
                </a:lnTo>
                <a:lnTo>
                  <a:pt x="848997" y="1505291"/>
                </a:lnTo>
                <a:lnTo>
                  <a:pt x="888655" y="1482317"/>
                </a:lnTo>
                <a:lnTo>
                  <a:pt x="927640" y="1458335"/>
                </a:lnTo>
                <a:lnTo>
                  <a:pt x="965935" y="1433364"/>
                </a:lnTo>
                <a:lnTo>
                  <a:pt x="1003522" y="1407421"/>
                </a:lnTo>
                <a:lnTo>
                  <a:pt x="1040384" y="1380524"/>
                </a:lnTo>
                <a:lnTo>
                  <a:pt x="1076501" y="1352691"/>
                </a:lnTo>
                <a:lnTo>
                  <a:pt x="1111858" y="1323940"/>
                </a:lnTo>
                <a:lnTo>
                  <a:pt x="1146435" y="1294288"/>
                </a:lnTo>
                <a:lnTo>
                  <a:pt x="1180215" y="1263754"/>
                </a:lnTo>
                <a:lnTo>
                  <a:pt x="1213179" y="1232356"/>
                </a:lnTo>
                <a:lnTo>
                  <a:pt x="1245311" y="1200110"/>
                </a:lnTo>
                <a:lnTo>
                  <a:pt x="1276592" y="1167036"/>
                </a:lnTo>
                <a:lnTo>
                  <a:pt x="1307005" y="1133150"/>
                </a:lnTo>
                <a:lnTo>
                  <a:pt x="1336530" y="1098471"/>
                </a:lnTo>
                <a:lnTo>
                  <a:pt x="1365152" y="1063016"/>
                </a:lnTo>
                <a:lnTo>
                  <a:pt x="1392851" y="1026804"/>
                </a:lnTo>
                <a:lnTo>
                  <a:pt x="1419611" y="989853"/>
                </a:lnTo>
                <a:lnTo>
                  <a:pt x="1445412" y="952179"/>
                </a:lnTo>
                <a:lnTo>
                  <a:pt x="1470238" y="913801"/>
                </a:lnTo>
                <a:lnTo>
                  <a:pt x="1494070" y="874737"/>
                </a:lnTo>
                <a:lnTo>
                  <a:pt x="1516890" y="835005"/>
                </a:lnTo>
                <a:lnTo>
                  <a:pt x="1538681" y="794621"/>
                </a:lnTo>
                <a:lnTo>
                  <a:pt x="1559425" y="753606"/>
                </a:lnTo>
                <a:lnTo>
                  <a:pt x="1579104" y="711975"/>
                </a:lnTo>
                <a:lnTo>
                  <a:pt x="1597700" y="669747"/>
                </a:lnTo>
                <a:lnTo>
                  <a:pt x="1615195" y="626941"/>
                </a:lnTo>
                <a:lnTo>
                  <a:pt x="1631572" y="583572"/>
                </a:lnTo>
                <a:lnTo>
                  <a:pt x="1646812" y="539661"/>
                </a:lnTo>
                <a:lnTo>
                  <a:pt x="1660898" y="495223"/>
                </a:lnTo>
                <a:lnTo>
                  <a:pt x="1673811" y="450278"/>
                </a:lnTo>
                <a:lnTo>
                  <a:pt x="1685535" y="404843"/>
                </a:lnTo>
                <a:lnTo>
                  <a:pt x="1696050" y="358935"/>
                </a:lnTo>
                <a:lnTo>
                  <a:pt x="1705340" y="312574"/>
                </a:lnTo>
                <a:lnTo>
                  <a:pt x="1713386" y="265776"/>
                </a:lnTo>
                <a:lnTo>
                  <a:pt x="1720170" y="218559"/>
                </a:lnTo>
                <a:lnTo>
                  <a:pt x="1725676" y="170942"/>
                </a:lnTo>
                <a:lnTo>
                  <a:pt x="1734312" y="0"/>
                </a:lnTo>
                <a:close/>
              </a:path>
            </a:pathLst>
          </a:custGeom>
          <a:solidFill>
            <a:srgbClr val="6FAC46">
              <a:alpha val="90194"/>
            </a:srgbClr>
          </a:solidFill>
        </p:spPr>
        <p:txBody>
          <a:bodyPr wrap="square" lIns="0" tIns="0" rIns="0" bIns="0" rtlCol="0"/>
          <a:lstStyle/>
          <a:p>
            <a:endParaRPr sz="2400"/>
          </a:p>
        </p:txBody>
      </p:sp>
      <p:sp>
        <p:nvSpPr>
          <p:cNvPr id="4" name="object 4"/>
          <p:cNvSpPr txBox="1">
            <a:spLocks noGrp="1"/>
          </p:cNvSpPr>
          <p:nvPr>
            <p:ph type="title"/>
          </p:nvPr>
        </p:nvSpPr>
        <p:spPr>
          <a:xfrm>
            <a:off x="2166282" y="1722358"/>
            <a:ext cx="3688927" cy="3102388"/>
          </a:xfrm>
          <a:prstGeom prst="rect">
            <a:avLst/>
          </a:prstGeom>
        </p:spPr>
        <p:txBody>
          <a:bodyPr vert="horz" wrap="square" lIns="0" tIns="0" rIns="0" bIns="0" rtlCol="0" anchor="ctr" anchorCtr="0">
            <a:spAutoFit/>
          </a:bodyPr>
          <a:lstStyle/>
          <a:p>
            <a:pPr marL="16933" marR="6773">
              <a:lnSpc>
                <a:spcPct val="90000"/>
              </a:lnSpc>
            </a:pPr>
            <a:r>
              <a:rPr sz="5600" spc="-7" dirty="0">
                <a:solidFill>
                  <a:srgbClr val="000000"/>
                </a:solidFill>
                <a:latin typeface="Calibri Light"/>
                <a:cs typeface="Calibri Light"/>
              </a:rPr>
              <a:t>GOING</a:t>
            </a:r>
            <a:r>
              <a:rPr sz="5600" spc="-113" dirty="0">
                <a:solidFill>
                  <a:srgbClr val="000000"/>
                </a:solidFill>
                <a:latin typeface="Calibri Light"/>
                <a:cs typeface="Calibri Light"/>
              </a:rPr>
              <a:t> </a:t>
            </a:r>
            <a:r>
              <a:rPr sz="5600" spc="-27" dirty="0">
                <a:solidFill>
                  <a:srgbClr val="000000"/>
                </a:solidFill>
                <a:latin typeface="Calibri Light"/>
                <a:cs typeface="Calibri Light"/>
              </a:rPr>
              <a:t>BACK  </a:t>
            </a:r>
            <a:r>
              <a:rPr sz="5600" spc="-87" dirty="0">
                <a:solidFill>
                  <a:srgbClr val="000000"/>
                </a:solidFill>
                <a:latin typeface="Calibri Light"/>
                <a:cs typeface="Calibri Light"/>
              </a:rPr>
              <a:t>TO </a:t>
            </a:r>
            <a:r>
              <a:rPr sz="5600" spc="-7" dirty="0">
                <a:solidFill>
                  <a:srgbClr val="000000"/>
                </a:solidFill>
                <a:latin typeface="Calibri Light"/>
                <a:cs typeface="Calibri Light"/>
              </a:rPr>
              <a:t>THE  </a:t>
            </a:r>
            <a:r>
              <a:rPr sz="5600" spc="-13" dirty="0">
                <a:solidFill>
                  <a:srgbClr val="000000"/>
                </a:solidFill>
                <a:latin typeface="Calibri Light"/>
                <a:cs typeface="Calibri Light"/>
              </a:rPr>
              <a:t>MEMBERS  </a:t>
            </a:r>
            <a:r>
              <a:rPr sz="5600" spc="-87" dirty="0">
                <a:solidFill>
                  <a:srgbClr val="000000"/>
                </a:solidFill>
                <a:latin typeface="Calibri Light"/>
                <a:cs typeface="Calibri Light"/>
              </a:rPr>
              <a:t>PORTAL</a:t>
            </a:r>
            <a:endParaRPr sz="5600">
              <a:latin typeface="Calibri Light"/>
              <a:cs typeface="Calibri Light"/>
            </a:endParaRPr>
          </a:p>
        </p:txBody>
      </p:sp>
      <p:sp>
        <p:nvSpPr>
          <p:cNvPr id="5" name="object 5"/>
          <p:cNvSpPr/>
          <p:nvPr/>
        </p:nvSpPr>
        <p:spPr>
          <a:xfrm>
            <a:off x="6169152" y="3023615"/>
            <a:ext cx="435187" cy="436880"/>
          </a:xfrm>
          <a:custGeom>
            <a:avLst/>
            <a:gdLst/>
            <a:ahLst/>
            <a:cxnLst/>
            <a:rect l="l" t="t" r="r" b="b"/>
            <a:pathLst>
              <a:path w="326389" h="327660">
                <a:moveTo>
                  <a:pt x="163068" y="0"/>
                </a:moveTo>
                <a:lnTo>
                  <a:pt x="119723" y="5856"/>
                </a:lnTo>
                <a:lnTo>
                  <a:pt x="80772" y="22380"/>
                </a:lnTo>
                <a:lnTo>
                  <a:pt x="47767" y="48006"/>
                </a:lnTo>
                <a:lnTo>
                  <a:pt x="22267" y="81167"/>
                </a:lnTo>
                <a:lnTo>
                  <a:pt x="5826" y="120297"/>
                </a:lnTo>
                <a:lnTo>
                  <a:pt x="0" y="163830"/>
                </a:lnTo>
                <a:lnTo>
                  <a:pt x="5826" y="207362"/>
                </a:lnTo>
                <a:lnTo>
                  <a:pt x="22267" y="246492"/>
                </a:lnTo>
                <a:lnTo>
                  <a:pt x="47767" y="279654"/>
                </a:lnTo>
                <a:lnTo>
                  <a:pt x="80772" y="305279"/>
                </a:lnTo>
                <a:lnTo>
                  <a:pt x="119723" y="321803"/>
                </a:lnTo>
                <a:lnTo>
                  <a:pt x="163068" y="327660"/>
                </a:lnTo>
                <a:lnTo>
                  <a:pt x="206412" y="321803"/>
                </a:lnTo>
                <a:lnTo>
                  <a:pt x="245363" y="305279"/>
                </a:lnTo>
                <a:lnTo>
                  <a:pt x="278368" y="279654"/>
                </a:lnTo>
                <a:lnTo>
                  <a:pt x="303868" y="246492"/>
                </a:lnTo>
                <a:lnTo>
                  <a:pt x="320309" y="207362"/>
                </a:lnTo>
                <a:lnTo>
                  <a:pt x="326136" y="163830"/>
                </a:lnTo>
                <a:lnTo>
                  <a:pt x="320309" y="120297"/>
                </a:lnTo>
                <a:lnTo>
                  <a:pt x="303868" y="81167"/>
                </a:lnTo>
                <a:lnTo>
                  <a:pt x="278368" y="48006"/>
                </a:lnTo>
                <a:lnTo>
                  <a:pt x="245363" y="22380"/>
                </a:lnTo>
                <a:lnTo>
                  <a:pt x="206412" y="5856"/>
                </a:lnTo>
                <a:lnTo>
                  <a:pt x="163068" y="0"/>
                </a:lnTo>
                <a:close/>
              </a:path>
            </a:pathLst>
          </a:custGeom>
          <a:solidFill>
            <a:srgbClr val="7E7E7E">
              <a:alpha val="79998"/>
            </a:srgbClr>
          </a:solidFill>
        </p:spPr>
        <p:txBody>
          <a:bodyPr wrap="square" lIns="0" tIns="0" rIns="0" bIns="0" rtlCol="0"/>
          <a:lstStyle/>
          <a:p>
            <a:endParaRPr sz="2400"/>
          </a:p>
        </p:txBody>
      </p:sp>
      <p:sp>
        <p:nvSpPr>
          <p:cNvPr id="7" name="灯片编号占位符 6"/>
          <p:cNvSpPr>
            <a:spLocks noGrp="1"/>
          </p:cNvSpPr>
          <p:nvPr>
            <p:ph type="sldNum" sz="quarter" idx="7"/>
          </p:nvPr>
        </p:nvSpPr>
        <p:spPr>
          <a:xfrm>
            <a:off x="3810676" y="6362694"/>
            <a:ext cx="2804160" cy="342900"/>
          </a:xfrm>
        </p:spPr>
        <p:txBody>
          <a:bodyPr/>
          <a:lstStyle/>
          <a:p>
            <a:fld id="{B6F15528-21DE-4FAA-801E-634DDDAF4B2B}" type="slidenum">
              <a:rPr lang="en-GB" smtClean="0"/>
              <a:t>111</a:t>
            </a:fld>
            <a:endParaRPr lang="en-GB" dirty="0"/>
          </a:p>
        </p:txBody>
      </p:sp>
    </p:spTree>
    <p:extLst>
      <p:ext uri="{BB962C8B-B14F-4D97-AF65-F5344CB8AC3E}">
        <p14:creationId xmlns:p14="http://schemas.microsoft.com/office/powerpoint/2010/main" val="939560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87941" y="2240932"/>
            <a:ext cx="1899073" cy="1911036"/>
          </a:xfrm>
          <a:prstGeom prst="rect">
            <a:avLst/>
          </a:prstGeom>
        </p:spPr>
        <p:txBody>
          <a:bodyPr vert="horz" wrap="square" lIns="0" tIns="0" rIns="0" bIns="0" rtlCol="0" anchor="ctr" anchorCtr="0">
            <a:spAutoFit/>
          </a:bodyPr>
          <a:lstStyle/>
          <a:p>
            <a:pPr marL="236214" marR="6773" indent="-220128">
              <a:lnSpc>
                <a:spcPct val="88700"/>
              </a:lnSpc>
            </a:pPr>
            <a:r>
              <a:rPr sz="3733" spc="-7" dirty="0">
                <a:latin typeface="Segoe UI Symbol"/>
                <a:cs typeface="Segoe UI Symbol"/>
              </a:rPr>
              <a:t>➔ </a:t>
            </a:r>
            <a:r>
              <a:rPr sz="2533" b="0" spc="-7" dirty="0">
                <a:latin typeface="Calibri Light"/>
                <a:cs typeface="Calibri Light"/>
              </a:rPr>
              <a:t>Click </a:t>
            </a:r>
            <a:r>
              <a:rPr sz="2533" b="0" spc="-13" dirty="0">
                <a:latin typeface="Calibri Light"/>
                <a:cs typeface="Calibri Light"/>
              </a:rPr>
              <a:t>on  </a:t>
            </a:r>
            <a:r>
              <a:rPr sz="2533" b="0" spc="-20" dirty="0">
                <a:latin typeface="Calibri Light"/>
                <a:cs typeface="Calibri Light"/>
              </a:rPr>
              <a:t>Profile </a:t>
            </a:r>
            <a:r>
              <a:rPr sz="2533" spc="-67" dirty="0"/>
              <a:t>to</a:t>
            </a:r>
            <a:r>
              <a:rPr sz="2533" spc="-267" dirty="0"/>
              <a:t> </a:t>
            </a:r>
            <a:r>
              <a:rPr sz="2533" spc="-133" dirty="0"/>
              <a:t>go  </a:t>
            </a:r>
            <a:r>
              <a:rPr sz="2533" spc="-93" dirty="0"/>
              <a:t>back </a:t>
            </a:r>
            <a:r>
              <a:rPr sz="2533" spc="-67" dirty="0"/>
              <a:t>to</a:t>
            </a:r>
            <a:r>
              <a:rPr sz="2533" spc="-440" dirty="0"/>
              <a:t> </a:t>
            </a:r>
            <a:r>
              <a:rPr sz="2533" spc="-67" dirty="0"/>
              <a:t>the  </a:t>
            </a:r>
            <a:r>
              <a:rPr sz="2533" spc="-140" dirty="0"/>
              <a:t>Members</a:t>
            </a:r>
            <a:endParaRPr sz="2533" dirty="0">
              <a:latin typeface="Calibri Light"/>
              <a:cs typeface="Calibri Light"/>
            </a:endParaRPr>
          </a:p>
          <a:p>
            <a:pPr marL="623978">
              <a:lnSpc>
                <a:spcPts val="2767"/>
              </a:lnSpc>
            </a:pPr>
            <a:r>
              <a:rPr sz="2533" spc="-40" dirty="0"/>
              <a:t>Portal</a:t>
            </a:r>
            <a:endParaRPr sz="2533" dirty="0"/>
          </a:p>
        </p:txBody>
      </p:sp>
      <p:sp>
        <p:nvSpPr>
          <p:cNvPr id="4" name="object 4"/>
          <p:cNvSpPr/>
          <p:nvPr/>
        </p:nvSpPr>
        <p:spPr>
          <a:xfrm>
            <a:off x="4517137" y="1402046"/>
            <a:ext cx="7540751" cy="429175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777231" y="1662176"/>
            <a:ext cx="6780783" cy="3531616"/>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625847" y="2738119"/>
            <a:ext cx="784860" cy="240453"/>
          </a:xfrm>
          <a:custGeom>
            <a:avLst/>
            <a:gdLst/>
            <a:ahLst/>
            <a:cxnLst/>
            <a:rect l="l" t="t" r="r" b="b"/>
            <a:pathLst>
              <a:path w="588645" h="180339">
                <a:moveTo>
                  <a:pt x="0" y="179831"/>
                </a:moveTo>
                <a:lnTo>
                  <a:pt x="588263" y="179831"/>
                </a:lnTo>
                <a:lnTo>
                  <a:pt x="588263" y="0"/>
                </a:lnTo>
                <a:lnTo>
                  <a:pt x="0" y="0"/>
                </a:lnTo>
                <a:lnTo>
                  <a:pt x="0" y="179831"/>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112</a:t>
            </a:fld>
            <a:endParaRPr lang="en-US" altLang="zh-CN"/>
          </a:p>
        </p:txBody>
      </p:sp>
      <p:sp>
        <p:nvSpPr>
          <p:cNvPr id="7" name="Rectangle 6">
            <a:extLst>
              <a:ext uri="{FF2B5EF4-FFF2-40B4-BE49-F238E27FC236}">
                <a16:creationId xmlns="" xmlns:a16="http://schemas.microsoft.com/office/drawing/2014/main" id="{61151A96-C992-5A1E-E273-0C9EE5B9F390}"/>
              </a:ext>
            </a:extLst>
          </p:cNvPr>
          <p:cNvSpPr/>
          <p:nvPr/>
        </p:nvSpPr>
        <p:spPr>
          <a:xfrm>
            <a:off x="4889500" y="1402046"/>
            <a:ext cx="419100" cy="616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352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4992" y="3131311"/>
            <a:ext cx="1239520" cy="1242059"/>
          </a:xfrm>
          <a:custGeom>
            <a:avLst/>
            <a:gdLst/>
            <a:ahLst/>
            <a:cxnLst/>
            <a:rect l="l" t="t" r="r" b="b"/>
            <a:pathLst>
              <a:path w="929639" h="931545">
                <a:moveTo>
                  <a:pt x="464819" y="0"/>
                </a:moveTo>
                <a:lnTo>
                  <a:pt x="417302" y="2403"/>
                </a:lnTo>
                <a:lnTo>
                  <a:pt x="371155" y="9457"/>
                </a:lnTo>
                <a:lnTo>
                  <a:pt x="326613" y="20928"/>
                </a:lnTo>
                <a:lnTo>
                  <a:pt x="283910" y="36581"/>
                </a:lnTo>
                <a:lnTo>
                  <a:pt x="243279" y="56184"/>
                </a:lnTo>
                <a:lnTo>
                  <a:pt x="204954" y="79503"/>
                </a:lnTo>
                <a:lnTo>
                  <a:pt x="169170" y="106302"/>
                </a:lnTo>
                <a:lnTo>
                  <a:pt x="136159" y="136350"/>
                </a:lnTo>
                <a:lnTo>
                  <a:pt x="106157" y="169411"/>
                </a:lnTo>
                <a:lnTo>
                  <a:pt x="79396" y="205252"/>
                </a:lnTo>
                <a:lnTo>
                  <a:pt x="56110" y="243639"/>
                </a:lnTo>
                <a:lnTo>
                  <a:pt x="36534" y="284339"/>
                </a:lnTo>
                <a:lnTo>
                  <a:pt x="20901" y="327116"/>
                </a:lnTo>
                <a:lnTo>
                  <a:pt x="9445" y="371739"/>
                </a:lnTo>
                <a:lnTo>
                  <a:pt x="2400" y="417972"/>
                </a:lnTo>
                <a:lnTo>
                  <a:pt x="0" y="465582"/>
                </a:lnTo>
                <a:lnTo>
                  <a:pt x="2400" y="513191"/>
                </a:lnTo>
                <a:lnTo>
                  <a:pt x="9445" y="559424"/>
                </a:lnTo>
                <a:lnTo>
                  <a:pt x="20901" y="604047"/>
                </a:lnTo>
                <a:lnTo>
                  <a:pt x="36534" y="646824"/>
                </a:lnTo>
                <a:lnTo>
                  <a:pt x="56110" y="687524"/>
                </a:lnTo>
                <a:lnTo>
                  <a:pt x="79396" y="725911"/>
                </a:lnTo>
                <a:lnTo>
                  <a:pt x="106157" y="761752"/>
                </a:lnTo>
                <a:lnTo>
                  <a:pt x="136159" y="794813"/>
                </a:lnTo>
                <a:lnTo>
                  <a:pt x="169170" y="824861"/>
                </a:lnTo>
                <a:lnTo>
                  <a:pt x="204954" y="851660"/>
                </a:lnTo>
                <a:lnTo>
                  <a:pt x="243279" y="874979"/>
                </a:lnTo>
                <a:lnTo>
                  <a:pt x="283910" y="894582"/>
                </a:lnTo>
                <a:lnTo>
                  <a:pt x="326613" y="910235"/>
                </a:lnTo>
                <a:lnTo>
                  <a:pt x="371155" y="921706"/>
                </a:lnTo>
                <a:lnTo>
                  <a:pt x="417302" y="928760"/>
                </a:lnTo>
                <a:lnTo>
                  <a:pt x="464819" y="931164"/>
                </a:lnTo>
                <a:lnTo>
                  <a:pt x="512337" y="928760"/>
                </a:lnTo>
                <a:lnTo>
                  <a:pt x="558484" y="921706"/>
                </a:lnTo>
                <a:lnTo>
                  <a:pt x="603026" y="910235"/>
                </a:lnTo>
                <a:lnTo>
                  <a:pt x="645729" y="894582"/>
                </a:lnTo>
                <a:lnTo>
                  <a:pt x="686360" y="874979"/>
                </a:lnTo>
                <a:lnTo>
                  <a:pt x="724685" y="851660"/>
                </a:lnTo>
                <a:lnTo>
                  <a:pt x="760469" y="824861"/>
                </a:lnTo>
                <a:lnTo>
                  <a:pt x="793480" y="794813"/>
                </a:lnTo>
                <a:lnTo>
                  <a:pt x="823482" y="761752"/>
                </a:lnTo>
                <a:lnTo>
                  <a:pt x="850243" y="725911"/>
                </a:lnTo>
                <a:lnTo>
                  <a:pt x="873529" y="687524"/>
                </a:lnTo>
                <a:lnTo>
                  <a:pt x="893105" y="646824"/>
                </a:lnTo>
                <a:lnTo>
                  <a:pt x="908738" y="604047"/>
                </a:lnTo>
                <a:lnTo>
                  <a:pt x="920194" y="559424"/>
                </a:lnTo>
                <a:lnTo>
                  <a:pt x="927239" y="513191"/>
                </a:lnTo>
                <a:lnTo>
                  <a:pt x="929639" y="465582"/>
                </a:lnTo>
                <a:lnTo>
                  <a:pt x="927239" y="417972"/>
                </a:lnTo>
                <a:lnTo>
                  <a:pt x="920194" y="371739"/>
                </a:lnTo>
                <a:lnTo>
                  <a:pt x="908738" y="327116"/>
                </a:lnTo>
                <a:lnTo>
                  <a:pt x="893105" y="284339"/>
                </a:lnTo>
                <a:lnTo>
                  <a:pt x="873529" y="243639"/>
                </a:lnTo>
                <a:lnTo>
                  <a:pt x="850243" y="205252"/>
                </a:lnTo>
                <a:lnTo>
                  <a:pt x="823482" y="169411"/>
                </a:lnTo>
                <a:lnTo>
                  <a:pt x="793480" y="136350"/>
                </a:lnTo>
                <a:lnTo>
                  <a:pt x="760469" y="106302"/>
                </a:lnTo>
                <a:lnTo>
                  <a:pt x="724685" y="79503"/>
                </a:lnTo>
                <a:lnTo>
                  <a:pt x="686360" y="56184"/>
                </a:lnTo>
                <a:lnTo>
                  <a:pt x="645729" y="36581"/>
                </a:lnTo>
                <a:lnTo>
                  <a:pt x="603026" y="20928"/>
                </a:lnTo>
                <a:lnTo>
                  <a:pt x="558484" y="9457"/>
                </a:lnTo>
                <a:lnTo>
                  <a:pt x="512337" y="2403"/>
                </a:lnTo>
                <a:lnTo>
                  <a:pt x="464819" y="0"/>
                </a:lnTo>
                <a:close/>
              </a:path>
            </a:pathLst>
          </a:custGeom>
          <a:solidFill>
            <a:srgbClr val="6FAC46">
              <a:alpha val="59999"/>
            </a:srgbClr>
          </a:solidFill>
        </p:spPr>
        <p:txBody>
          <a:bodyPr wrap="square" lIns="0" tIns="0" rIns="0" bIns="0" rtlCol="0"/>
          <a:lstStyle/>
          <a:p>
            <a:endParaRPr sz="2400"/>
          </a:p>
        </p:txBody>
      </p:sp>
      <p:sp>
        <p:nvSpPr>
          <p:cNvPr id="3" name="object 3"/>
          <p:cNvSpPr txBox="1">
            <a:spLocks noGrp="1"/>
          </p:cNvSpPr>
          <p:nvPr>
            <p:ph type="title"/>
          </p:nvPr>
        </p:nvSpPr>
        <p:spPr>
          <a:xfrm>
            <a:off x="731655" y="846925"/>
            <a:ext cx="2499360" cy="636008"/>
          </a:xfrm>
          <a:prstGeom prst="rect">
            <a:avLst/>
          </a:prstGeom>
        </p:spPr>
        <p:txBody>
          <a:bodyPr vert="horz" wrap="square" lIns="0" tIns="0" rIns="0" bIns="0" rtlCol="0" anchor="ctr" anchorCtr="0">
            <a:spAutoFit/>
          </a:bodyPr>
          <a:lstStyle/>
          <a:p>
            <a:pPr marL="16933"/>
            <a:r>
              <a:rPr sz="4133" b="0" spc="-33" dirty="0">
                <a:solidFill>
                  <a:srgbClr val="000000"/>
                </a:solidFill>
                <a:latin typeface="Calibri Light"/>
                <a:cs typeface="Calibri Light"/>
              </a:rPr>
              <a:t>THANK</a:t>
            </a:r>
            <a:r>
              <a:rPr sz="4133" b="0" spc="-193" dirty="0">
                <a:solidFill>
                  <a:srgbClr val="000000"/>
                </a:solidFill>
                <a:latin typeface="Calibri Light"/>
                <a:cs typeface="Calibri Light"/>
              </a:rPr>
              <a:t> </a:t>
            </a:r>
            <a:r>
              <a:rPr sz="4133" b="0" spc="-67" dirty="0">
                <a:solidFill>
                  <a:srgbClr val="000000"/>
                </a:solidFill>
                <a:latin typeface="Calibri Light"/>
                <a:cs typeface="Calibri Light"/>
              </a:rPr>
              <a:t>YOU</a:t>
            </a:r>
            <a:endParaRPr sz="4133">
              <a:latin typeface="Calibri Light"/>
              <a:cs typeface="Calibri Light"/>
            </a:endParaRPr>
          </a:p>
        </p:txBody>
      </p:sp>
      <p:sp>
        <p:nvSpPr>
          <p:cNvPr id="4" name="object 4"/>
          <p:cNvSpPr txBox="1"/>
          <p:nvPr/>
        </p:nvSpPr>
        <p:spPr>
          <a:xfrm>
            <a:off x="731656" y="2012695"/>
            <a:ext cx="3301153" cy="1557093"/>
          </a:xfrm>
          <a:prstGeom prst="rect">
            <a:avLst/>
          </a:prstGeom>
        </p:spPr>
        <p:txBody>
          <a:bodyPr vert="horz" wrap="square" lIns="0" tIns="0" rIns="0" bIns="0" rtlCol="0">
            <a:spAutoFit/>
          </a:bodyPr>
          <a:lstStyle/>
          <a:p>
            <a:pPr marL="16933"/>
            <a:r>
              <a:rPr sz="1467" spc="-7" dirty="0">
                <a:latin typeface="Calibri Light"/>
                <a:cs typeface="Calibri Light"/>
              </a:rPr>
              <a:t>Contact</a:t>
            </a:r>
            <a:endParaRPr sz="1467" dirty="0">
              <a:latin typeface="Calibri Light"/>
              <a:cs typeface="Calibri Light"/>
            </a:endParaRPr>
          </a:p>
          <a:p>
            <a:pPr>
              <a:lnSpc>
                <a:spcPct val="100000"/>
              </a:lnSpc>
            </a:pPr>
            <a:endParaRPr sz="2000" dirty="0">
              <a:latin typeface="Times New Roman"/>
              <a:cs typeface="Times New Roman"/>
            </a:endParaRPr>
          </a:p>
          <a:p>
            <a:pPr marL="16933"/>
            <a:r>
              <a:rPr sz="1467" spc="-7" dirty="0">
                <a:latin typeface="Calibri Light"/>
                <a:cs typeface="Calibri Light"/>
              </a:rPr>
              <a:t>Marcela</a:t>
            </a:r>
            <a:r>
              <a:rPr sz="1467" spc="-73" dirty="0">
                <a:latin typeface="Calibri Light"/>
                <a:cs typeface="Calibri Light"/>
              </a:rPr>
              <a:t> </a:t>
            </a:r>
            <a:r>
              <a:rPr sz="1467" spc="-7" dirty="0">
                <a:latin typeface="Calibri Light"/>
                <a:cs typeface="Calibri Light"/>
              </a:rPr>
              <a:t>Martínez</a:t>
            </a:r>
            <a:r>
              <a:rPr sz="1467" spc="-73" dirty="0">
                <a:latin typeface="Calibri Light"/>
                <a:cs typeface="Calibri Light"/>
              </a:rPr>
              <a:t> </a:t>
            </a:r>
            <a:r>
              <a:rPr sz="1467" spc="-7" dirty="0">
                <a:latin typeface="Calibri Light"/>
                <a:cs typeface="Calibri Light"/>
              </a:rPr>
              <a:t>Serret,</a:t>
            </a:r>
            <a:r>
              <a:rPr sz="1467" spc="-73" dirty="0">
                <a:latin typeface="Calibri Light"/>
                <a:cs typeface="Calibri Light"/>
              </a:rPr>
              <a:t> </a:t>
            </a:r>
            <a:r>
              <a:rPr lang="es-ES" sz="1467" spc="-7" dirty="0">
                <a:latin typeface="Calibri Light"/>
                <a:cs typeface="Calibri Light"/>
              </a:rPr>
              <a:t>Membership </a:t>
            </a:r>
            <a:r>
              <a:rPr lang="es-ES" sz="1467" spc="-7" dirty="0" err="1">
                <a:latin typeface="Calibri Light"/>
                <a:cs typeface="Calibri Light"/>
              </a:rPr>
              <a:t>Engagement</a:t>
            </a:r>
            <a:r>
              <a:rPr lang="es-ES" sz="1467" spc="-7" dirty="0">
                <a:latin typeface="Calibri Light"/>
                <a:cs typeface="Calibri Light"/>
              </a:rPr>
              <a:t> Manager </a:t>
            </a:r>
            <a:endParaRPr sz="1467" dirty="0">
              <a:latin typeface="Calibri Light"/>
              <a:cs typeface="Calibri Light"/>
            </a:endParaRPr>
          </a:p>
          <a:p>
            <a:pPr marL="16933">
              <a:spcBef>
                <a:spcPts val="267"/>
              </a:spcBef>
            </a:pPr>
            <a:r>
              <a:rPr lang="es-ES" sz="1467" u="sng" spc="-7" dirty="0">
                <a:solidFill>
                  <a:srgbClr val="0462C1"/>
                </a:solidFill>
                <a:latin typeface="Calibri Light"/>
                <a:cs typeface="Calibri Light"/>
                <a:hlinkClick r:id="rId2"/>
              </a:rPr>
              <a:t>Marcela.martinez@igu.org</a:t>
            </a:r>
            <a:r>
              <a:rPr lang="es-ES" sz="1467" u="sng" spc="-7" dirty="0">
                <a:solidFill>
                  <a:srgbClr val="0462C1"/>
                </a:solidFill>
                <a:latin typeface="Calibri Light"/>
                <a:cs typeface="Calibri Light"/>
              </a:rPr>
              <a:t> </a:t>
            </a:r>
            <a:endParaRPr sz="1467" dirty="0">
              <a:latin typeface="Calibri Light"/>
              <a:cs typeface="Calibri Light"/>
            </a:endParaRPr>
          </a:p>
          <a:p>
            <a:pPr>
              <a:spcBef>
                <a:spcPts val="7"/>
              </a:spcBef>
            </a:pPr>
            <a:endParaRPr sz="2000" dirty="0">
              <a:latin typeface="Times New Roman"/>
              <a:cs typeface="Times New Roman"/>
            </a:endParaRPr>
          </a:p>
        </p:txBody>
      </p:sp>
      <p:sp>
        <p:nvSpPr>
          <p:cNvPr id="5" name="object 5"/>
          <p:cNvSpPr/>
          <p:nvPr/>
        </p:nvSpPr>
        <p:spPr>
          <a:xfrm>
            <a:off x="4779264" y="4547615"/>
            <a:ext cx="2371513" cy="2310552"/>
          </a:xfrm>
          <a:custGeom>
            <a:avLst/>
            <a:gdLst/>
            <a:ahLst/>
            <a:cxnLst/>
            <a:rect l="l" t="t" r="r" b="b"/>
            <a:pathLst>
              <a:path w="1778635" h="1732914">
                <a:moveTo>
                  <a:pt x="846581" y="0"/>
                </a:moveTo>
                <a:lnTo>
                  <a:pt x="0" y="0"/>
                </a:lnTo>
                <a:lnTo>
                  <a:pt x="14731" y="82295"/>
                </a:lnTo>
                <a:lnTo>
                  <a:pt x="25319" y="132555"/>
                </a:lnTo>
                <a:lnTo>
                  <a:pt x="36456" y="182610"/>
                </a:lnTo>
                <a:lnTo>
                  <a:pt x="48139" y="232456"/>
                </a:lnTo>
                <a:lnTo>
                  <a:pt x="60364" y="282091"/>
                </a:lnTo>
                <a:lnTo>
                  <a:pt x="73130" y="331512"/>
                </a:lnTo>
                <a:lnTo>
                  <a:pt x="86431" y="380714"/>
                </a:lnTo>
                <a:lnTo>
                  <a:pt x="100266" y="429695"/>
                </a:lnTo>
                <a:lnTo>
                  <a:pt x="114630" y="478451"/>
                </a:lnTo>
                <a:lnTo>
                  <a:pt x="129521" y="526980"/>
                </a:lnTo>
                <a:lnTo>
                  <a:pt x="144935" y="575277"/>
                </a:lnTo>
                <a:lnTo>
                  <a:pt x="160869" y="623340"/>
                </a:lnTo>
                <a:lnTo>
                  <a:pt x="177320" y="671165"/>
                </a:lnTo>
                <a:lnTo>
                  <a:pt x="194284" y="718749"/>
                </a:lnTo>
                <a:lnTo>
                  <a:pt x="211758" y="766089"/>
                </a:lnTo>
                <a:lnTo>
                  <a:pt x="229739" y="813181"/>
                </a:lnTo>
                <a:lnTo>
                  <a:pt x="248223" y="860022"/>
                </a:lnTo>
                <a:lnTo>
                  <a:pt x="267208" y="906608"/>
                </a:lnTo>
                <a:lnTo>
                  <a:pt x="286690" y="952938"/>
                </a:lnTo>
                <a:lnTo>
                  <a:pt x="306665" y="999006"/>
                </a:lnTo>
                <a:lnTo>
                  <a:pt x="327131" y="1044811"/>
                </a:lnTo>
                <a:lnTo>
                  <a:pt x="348085" y="1090348"/>
                </a:lnTo>
                <a:lnTo>
                  <a:pt x="369522" y="1135614"/>
                </a:lnTo>
                <a:lnTo>
                  <a:pt x="391439" y="1180606"/>
                </a:lnTo>
                <a:lnTo>
                  <a:pt x="413835" y="1225321"/>
                </a:lnTo>
                <a:lnTo>
                  <a:pt x="436704" y="1269756"/>
                </a:lnTo>
                <a:lnTo>
                  <a:pt x="460044" y="1313906"/>
                </a:lnTo>
                <a:lnTo>
                  <a:pt x="483851" y="1357770"/>
                </a:lnTo>
                <a:lnTo>
                  <a:pt x="508123" y="1401343"/>
                </a:lnTo>
                <a:lnTo>
                  <a:pt x="532856" y="1444622"/>
                </a:lnTo>
                <a:lnTo>
                  <a:pt x="558047" y="1487604"/>
                </a:lnTo>
                <a:lnTo>
                  <a:pt x="583691" y="1530286"/>
                </a:lnTo>
                <a:lnTo>
                  <a:pt x="718819" y="1732787"/>
                </a:lnTo>
                <a:lnTo>
                  <a:pt x="1778507" y="1732787"/>
                </a:lnTo>
                <a:lnTo>
                  <a:pt x="1738376" y="1692535"/>
                </a:lnTo>
                <a:lnTo>
                  <a:pt x="1705330" y="1656174"/>
                </a:lnTo>
                <a:lnTo>
                  <a:pt x="1672759" y="1619380"/>
                </a:lnTo>
                <a:lnTo>
                  <a:pt x="1640666" y="1582158"/>
                </a:lnTo>
                <a:lnTo>
                  <a:pt x="1609057" y="1544513"/>
                </a:lnTo>
                <a:lnTo>
                  <a:pt x="1577937" y="1506449"/>
                </a:lnTo>
                <a:lnTo>
                  <a:pt x="1547310" y="1467972"/>
                </a:lnTo>
                <a:lnTo>
                  <a:pt x="1517181" y="1429086"/>
                </a:lnTo>
                <a:lnTo>
                  <a:pt x="1487554" y="1389795"/>
                </a:lnTo>
                <a:lnTo>
                  <a:pt x="1458436" y="1350106"/>
                </a:lnTo>
                <a:lnTo>
                  <a:pt x="1429830" y="1310022"/>
                </a:lnTo>
                <a:lnTo>
                  <a:pt x="1401742" y="1269549"/>
                </a:lnTo>
                <a:lnTo>
                  <a:pt x="1374176" y="1228691"/>
                </a:lnTo>
                <a:lnTo>
                  <a:pt x="1347136" y="1187453"/>
                </a:lnTo>
                <a:lnTo>
                  <a:pt x="1320629" y="1145840"/>
                </a:lnTo>
                <a:lnTo>
                  <a:pt x="1294658" y="1103856"/>
                </a:lnTo>
                <a:lnTo>
                  <a:pt x="1269228" y="1061507"/>
                </a:lnTo>
                <a:lnTo>
                  <a:pt x="1244345" y="1018798"/>
                </a:lnTo>
                <a:lnTo>
                  <a:pt x="1220013" y="975732"/>
                </a:lnTo>
                <a:lnTo>
                  <a:pt x="1196237" y="932315"/>
                </a:lnTo>
                <a:lnTo>
                  <a:pt x="1173021" y="888552"/>
                </a:lnTo>
                <a:lnTo>
                  <a:pt x="1150371" y="844448"/>
                </a:lnTo>
                <a:lnTo>
                  <a:pt x="1128292" y="800007"/>
                </a:lnTo>
                <a:lnTo>
                  <a:pt x="1106787" y="755234"/>
                </a:lnTo>
                <a:lnTo>
                  <a:pt x="1085862" y="710134"/>
                </a:lnTo>
                <a:lnTo>
                  <a:pt x="1065522" y="664712"/>
                </a:lnTo>
                <a:lnTo>
                  <a:pt x="1045772" y="618972"/>
                </a:lnTo>
                <a:lnTo>
                  <a:pt x="1026616" y="572920"/>
                </a:lnTo>
                <a:lnTo>
                  <a:pt x="1008059" y="526560"/>
                </a:lnTo>
                <a:lnTo>
                  <a:pt x="990106" y="479898"/>
                </a:lnTo>
                <a:lnTo>
                  <a:pt x="972762" y="432937"/>
                </a:lnTo>
                <a:lnTo>
                  <a:pt x="956032" y="385682"/>
                </a:lnTo>
                <a:lnTo>
                  <a:pt x="939920" y="338139"/>
                </a:lnTo>
                <a:lnTo>
                  <a:pt x="924432" y="290313"/>
                </a:lnTo>
                <a:lnTo>
                  <a:pt x="909571" y="242207"/>
                </a:lnTo>
                <a:lnTo>
                  <a:pt x="895344" y="193828"/>
                </a:lnTo>
                <a:lnTo>
                  <a:pt x="881754" y="145179"/>
                </a:lnTo>
                <a:lnTo>
                  <a:pt x="868806" y="96265"/>
                </a:lnTo>
                <a:lnTo>
                  <a:pt x="846581" y="0"/>
                </a:lnTo>
                <a:close/>
              </a:path>
            </a:pathLst>
          </a:custGeom>
          <a:solidFill>
            <a:srgbClr val="7E7E7E">
              <a:alpha val="34901"/>
            </a:srgbClr>
          </a:solidFill>
        </p:spPr>
        <p:txBody>
          <a:bodyPr wrap="square" lIns="0" tIns="0" rIns="0" bIns="0" rtlCol="0"/>
          <a:lstStyle/>
          <a:p>
            <a:endParaRPr sz="2400"/>
          </a:p>
        </p:txBody>
      </p:sp>
      <p:sp>
        <p:nvSpPr>
          <p:cNvPr id="6" name="object 6"/>
          <p:cNvSpPr/>
          <p:nvPr/>
        </p:nvSpPr>
        <p:spPr>
          <a:xfrm>
            <a:off x="6124447" y="0"/>
            <a:ext cx="6068060" cy="6858000"/>
          </a:xfrm>
          <a:custGeom>
            <a:avLst/>
            <a:gdLst/>
            <a:ahLst/>
            <a:cxnLst/>
            <a:rect l="l" t="t" r="r" b="b"/>
            <a:pathLst>
              <a:path w="4551045" h="5143500">
                <a:moveTo>
                  <a:pt x="4550664"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8"/>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3"/>
                </a:lnTo>
                <a:lnTo>
                  <a:pt x="710231" y="4627489"/>
                </a:lnTo>
                <a:lnTo>
                  <a:pt x="740157" y="4665008"/>
                </a:lnTo>
                <a:lnTo>
                  <a:pt x="770610" y="4702084"/>
                </a:lnTo>
                <a:lnTo>
                  <a:pt x="801583" y="4738710"/>
                </a:lnTo>
                <a:lnTo>
                  <a:pt x="833071" y="4774882"/>
                </a:lnTo>
                <a:lnTo>
                  <a:pt x="865069" y="4810593"/>
                </a:lnTo>
                <a:lnTo>
                  <a:pt x="897571" y="4845838"/>
                </a:lnTo>
                <a:lnTo>
                  <a:pt x="930572" y="4880612"/>
                </a:lnTo>
                <a:lnTo>
                  <a:pt x="964064" y="4914908"/>
                </a:lnTo>
                <a:lnTo>
                  <a:pt x="998044" y="4948721"/>
                </a:lnTo>
                <a:lnTo>
                  <a:pt x="1032505" y="4982045"/>
                </a:lnTo>
                <a:lnTo>
                  <a:pt x="1067442" y="5014875"/>
                </a:lnTo>
                <a:lnTo>
                  <a:pt x="1102849" y="5047205"/>
                </a:lnTo>
                <a:lnTo>
                  <a:pt x="1138720" y="5079030"/>
                </a:lnTo>
                <a:lnTo>
                  <a:pt x="1175050" y="5110343"/>
                </a:lnTo>
                <a:lnTo>
                  <a:pt x="1211834" y="5141139"/>
                </a:lnTo>
                <a:lnTo>
                  <a:pt x="1214754" y="5143499"/>
                </a:lnTo>
                <a:lnTo>
                  <a:pt x="4550664" y="5143499"/>
                </a:lnTo>
                <a:lnTo>
                  <a:pt x="4550664" y="0"/>
                </a:lnTo>
                <a:close/>
              </a:path>
            </a:pathLst>
          </a:custGeom>
          <a:solidFill>
            <a:srgbClr val="0D0D0D"/>
          </a:solid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113</a:t>
            </a:fld>
            <a:endParaRPr lang="en-US" altLang="zh-CN"/>
          </a:p>
        </p:txBody>
      </p:sp>
    </p:spTree>
    <p:extLst>
      <p:ext uri="{BB962C8B-B14F-4D97-AF65-F5344CB8AC3E}">
        <p14:creationId xmlns:p14="http://schemas.microsoft.com/office/powerpoint/2010/main" val="171760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12</a:t>
            </a:fld>
            <a:endParaRPr lang="en-US" altLang="zh-CN"/>
          </a:p>
        </p:txBody>
      </p:sp>
      <p:sp>
        <p:nvSpPr>
          <p:cNvPr id="3" name="标题 2"/>
          <p:cNvSpPr>
            <a:spLocks noGrp="1"/>
          </p:cNvSpPr>
          <p:nvPr>
            <p:ph type="title"/>
          </p:nvPr>
        </p:nvSpPr>
        <p:spPr/>
        <p:txBody>
          <a:bodyPr>
            <a:normAutofit/>
          </a:bodyPr>
          <a:lstStyle/>
          <a:p>
            <a:r>
              <a:rPr lang="en-US" altLang="zh-CN" dirty="0">
                <a:solidFill>
                  <a:srgbClr val="0070C0"/>
                </a:solidFill>
                <a:latin typeface="微软雅黑" panose="020B0503020204020204" charset="-122"/>
                <a:ea typeface="微软雅黑" panose="020B0503020204020204" charset="-122"/>
              </a:rPr>
              <a:t>Common Topics </a:t>
            </a:r>
            <a:r>
              <a:rPr lang="en-GB" altLang="zh-CN" dirty="0">
                <a:solidFill>
                  <a:srgbClr val="0070C0"/>
                </a:solidFill>
                <a:latin typeface="微软雅黑" panose="020B0503020204020204" charset="-122"/>
                <a:ea typeface="微软雅黑" panose="020B0503020204020204" charset="-122"/>
              </a:rPr>
              <a:t>and Leading Committees/TFs</a:t>
            </a:r>
            <a:endParaRPr lang="zh-CN" altLang="en-US" dirty="0">
              <a:solidFill>
                <a:srgbClr val="0070C0"/>
              </a:solidFill>
              <a:latin typeface="微软雅黑" panose="020B0503020204020204" charset="-122"/>
              <a:ea typeface="微软雅黑" panose="020B0503020204020204" charset="-122"/>
            </a:endParaRPr>
          </a:p>
        </p:txBody>
      </p:sp>
      <p:sp>
        <p:nvSpPr>
          <p:cNvPr id="4" name="矩形 3"/>
          <p:cNvSpPr/>
          <p:nvPr/>
        </p:nvSpPr>
        <p:spPr>
          <a:xfrm>
            <a:off x="474562" y="1143020"/>
            <a:ext cx="11127630" cy="1815882"/>
          </a:xfrm>
          <a:prstGeom prst="rect">
            <a:avLst/>
          </a:prstGeom>
        </p:spPr>
        <p:txBody>
          <a:bodyPr wrap="square">
            <a:spAutoFit/>
          </a:bodyPr>
          <a:lstStyle/>
          <a:p>
            <a:pPr lvl="0" algn="just">
              <a:spcAft>
                <a:spcPts val="0"/>
              </a:spcAft>
            </a:pPr>
            <a:r>
              <a:rPr lang="en-GB" altLang="zh-CN" sz="1600" kern="100" dirty="0">
                <a:latin typeface="微软雅黑" panose="020B0503020204020204" charset="-122"/>
                <a:ea typeface="微软雅黑" panose="020B0503020204020204" charset="-122"/>
                <a:cs typeface="Times New Roman" panose="02020603050405020304" pitchFamily="18" charset="0"/>
              </a:rPr>
              <a:t>The 11 IGU Committees are clustered into a vertical value chain group and a horizontal industry-wide group, based on whether the Committee focuses on specific segments of the gas industry or topics cutting across all segments, such as strategy. Given that multiple topics are shared by Committees, five of them are chosen to be “common topics”. TFN, TFD, the Strategy Committee, the Gas Markets Committee, and the R&amp;D and Innovation Committee (</a:t>
            </a:r>
            <a:r>
              <a:rPr lang="en-US" altLang="zh-CN" sz="1600" kern="100" dirty="0">
                <a:latin typeface="微软雅黑" panose="020B0503020204020204" charset="-122"/>
                <a:ea typeface="微软雅黑" panose="020B0503020204020204" charset="-122"/>
                <a:cs typeface="Times New Roman" panose="02020603050405020304" pitchFamily="18" charset="0"/>
              </a:rPr>
              <a:t>RDI) </a:t>
            </a:r>
            <a:r>
              <a:rPr lang="en-GB" altLang="zh-CN" sz="1600" kern="100" dirty="0">
                <a:latin typeface="微软雅黑" panose="020B0503020204020204" charset="-122"/>
                <a:ea typeface="微软雅黑" panose="020B0503020204020204" charset="-122"/>
                <a:cs typeface="Times New Roman" panose="02020603050405020304" pitchFamily="18" charset="0"/>
              </a:rPr>
              <a:t>are selected to lead research activities of all Committees on the common topics—carbon neutrality, digitalisation, gas policy, differentiated development of gas markets, and innovation, in order to avoid duplication.</a:t>
            </a:r>
            <a:endParaRPr lang="zh-CN" altLang="zh-CN" sz="1200" kern="100" dirty="0">
              <a:latin typeface="微软雅黑" panose="020B0503020204020204" charset="-122"/>
              <a:ea typeface="微软雅黑" panose="020B0503020204020204" charset="-122"/>
              <a:cs typeface="Times New Roman" panose="02020603050405020304" pitchFamily="18" charset="0"/>
            </a:endParaRPr>
          </a:p>
        </p:txBody>
      </p:sp>
      <p:graphicFrame>
        <p:nvGraphicFramePr>
          <p:cNvPr id="5" name="表格 4"/>
          <p:cNvGraphicFramePr>
            <a:graphicFrameLocks noGrp="1"/>
          </p:cNvGraphicFramePr>
          <p:nvPr/>
        </p:nvGraphicFramePr>
        <p:xfrm>
          <a:off x="870782" y="2977834"/>
          <a:ext cx="10454245" cy="3203104"/>
        </p:xfrm>
        <a:graphic>
          <a:graphicData uri="http://schemas.openxmlformats.org/drawingml/2006/table">
            <a:tbl>
              <a:tblPr>
                <a:tableStyleId>{FABFCF23-3B69-468F-B69F-88F6DE6A72F2}</a:tableStyleId>
              </a:tblPr>
              <a:tblGrid>
                <a:gridCol w="1495195">
                  <a:extLst>
                    <a:ext uri="{9D8B030D-6E8A-4147-A177-3AD203B41FA5}">
                      <a16:colId xmlns="" xmlns:a16="http://schemas.microsoft.com/office/drawing/2014/main" val="20000"/>
                    </a:ext>
                  </a:extLst>
                </a:gridCol>
                <a:gridCol w="1709372">
                  <a:extLst>
                    <a:ext uri="{9D8B030D-6E8A-4147-A177-3AD203B41FA5}">
                      <a16:colId xmlns="" xmlns:a16="http://schemas.microsoft.com/office/drawing/2014/main" val="20001"/>
                    </a:ext>
                  </a:extLst>
                </a:gridCol>
                <a:gridCol w="7249678">
                  <a:extLst>
                    <a:ext uri="{9D8B030D-6E8A-4147-A177-3AD203B41FA5}">
                      <a16:colId xmlns="" xmlns:a16="http://schemas.microsoft.com/office/drawing/2014/main" val="20002"/>
                    </a:ext>
                  </a:extLst>
                </a:gridCol>
              </a:tblGrid>
              <a:tr h="277654">
                <a:tc>
                  <a:txBody>
                    <a:bodyPr/>
                    <a:lstStyle/>
                    <a:p>
                      <a:pPr marL="71755" algn="just">
                        <a:spcAft>
                          <a:spcPts val="0"/>
                        </a:spcAft>
                      </a:pPr>
                      <a:r>
                        <a:rPr lang="en-US" sz="1600" b="1" kern="100" dirty="0">
                          <a:solidFill>
                            <a:schemeClr val="accent1">
                              <a:lumMod val="75000"/>
                            </a:schemeClr>
                          </a:solidFill>
                          <a:effectLst/>
                          <a:latin typeface="微软雅黑" panose="020B0503020204020204" charset="-122"/>
                          <a:ea typeface="微软雅黑" panose="020B0503020204020204" charset="-122"/>
                        </a:rPr>
                        <a:t>Research Unit</a:t>
                      </a:r>
                      <a:endParaRPr lang="zh-CN" sz="1600" b="1" kern="100" dirty="0">
                        <a:solidFill>
                          <a:schemeClr val="accent1">
                            <a:lumMod val="75000"/>
                          </a:schemeClr>
                        </a:solidFill>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US" sz="1600" b="1" kern="100" dirty="0">
                          <a:solidFill>
                            <a:schemeClr val="accent1">
                              <a:lumMod val="75000"/>
                            </a:schemeClr>
                          </a:solidFill>
                          <a:effectLst/>
                          <a:latin typeface="微软雅黑" panose="020B0503020204020204" charset="-122"/>
                          <a:ea typeface="微软雅黑" panose="020B0503020204020204" charset="-122"/>
                        </a:rPr>
                        <a:t>Common topic</a:t>
                      </a:r>
                      <a:endParaRPr lang="zh-CN" sz="1600" b="1" kern="100" dirty="0">
                        <a:solidFill>
                          <a:schemeClr val="accent1">
                            <a:lumMod val="75000"/>
                          </a:schemeClr>
                        </a:solidFill>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US" sz="1600" b="1" kern="100" dirty="0">
                          <a:solidFill>
                            <a:schemeClr val="accent1">
                              <a:lumMod val="75000"/>
                            </a:schemeClr>
                          </a:solidFill>
                          <a:effectLst/>
                          <a:latin typeface="微软雅黑" panose="020B0503020204020204" charset="-122"/>
                          <a:ea typeface="微软雅黑" panose="020B0503020204020204" charset="-122"/>
                        </a:rPr>
                        <a:t>Deliverable</a:t>
                      </a:r>
                      <a:endParaRPr lang="zh-CN" sz="1600" b="1" kern="100" dirty="0">
                        <a:solidFill>
                          <a:schemeClr val="accent1">
                            <a:lumMod val="75000"/>
                          </a:schemeClr>
                        </a:solidFill>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47298">
                <a:tc>
                  <a:txBody>
                    <a:bodyPr/>
                    <a:lstStyle/>
                    <a:p>
                      <a:pPr marL="71755" algn="just">
                        <a:spcAft>
                          <a:spcPts val="0"/>
                        </a:spcAft>
                      </a:pPr>
                      <a:r>
                        <a:rPr lang="en-GB" sz="1600" kern="100" dirty="0">
                          <a:effectLst/>
                          <a:latin typeface="微软雅黑" panose="020B0503020204020204" charset="-122"/>
                          <a:ea typeface="微软雅黑" panose="020B0503020204020204" charset="-122"/>
                        </a:rPr>
                        <a:t>TFD</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US" sz="1600" kern="100" dirty="0">
                          <a:effectLst/>
                          <a:latin typeface="微软雅黑" panose="020B0503020204020204" charset="-122"/>
                          <a:ea typeface="微软雅黑" panose="020B0503020204020204" charset="-122"/>
                        </a:rPr>
                        <a:t>Digitalisation</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US" sz="1600" kern="100" dirty="0">
                          <a:effectLst/>
                          <a:latin typeface="微软雅黑" panose="020B0503020204020204" charset="-122"/>
                          <a:ea typeface="微软雅黑" panose="020B0503020204020204" charset="-122"/>
                        </a:rPr>
                        <a:t>G</a:t>
                      </a:r>
                      <a:r>
                        <a:rPr lang="en-GB" sz="1600" kern="100" dirty="0">
                          <a:effectLst/>
                          <a:latin typeface="微软雅黑" panose="020B0503020204020204" charset="-122"/>
                          <a:ea typeface="微软雅黑" panose="020B0503020204020204" charset="-122"/>
                        </a:rPr>
                        <a:t>as Industry Digitalisation Report: </a:t>
                      </a:r>
                      <a:r>
                        <a:rPr lang="en-US" sz="1600" kern="100" dirty="0">
                          <a:effectLst/>
                          <a:latin typeface="微软雅黑" panose="020B0503020204020204" charset="-122"/>
                          <a:ea typeface="微软雅黑" panose="020B0503020204020204" charset="-122"/>
                        </a:rPr>
                        <a:t>“Digitalisation + Gas" for efficient operation, collaborative innovation and value promotion </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737385">
                <a:tc>
                  <a:txBody>
                    <a:bodyPr/>
                    <a:lstStyle/>
                    <a:p>
                      <a:pPr marL="71755" algn="just">
                        <a:spcAft>
                          <a:spcPts val="0"/>
                        </a:spcAft>
                      </a:pPr>
                      <a:r>
                        <a:rPr lang="en-GB" sz="1600" kern="100" dirty="0">
                          <a:effectLst/>
                          <a:latin typeface="微软雅黑" panose="020B0503020204020204" charset="-122"/>
                          <a:ea typeface="微软雅黑" panose="020B0503020204020204" charset="-122"/>
                        </a:rPr>
                        <a:t>TFN</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US" sz="1600" kern="100">
                          <a:effectLst/>
                          <a:latin typeface="微软雅黑" panose="020B0503020204020204" charset="-122"/>
                          <a:ea typeface="微软雅黑" panose="020B0503020204020204" charset="-122"/>
                        </a:rPr>
                        <a:t>Carbon neutrality </a:t>
                      </a:r>
                      <a:endParaRPr lang="zh-CN" sz="1600" kern="10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US" altLang="zh-CN" sz="1600" kern="100" dirty="0">
                          <a:effectLst/>
                          <a:latin typeface="微软雅黑" panose="020B0503020204020204" charset="-122"/>
                          <a:ea typeface="微软雅黑" panose="020B0503020204020204" charset="-122"/>
                        </a:rPr>
                        <a:t>Carbon Neutrality in the Gas Industry: Accelerating the decarbonisation and emission reduction of natural gas with the coordinated development of new gases to achieve Paris Agreement goals </a:t>
                      </a:r>
                      <a:endParaRPr lang="en-US" alt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76948">
                <a:tc>
                  <a:txBody>
                    <a:bodyPr/>
                    <a:lstStyle/>
                    <a:p>
                      <a:pPr marL="71755" algn="just">
                        <a:spcAft>
                          <a:spcPts val="0"/>
                        </a:spcAft>
                      </a:pPr>
                      <a:r>
                        <a:rPr lang="en-US" sz="1600" kern="100" dirty="0">
                          <a:effectLst/>
                          <a:latin typeface="微软雅黑" panose="020B0503020204020204" charset="-122"/>
                          <a:ea typeface="微软雅黑" panose="020B0503020204020204" charset="-122"/>
                        </a:rPr>
                        <a:t>Gas Market</a:t>
                      </a:r>
                      <a:r>
                        <a:rPr lang="en-US" altLang="zh-CN" sz="1600" kern="100" dirty="0">
                          <a:effectLst/>
                          <a:latin typeface="微软雅黑" panose="020B0503020204020204" charset="-122"/>
                          <a:ea typeface="微软雅黑" panose="020B0503020204020204" charset="-122"/>
                        </a:rPr>
                        <a:t>s</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US" sz="1600" kern="100" dirty="0">
                          <a:effectLst/>
                          <a:latin typeface="微软雅黑" panose="020B0503020204020204" charset="-122"/>
                          <a:ea typeface="微软雅黑" panose="020B0503020204020204" charset="-122"/>
                        </a:rPr>
                        <a:t>Differentiated development</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GB" sz="1600" kern="100" dirty="0">
                          <a:effectLst/>
                          <a:latin typeface="微软雅黑" panose="020B0503020204020204" charset="-122"/>
                          <a:ea typeface="微软雅黑" panose="020B0503020204020204" charset="-122"/>
                        </a:rPr>
                        <a:t>Global Gas Industry Differentiated Development and Best Practices Report </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713574">
                <a:tc>
                  <a:txBody>
                    <a:bodyPr/>
                    <a:lstStyle/>
                    <a:p>
                      <a:pPr marL="71755" algn="just">
                        <a:spcAft>
                          <a:spcPts val="0"/>
                        </a:spcAft>
                      </a:pPr>
                      <a:r>
                        <a:rPr lang="en-GB" sz="1600" kern="100" dirty="0">
                          <a:effectLst/>
                          <a:latin typeface="微软雅黑" panose="020B0503020204020204" charset="-122"/>
                          <a:ea typeface="微软雅黑" panose="020B0503020204020204" charset="-122"/>
                        </a:rPr>
                        <a:t>RDI</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GB" sz="1600" kern="100" dirty="0">
                          <a:effectLst/>
                          <a:latin typeface="微软雅黑" panose="020B0503020204020204" charset="-122"/>
                          <a:ea typeface="微软雅黑" panose="020B0503020204020204" charset="-122"/>
                        </a:rPr>
                        <a:t>Innovation</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US" sz="1600" kern="100">
                          <a:solidFill>
                            <a:schemeClr val="tx1"/>
                          </a:solidFill>
                          <a:effectLst/>
                          <a:latin typeface="微软雅黑" panose="020B0503020204020204" charset="-122"/>
                          <a:ea typeface="微软雅黑" panose="020B0503020204020204" charset="-122"/>
                        </a:rPr>
                        <a:t>Gas </a:t>
                      </a:r>
                      <a:r>
                        <a:rPr lang="en-US" sz="1600" kern="100" dirty="0">
                          <a:solidFill>
                            <a:schemeClr val="tx1"/>
                          </a:solidFill>
                          <a:effectLst/>
                          <a:latin typeface="微软雅黑" panose="020B0503020204020204" charset="-122"/>
                          <a:ea typeface="微软雅黑" panose="020B0503020204020204" charset="-122"/>
                        </a:rPr>
                        <a:t>research, development and innovation to bring clean and affordable energy across the world  </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35703">
                <a:tc>
                  <a:txBody>
                    <a:bodyPr/>
                    <a:lstStyle/>
                    <a:p>
                      <a:pPr marL="71755" algn="just">
                        <a:spcAft>
                          <a:spcPts val="0"/>
                        </a:spcAft>
                      </a:pPr>
                      <a:r>
                        <a:rPr lang="en-US" sz="1600" kern="100">
                          <a:effectLst/>
                          <a:latin typeface="微软雅黑" panose="020B0503020204020204" charset="-122"/>
                          <a:ea typeface="微软雅黑" panose="020B0503020204020204" charset="-122"/>
                        </a:rPr>
                        <a:t>Strategy</a:t>
                      </a:r>
                      <a:endParaRPr lang="zh-CN" sz="1600" kern="10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just">
                        <a:spcAft>
                          <a:spcPts val="0"/>
                        </a:spcAft>
                      </a:pPr>
                      <a:r>
                        <a:rPr lang="en-US" sz="1600" kern="100" dirty="0">
                          <a:effectLst/>
                          <a:latin typeface="微软雅黑" panose="020B0503020204020204" charset="-122"/>
                          <a:ea typeface="微软雅黑" panose="020B0503020204020204" charset="-122"/>
                        </a:rPr>
                        <a:t>Gas policy</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1755" algn="l">
                        <a:spcAft>
                          <a:spcPts val="0"/>
                        </a:spcAft>
                      </a:pPr>
                      <a:r>
                        <a:rPr lang="en-GB" sz="1600" kern="100" dirty="0">
                          <a:effectLst/>
                          <a:latin typeface="微软雅黑" panose="020B0503020204020204" charset="-122"/>
                          <a:ea typeface="微软雅黑" panose="020B0503020204020204" charset="-122"/>
                        </a:rPr>
                        <a:t>Global Gas Policy Study for Regulation Improvement and Gas Advocacy </a:t>
                      </a:r>
                      <a:endParaRPr lang="zh-CN" sz="1600" kern="100" dirty="0">
                        <a:effectLst/>
                        <a:latin typeface="微软雅黑" panose="020B0503020204020204" charset="-122"/>
                        <a:ea typeface="微软雅黑" panose="020B0503020204020204" charset="-122"/>
                        <a:cs typeface="Arial" panose="020B060402020202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0794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56870" y="1271270"/>
            <a:ext cx="11456035" cy="4957252"/>
          </a:xfrm>
        </p:spPr>
        <p:txBody>
          <a:bodyPr>
            <a:normAutofit fontScale="85000" lnSpcReduction="20000"/>
          </a:bodyPr>
          <a:lstStyle/>
          <a:p>
            <a:pPr marL="285750" indent="-285750" algn="just">
              <a:lnSpc>
                <a:spcPct val="160000"/>
              </a:lnSpc>
              <a:spcBef>
                <a:spcPts val="300"/>
              </a:spcBef>
              <a:buFont typeface="Arial" panose="020B0604020202020204" pitchFamily="34" charset="0"/>
              <a:buChar char="•"/>
            </a:pPr>
            <a:r>
              <a:rPr lang="en-US" altLang="zh-CN" sz="1900" dirty="0">
                <a:solidFill>
                  <a:schemeClr val="tx1"/>
                </a:solidFill>
                <a:latin typeface="+mn-ea"/>
              </a:rPr>
              <a:t>Deliverables</a:t>
            </a:r>
          </a:p>
          <a:p>
            <a:pPr marL="0" indent="0" algn="just">
              <a:lnSpc>
                <a:spcPct val="160000"/>
              </a:lnSpc>
              <a:spcBef>
                <a:spcPts val="300"/>
              </a:spcBef>
              <a:buNone/>
            </a:pPr>
            <a:r>
              <a:rPr lang="en-US" altLang="zh-CN" sz="1900" b="0" dirty="0">
                <a:solidFill>
                  <a:schemeClr val="tx1"/>
                </a:solidFill>
                <a:latin typeface="+mn-ea"/>
              </a:rPr>
              <a:t>We need to pay close attention to deliverables to support the PA activities, rapid response mechanism and WGC2025. </a:t>
            </a:r>
          </a:p>
          <a:p>
            <a:pPr marL="285750" indent="-285750" algn="just">
              <a:lnSpc>
                <a:spcPct val="160000"/>
              </a:lnSpc>
              <a:spcBef>
                <a:spcPts val="300"/>
              </a:spcBef>
              <a:buFont typeface="Arial" panose="020B0604020202020204" pitchFamily="34" charset="0"/>
              <a:buChar char="•"/>
            </a:pPr>
            <a:r>
              <a:rPr lang="en-US" altLang="zh-CN" sz="1900" dirty="0">
                <a:solidFill>
                  <a:schemeClr val="tx1"/>
                </a:solidFill>
                <a:latin typeface="+mn-ea"/>
              </a:rPr>
              <a:t>Expertise</a:t>
            </a:r>
          </a:p>
          <a:p>
            <a:pPr marL="0" indent="0" algn="just">
              <a:lnSpc>
                <a:spcPct val="160000"/>
              </a:lnSpc>
              <a:spcBef>
                <a:spcPts val="300"/>
              </a:spcBef>
              <a:buNone/>
            </a:pPr>
            <a:r>
              <a:rPr lang="en-US" altLang="zh-CN" sz="1900" b="0" dirty="0">
                <a:solidFill>
                  <a:schemeClr val="tx1"/>
                </a:solidFill>
                <a:latin typeface="+mn-ea"/>
              </a:rPr>
              <a:t>We need to motivate IGU </a:t>
            </a:r>
            <a:r>
              <a:rPr lang="en-US" altLang="zh-CN" sz="1900" dirty="0">
                <a:solidFill>
                  <a:schemeClr val="tx1"/>
                </a:solidFill>
                <a:latin typeface="+mn-ea"/>
              </a:rPr>
              <a:t>experts</a:t>
            </a:r>
            <a:r>
              <a:rPr lang="en-US" altLang="zh-CN" sz="1900" b="0" dirty="0">
                <a:solidFill>
                  <a:schemeClr val="tx1"/>
                </a:solidFill>
                <a:latin typeface="+mn-ea"/>
              </a:rPr>
              <a:t> to expand your team and develop </a:t>
            </a:r>
            <a:r>
              <a:rPr lang="en-US" altLang="zh-CN" sz="1900" dirty="0">
                <a:solidFill>
                  <a:schemeClr val="tx1"/>
                </a:solidFill>
                <a:latin typeface="+mn-ea"/>
              </a:rPr>
              <a:t>external relations </a:t>
            </a:r>
            <a:r>
              <a:rPr lang="en-US" altLang="zh-CN" sz="1900" b="0" dirty="0">
                <a:solidFill>
                  <a:schemeClr val="tx1"/>
                </a:solidFill>
                <a:latin typeface="+mn-ea"/>
              </a:rPr>
              <a:t>for better cooperation and results. </a:t>
            </a:r>
            <a:endParaRPr lang="zh-CN" altLang="zh-CN" sz="1900" b="0" dirty="0">
              <a:solidFill>
                <a:schemeClr val="tx1"/>
              </a:solidFill>
              <a:latin typeface="+mn-ea"/>
            </a:endParaRPr>
          </a:p>
          <a:p>
            <a:pPr marL="285750" indent="-285750" algn="just">
              <a:lnSpc>
                <a:spcPct val="160000"/>
              </a:lnSpc>
              <a:spcBef>
                <a:spcPts val="300"/>
              </a:spcBef>
              <a:buFont typeface="Arial" panose="020B0604020202020204" pitchFamily="34" charset="0"/>
              <a:buChar char="•"/>
            </a:pPr>
            <a:r>
              <a:rPr lang="en-US" altLang="zh-CN" sz="1900" dirty="0">
                <a:solidFill>
                  <a:schemeClr val="tx1"/>
                </a:solidFill>
                <a:latin typeface="+mn-ea"/>
              </a:rPr>
              <a:t>Advocacy</a:t>
            </a:r>
          </a:p>
          <a:p>
            <a:pPr marL="0" indent="0" algn="just">
              <a:lnSpc>
                <a:spcPct val="160000"/>
              </a:lnSpc>
              <a:spcBef>
                <a:spcPts val="300"/>
              </a:spcBef>
              <a:buNone/>
            </a:pPr>
            <a:r>
              <a:rPr lang="en-US" altLang="zh-CN" sz="1900" b="0" dirty="0">
                <a:solidFill>
                  <a:schemeClr val="tx1"/>
                </a:solidFill>
                <a:latin typeface="+mn-ea"/>
              </a:rPr>
              <a:t>We need to use multiple digital </a:t>
            </a:r>
            <a:r>
              <a:rPr lang="en-US" altLang="zh-CN" sz="1900" dirty="0">
                <a:solidFill>
                  <a:schemeClr val="tx1"/>
                </a:solidFill>
                <a:latin typeface="+mn-ea"/>
              </a:rPr>
              <a:t>platforms</a:t>
            </a:r>
            <a:r>
              <a:rPr lang="en-US" altLang="zh-CN" sz="1900" b="0" dirty="0">
                <a:solidFill>
                  <a:schemeClr val="tx1"/>
                </a:solidFill>
                <a:latin typeface="+mn-ea"/>
              </a:rPr>
              <a:t> and </a:t>
            </a:r>
            <a:r>
              <a:rPr lang="en-US" altLang="zh-CN" sz="1900" dirty="0">
                <a:solidFill>
                  <a:schemeClr val="tx1"/>
                </a:solidFill>
                <a:latin typeface="+mn-ea"/>
              </a:rPr>
              <a:t>channels</a:t>
            </a:r>
            <a:r>
              <a:rPr lang="en-US" altLang="zh-CN" sz="1900" b="0" dirty="0">
                <a:solidFill>
                  <a:schemeClr val="tx1"/>
                </a:solidFill>
                <a:latin typeface="+mn-ea"/>
              </a:rPr>
              <a:t> to carry out activities, such as holding online and offline committee/TF meetings, releasing research achievement and holding webinars online, </a:t>
            </a:r>
            <a:r>
              <a:rPr lang="en-GB" altLang="zh-CN" sz="1900" b="0" dirty="0">
                <a:solidFill>
                  <a:schemeClr val="tx1"/>
                </a:solidFill>
                <a:latin typeface="+mn-ea"/>
              </a:rPr>
              <a:t>organising</a:t>
            </a:r>
            <a:r>
              <a:rPr lang="en-US" altLang="zh-CN" sz="1900" b="0" dirty="0">
                <a:solidFill>
                  <a:schemeClr val="tx1"/>
                </a:solidFill>
                <a:latin typeface="+mn-ea"/>
              </a:rPr>
              <a:t> live dialogue with external wise persons, releasing video clips on IGU’s websites, in order to promote the vitality of the IGU and expand it influence across the globe. </a:t>
            </a:r>
            <a:endParaRPr lang="zh-CN" altLang="zh-CN" sz="1900" b="0" dirty="0">
              <a:solidFill>
                <a:schemeClr val="tx1"/>
              </a:solidFill>
              <a:latin typeface="+mn-ea"/>
            </a:endParaRPr>
          </a:p>
          <a:p>
            <a:endParaRPr lang="en-GB"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t>13</a:t>
            </a:fld>
            <a:endParaRPr lang="en-US" altLang="zh-CN"/>
          </a:p>
        </p:txBody>
      </p:sp>
      <p:sp>
        <p:nvSpPr>
          <p:cNvPr id="4" name="标题 3"/>
          <p:cNvSpPr>
            <a:spLocks noGrp="1"/>
          </p:cNvSpPr>
          <p:nvPr>
            <p:ph type="title"/>
          </p:nvPr>
        </p:nvSpPr>
        <p:spPr/>
        <p:txBody>
          <a:bodyPr>
            <a:normAutofit/>
          </a:bodyPr>
          <a:lstStyle/>
          <a:p>
            <a:r>
              <a:rPr lang="en-US" altLang="zh-CN" dirty="0" smtClean="0">
                <a:latin typeface="+mn-ea"/>
              </a:rPr>
              <a:t>Long-Term </a:t>
            </a:r>
            <a:r>
              <a:rPr lang="en-US" altLang="zh-CN" dirty="0">
                <a:latin typeface="+mn-ea"/>
              </a:rPr>
              <a:t>Tasks</a:t>
            </a:r>
            <a:endParaRPr lang="en-GB" dirty="0"/>
          </a:p>
        </p:txBody>
      </p:sp>
    </p:spTree>
    <p:extLst>
      <p:ext uri="{BB962C8B-B14F-4D97-AF65-F5344CB8AC3E}">
        <p14:creationId xmlns:p14="http://schemas.microsoft.com/office/powerpoint/2010/main" val="1021492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6870" y="385445"/>
            <a:ext cx="11456035" cy="705485"/>
          </a:xfrm>
        </p:spPr>
        <p:txBody>
          <a:bodyPr>
            <a:normAutofit/>
          </a:bodyPr>
          <a:lstStyle/>
          <a:p>
            <a:r>
              <a:rPr lang="en-US" altLang="zh-CN" dirty="0">
                <a:latin typeface="微软雅黑" panose="020B0503020204020204" charset="-122"/>
                <a:ea typeface="微软雅黑" panose="020B0503020204020204" charset="-122"/>
              </a:rPr>
              <a:t>Messages from CC for a Successful Triennium</a:t>
            </a:r>
            <a:endParaRPr lang="zh-CN" altLang="en-US" dirty="0"/>
          </a:p>
        </p:txBody>
      </p:sp>
      <p:sp>
        <p:nvSpPr>
          <p:cNvPr id="2" name="灯片编号占位符 1"/>
          <p:cNvSpPr>
            <a:spLocks noGrp="1"/>
          </p:cNvSpPr>
          <p:nvPr>
            <p:ph type="sldNum" sz="quarter" idx="12"/>
          </p:nvPr>
        </p:nvSpPr>
        <p:spPr/>
        <p:txBody>
          <a:bodyPr/>
          <a:lstStyle/>
          <a:p>
            <a:fld id="{49AE70B2-8BF9-45C0-BB95-33D1B9D3A854}" type="slidenum">
              <a:rPr lang="zh-CN" altLang="en-US" smtClean="0"/>
              <a:t>14</a:t>
            </a:fld>
            <a:endParaRPr lang="en-US" altLang="zh-CN"/>
          </a:p>
        </p:txBody>
      </p:sp>
      <p:sp>
        <p:nvSpPr>
          <p:cNvPr id="5" name="Freeform 6"/>
          <p:cNvSpPr/>
          <p:nvPr/>
        </p:nvSpPr>
        <p:spPr bwMode="auto">
          <a:xfrm>
            <a:off x="4879735" y="1244990"/>
            <a:ext cx="2006794" cy="1429450"/>
          </a:xfrm>
          <a:custGeom>
            <a:avLst/>
            <a:gdLst/>
            <a:ahLst/>
            <a:cxnLst>
              <a:cxn ang="0">
                <a:pos x="979" y="0"/>
              </a:cxn>
              <a:cxn ang="0">
                <a:pos x="979" y="139"/>
              </a:cxn>
              <a:cxn ang="0">
                <a:pos x="979" y="139"/>
              </a:cxn>
              <a:cxn ang="0">
                <a:pos x="0" y="537"/>
              </a:cxn>
              <a:cxn ang="0">
                <a:pos x="253" y="579"/>
              </a:cxn>
              <a:cxn ang="0">
                <a:pos x="368" y="848"/>
              </a:cxn>
              <a:cxn ang="0">
                <a:pos x="979" y="615"/>
              </a:cxn>
              <a:cxn ang="0">
                <a:pos x="978" y="758"/>
              </a:cxn>
              <a:cxn ang="0">
                <a:pos x="1188" y="380"/>
              </a:cxn>
              <a:cxn ang="0">
                <a:pos x="979" y="0"/>
              </a:cxn>
            </a:cxnLst>
            <a:rect l="0" t="0" r="r" b="b"/>
            <a:pathLst>
              <a:path w="1188" h="848">
                <a:moveTo>
                  <a:pt x="979" y="0"/>
                </a:moveTo>
                <a:cubicBezTo>
                  <a:pt x="979" y="139"/>
                  <a:pt x="979" y="139"/>
                  <a:pt x="979" y="139"/>
                </a:cubicBezTo>
                <a:cubicBezTo>
                  <a:pt x="979" y="139"/>
                  <a:pt x="979" y="139"/>
                  <a:pt x="979" y="139"/>
                </a:cubicBezTo>
                <a:cubicBezTo>
                  <a:pt x="598" y="139"/>
                  <a:pt x="253" y="290"/>
                  <a:pt x="0" y="537"/>
                </a:cubicBezTo>
                <a:cubicBezTo>
                  <a:pt x="253" y="579"/>
                  <a:pt x="253" y="579"/>
                  <a:pt x="253" y="579"/>
                </a:cubicBezTo>
                <a:cubicBezTo>
                  <a:pt x="368" y="848"/>
                  <a:pt x="368" y="848"/>
                  <a:pt x="368" y="848"/>
                </a:cubicBezTo>
                <a:cubicBezTo>
                  <a:pt x="530" y="704"/>
                  <a:pt x="744" y="616"/>
                  <a:pt x="979" y="615"/>
                </a:cubicBezTo>
                <a:cubicBezTo>
                  <a:pt x="978" y="758"/>
                  <a:pt x="978" y="758"/>
                  <a:pt x="978" y="758"/>
                </a:cubicBezTo>
                <a:cubicBezTo>
                  <a:pt x="1188" y="380"/>
                  <a:pt x="1188" y="380"/>
                  <a:pt x="1188" y="380"/>
                </a:cubicBezTo>
                <a:cubicBezTo>
                  <a:pt x="979" y="0"/>
                  <a:pt x="979" y="0"/>
                  <a:pt x="979"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6" name="Freeform 7"/>
          <p:cNvSpPr/>
          <p:nvPr/>
        </p:nvSpPr>
        <p:spPr bwMode="auto">
          <a:xfrm>
            <a:off x="6810674" y="1499527"/>
            <a:ext cx="1768271" cy="1498563"/>
          </a:xfrm>
          <a:custGeom>
            <a:avLst/>
            <a:gdLst/>
            <a:ahLst/>
            <a:cxnLst>
              <a:cxn ang="0">
                <a:pos x="12" y="0"/>
              </a:cxn>
              <a:cxn ang="0">
                <a:pos x="138" y="228"/>
              </a:cxn>
              <a:cxn ang="0">
                <a:pos x="0" y="479"/>
              </a:cxn>
              <a:cxn ang="0">
                <a:pos x="556" y="805"/>
              </a:cxn>
              <a:cxn ang="0">
                <a:pos x="449" y="889"/>
              </a:cxn>
              <a:cxn ang="0">
                <a:pos x="876" y="822"/>
              </a:cxn>
              <a:cxn ang="0">
                <a:pos x="1047" y="424"/>
              </a:cxn>
              <a:cxn ang="0">
                <a:pos x="929" y="516"/>
              </a:cxn>
              <a:cxn ang="0">
                <a:pos x="12" y="0"/>
              </a:cxn>
            </a:cxnLst>
            <a:rect l="0" t="0" r="r" b="b"/>
            <a:pathLst>
              <a:path w="1047" h="889">
                <a:moveTo>
                  <a:pt x="12" y="0"/>
                </a:moveTo>
                <a:cubicBezTo>
                  <a:pt x="138" y="228"/>
                  <a:pt x="138" y="228"/>
                  <a:pt x="138" y="228"/>
                </a:cubicBezTo>
                <a:cubicBezTo>
                  <a:pt x="0" y="479"/>
                  <a:pt x="0" y="479"/>
                  <a:pt x="0" y="479"/>
                </a:cubicBezTo>
                <a:cubicBezTo>
                  <a:pt x="223" y="518"/>
                  <a:pt x="419" y="637"/>
                  <a:pt x="556" y="805"/>
                </a:cubicBezTo>
                <a:cubicBezTo>
                  <a:pt x="449" y="889"/>
                  <a:pt x="449" y="889"/>
                  <a:pt x="449" y="889"/>
                </a:cubicBezTo>
                <a:cubicBezTo>
                  <a:pt x="876" y="822"/>
                  <a:pt x="876" y="822"/>
                  <a:pt x="876" y="822"/>
                </a:cubicBezTo>
                <a:cubicBezTo>
                  <a:pt x="1047" y="424"/>
                  <a:pt x="1047" y="424"/>
                  <a:pt x="1047" y="424"/>
                </a:cubicBezTo>
                <a:cubicBezTo>
                  <a:pt x="929" y="516"/>
                  <a:pt x="929" y="516"/>
                  <a:pt x="929" y="516"/>
                </a:cubicBezTo>
                <a:cubicBezTo>
                  <a:pt x="707" y="238"/>
                  <a:pt x="382" y="47"/>
                  <a:pt x="12"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7" name="Freeform 8"/>
          <p:cNvSpPr/>
          <p:nvPr/>
        </p:nvSpPr>
        <p:spPr bwMode="auto">
          <a:xfrm>
            <a:off x="7830506" y="2617128"/>
            <a:ext cx="1251612" cy="2009322"/>
          </a:xfrm>
          <a:custGeom>
            <a:avLst/>
            <a:gdLst/>
            <a:ahLst/>
            <a:cxnLst>
              <a:cxn ang="0">
                <a:pos x="426" y="0"/>
              </a:cxn>
              <a:cxn ang="0">
                <a:pos x="326" y="233"/>
              </a:cxn>
              <a:cxn ang="0">
                <a:pos x="42" y="279"/>
              </a:cxn>
              <a:cxn ang="0">
                <a:pos x="161" y="732"/>
              </a:cxn>
              <a:cxn ang="0">
                <a:pos x="138" y="937"/>
              </a:cxn>
              <a:cxn ang="0">
                <a:pos x="0" y="907"/>
              </a:cxn>
              <a:cxn ang="0">
                <a:pos x="326" y="1192"/>
              </a:cxn>
              <a:cxn ang="0">
                <a:pos x="741" y="1069"/>
              </a:cxn>
              <a:cxn ang="0">
                <a:pos x="597" y="1037"/>
              </a:cxn>
              <a:cxn ang="0">
                <a:pos x="631" y="730"/>
              </a:cxn>
              <a:cxn ang="0">
                <a:pos x="426" y="0"/>
              </a:cxn>
            </a:cxnLst>
            <a:rect l="0" t="0" r="r" b="b"/>
            <a:pathLst>
              <a:path w="741" h="1192">
                <a:moveTo>
                  <a:pt x="426" y="0"/>
                </a:moveTo>
                <a:cubicBezTo>
                  <a:pt x="326" y="233"/>
                  <a:pt x="326" y="233"/>
                  <a:pt x="326" y="233"/>
                </a:cubicBezTo>
                <a:cubicBezTo>
                  <a:pt x="42" y="279"/>
                  <a:pt x="42" y="279"/>
                  <a:pt x="42" y="279"/>
                </a:cubicBezTo>
                <a:cubicBezTo>
                  <a:pt x="118" y="413"/>
                  <a:pt x="161" y="567"/>
                  <a:pt x="161" y="732"/>
                </a:cubicBezTo>
                <a:cubicBezTo>
                  <a:pt x="161" y="803"/>
                  <a:pt x="153" y="871"/>
                  <a:pt x="138" y="937"/>
                </a:cubicBezTo>
                <a:cubicBezTo>
                  <a:pt x="0" y="907"/>
                  <a:pt x="0" y="907"/>
                  <a:pt x="0" y="907"/>
                </a:cubicBezTo>
                <a:cubicBezTo>
                  <a:pt x="326" y="1192"/>
                  <a:pt x="326" y="1192"/>
                  <a:pt x="326" y="1192"/>
                </a:cubicBezTo>
                <a:cubicBezTo>
                  <a:pt x="741" y="1069"/>
                  <a:pt x="741" y="1069"/>
                  <a:pt x="741" y="1069"/>
                </a:cubicBezTo>
                <a:cubicBezTo>
                  <a:pt x="597" y="1037"/>
                  <a:pt x="597" y="1037"/>
                  <a:pt x="597" y="1037"/>
                </a:cubicBezTo>
                <a:cubicBezTo>
                  <a:pt x="619" y="938"/>
                  <a:pt x="631" y="836"/>
                  <a:pt x="631" y="730"/>
                </a:cubicBezTo>
                <a:cubicBezTo>
                  <a:pt x="631" y="463"/>
                  <a:pt x="556" y="213"/>
                  <a:pt x="426"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8" name="Freeform 9"/>
          <p:cNvSpPr/>
          <p:nvPr/>
        </p:nvSpPr>
        <p:spPr bwMode="auto">
          <a:xfrm>
            <a:off x="7063524" y="4452825"/>
            <a:ext cx="1687359" cy="1741300"/>
          </a:xfrm>
          <a:custGeom>
            <a:avLst/>
            <a:gdLst/>
            <a:ahLst/>
            <a:cxnLst>
              <a:cxn ang="0">
                <a:pos x="542" y="0"/>
              </a:cxn>
              <a:cxn ang="0">
                <a:pos x="83" y="481"/>
              </a:cxn>
              <a:cxn ang="0">
                <a:pos x="20" y="353"/>
              </a:cxn>
              <a:cxn ang="0">
                <a:pos x="0" y="785"/>
              </a:cxn>
              <a:cxn ang="0">
                <a:pos x="355" y="1033"/>
              </a:cxn>
              <a:cxn ang="0">
                <a:pos x="291" y="903"/>
              </a:cxn>
              <a:cxn ang="0">
                <a:pos x="999" y="122"/>
              </a:cxn>
              <a:cxn ang="0">
                <a:pos x="761" y="192"/>
              </a:cxn>
              <a:cxn ang="0">
                <a:pos x="542" y="0"/>
              </a:cxn>
            </a:cxnLst>
            <a:rect l="0" t="0" r="r" b="b"/>
            <a:pathLst>
              <a:path w="999" h="1033">
                <a:moveTo>
                  <a:pt x="542" y="0"/>
                </a:moveTo>
                <a:cubicBezTo>
                  <a:pt x="454" y="211"/>
                  <a:pt x="289" y="383"/>
                  <a:pt x="83" y="481"/>
                </a:cubicBezTo>
                <a:cubicBezTo>
                  <a:pt x="20" y="353"/>
                  <a:pt x="20" y="353"/>
                  <a:pt x="20" y="353"/>
                </a:cubicBezTo>
                <a:cubicBezTo>
                  <a:pt x="0" y="785"/>
                  <a:pt x="0" y="785"/>
                  <a:pt x="0" y="785"/>
                </a:cubicBezTo>
                <a:cubicBezTo>
                  <a:pt x="355" y="1033"/>
                  <a:pt x="355" y="1033"/>
                  <a:pt x="355" y="1033"/>
                </a:cubicBezTo>
                <a:cubicBezTo>
                  <a:pt x="291" y="903"/>
                  <a:pt x="291" y="903"/>
                  <a:pt x="291" y="903"/>
                </a:cubicBezTo>
                <a:cubicBezTo>
                  <a:pt x="617" y="745"/>
                  <a:pt x="873" y="465"/>
                  <a:pt x="999" y="122"/>
                </a:cubicBezTo>
                <a:cubicBezTo>
                  <a:pt x="761" y="192"/>
                  <a:pt x="761" y="192"/>
                  <a:pt x="761" y="192"/>
                </a:cubicBezTo>
                <a:cubicBezTo>
                  <a:pt x="542" y="0"/>
                  <a:pt x="542" y="0"/>
                  <a:pt x="542"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9" name="Freeform 10"/>
          <p:cNvSpPr/>
          <p:nvPr/>
        </p:nvSpPr>
        <p:spPr bwMode="auto">
          <a:xfrm>
            <a:off x="5345824" y="5046182"/>
            <a:ext cx="1920825" cy="1163114"/>
          </a:xfrm>
          <a:custGeom>
            <a:avLst/>
            <a:gdLst/>
            <a:ahLst/>
            <a:cxnLst>
              <a:cxn ang="0">
                <a:pos x="353" y="0"/>
              </a:cxn>
              <a:cxn ang="0">
                <a:pos x="0" y="250"/>
              </a:cxn>
              <a:cxn ang="0">
                <a:pos x="24" y="683"/>
              </a:cxn>
              <a:cxn ang="0">
                <a:pos x="87" y="551"/>
              </a:cxn>
              <a:cxn ang="0">
                <a:pos x="697" y="690"/>
              </a:cxn>
              <a:cxn ang="0">
                <a:pos x="1137" y="620"/>
              </a:cxn>
              <a:cxn ang="0">
                <a:pos x="933" y="477"/>
              </a:cxn>
              <a:cxn ang="0">
                <a:pos x="947" y="185"/>
              </a:cxn>
              <a:cxn ang="0">
                <a:pos x="701" y="218"/>
              </a:cxn>
              <a:cxn ang="0">
                <a:pos x="293" y="124"/>
              </a:cxn>
              <a:cxn ang="0">
                <a:pos x="353" y="0"/>
              </a:cxn>
            </a:cxnLst>
            <a:rect l="0" t="0" r="r" b="b"/>
            <a:pathLst>
              <a:path w="1137" h="690">
                <a:moveTo>
                  <a:pt x="353" y="0"/>
                </a:moveTo>
                <a:cubicBezTo>
                  <a:pt x="0" y="250"/>
                  <a:pt x="0" y="250"/>
                  <a:pt x="0" y="250"/>
                </a:cubicBezTo>
                <a:cubicBezTo>
                  <a:pt x="24" y="683"/>
                  <a:pt x="24" y="683"/>
                  <a:pt x="24" y="683"/>
                </a:cubicBezTo>
                <a:cubicBezTo>
                  <a:pt x="87" y="551"/>
                  <a:pt x="87" y="551"/>
                  <a:pt x="87" y="551"/>
                </a:cubicBezTo>
                <a:cubicBezTo>
                  <a:pt x="272" y="640"/>
                  <a:pt x="478" y="690"/>
                  <a:pt x="697" y="690"/>
                </a:cubicBezTo>
                <a:cubicBezTo>
                  <a:pt x="851" y="690"/>
                  <a:pt x="999" y="665"/>
                  <a:pt x="1137" y="620"/>
                </a:cubicBezTo>
                <a:cubicBezTo>
                  <a:pt x="933" y="477"/>
                  <a:pt x="933" y="477"/>
                  <a:pt x="933" y="477"/>
                </a:cubicBezTo>
                <a:cubicBezTo>
                  <a:pt x="947" y="185"/>
                  <a:pt x="947" y="185"/>
                  <a:pt x="947" y="185"/>
                </a:cubicBezTo>
                <a:cubicBezTo>
                  <a:pt x="869" y="207"/>
                  <a:pt x="786" y="218"/>
                  <a:pt x="701" y="218"/>
                </a:cubicBezTo>
                <a:cubicBezTo>
                  <a:pt x="555" y="218"/>
                  <a:pt x="416" y="184"/>
                  <a:pt x="293" y="124"/>
                </a:cubicBezTo>
                <a:cubicBezTo>
                  <a:pt x="353" y="0"/>
                  <a:pt x="353" y="0"/>
                  <a:pt x="353"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10" name="Freeform 11"/>
          <p:cNvSpPr/>
          <p:nvPr/>
        </p:nvSpPr>
        <p:spPr bwMode="auto">
          <a:xfrm>
            <a:off x="3972843" y="3938695"/>
            <a:ext cx="1638474" cy="1889639"/>
          </a:xfrm>
          <a:custGeom>
            <a:avLst/>
            <a:gdLst/>
            <a:ahLst/>
            <a:cxnLst>
              <a:cxn ang="0">
                <a:pos x="325" y="0"/>
              </a:cxn>
              <a:cxn ang="0">
                <a:pos x="0" y="286"/>
              </a:cxn>
              <a:cxn ang="0">
                <a:pos x="144" y="254"/>
              </a:cxn>
              <a:cxn ang="0">
                <a:pos x="746" y="1121"/>
              </a:cxn>
              <a:cxn ang="0">
                <a:pos x="733" y="865"/>
              </a:cxn>
              <a:cxn ang="0">
                <a:pos x="970" y="699"/>
              </a:cxn>
              <a:cxn ang="0">
                <a:pos x="610" y="150"/>
              </a:cxn>
              <a:cxn ang="0">
                <a:pos x="740" y="121"/>
              </a:cxn>
              <a:cxn ang="0">
                <a:pos x="325" y="0"/>
              </a:cxn>
            </a:cxnLst>
            <a:rect l="0" t="0" r="r" b="b"/>
            <a:pathLst>
              <a:path w="970" h="1121">
                <a:moveTo>
                  <a:pt x="325" y="0"/>
                </a:moveTo>
                <a:cubicBezTo>
                  <a:pt x="0" y="286"/>
                  <a:pt x="0" y="286"/>
                  <a:pt x="0" y="286"/>
                </a:cubicBezTo>
                <a:cubicBezTo>
                  <a:pt x="144" y="254"/>
                  <a:pt x="144" y="254"/>
                  <a:pt x="144" y="254"/>
                </a:cubicBezTo>
                <a:cubicBezTo>
                  <a:pt x="225" y="616"/>
                  <a:pt x="445" y="924"/>
                  <a:pt x="746" y="1121"/>
                </a:cubicBezTo>
                <a:cubicBezTo>
                  <a:pt x="733" y="865"/>
                  <a:pt x="733" y="865"/>
                  <a:pt x="733" y="865"/>
                </a:cubicBezTo>
                <a:cubicBezTo>
                  <a:pt x="970" y="699"/>
                  <a:pt x="970" y="699"/>
                  <a:pt x="970" y="699"/>
                </a:cubicBezTo>
                <a:cubicBezTo>
                  <a:pt x="791" y="568"/>
                  <a:pt x="660" y="375"/>
                  <a:pt x="610" y="150"/>
                </a:cubicBezTo>
                <a:cubicBezTo>
                  <a:pt x="740" y="121"/>
                  <a:pt x="740" y="121"/>
                  <a:pt x="740" y="121"/>
                </a:cubicBezTo>
                <a:cubicBezTo>
                  <a:pt x="325" y="0"/>
                  <a:pt x="325" y="0"/>
                  <a:pt x="325"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11" name="Freeform 12"/>
          <p:cNvSpPr/>
          <p:nvPr/>
        </p:nvSpPr>
        <p:spPr bwMode="auto">
          <a:xfrm>
            <a:off x="4160796" y="2224366"/>
            <a:ext cx="1327468" cy="1840755"/>
          </a:xfrm>
          <a:custGeom>
            <a:avLst/>
            <a:gdLst/>
            <a:ahLst/>
            <a:cxnLst>
              <a:cxn ang="0">
                <a:pos x="191" y="0"/>
              </a:cxn>
              <a:cxn ang="0">
                <a:pos x="304" y="89"/>
              </a:cxn>
              <a:cxn ang="0">
                <a:pos x="0" y="961"/>
              </a:cxn>
              <a:cxn ang="0">
                <a:pos x="6" y="1092"/>
              </a:cxn>
              <a:cxn ang="0">
                <a:pos x="195" y="924"/>
              </a:cxn>
              <a:cxn ang="0">
                <a:pos x="479" y="1006"/>
              </a:cxn>
              <a:cxn ang="0">
                <a:pos x="478" y="963"/>
              </a:cxn>
              <a:cxn ang="0">
                <a:pos x="680" y="386"/>
              </a:cxn>
              <a:cxn ang="0">
                <a:pos x="786" y="470"/>
              </a:cxn>
              <a:cxn ang="0">
                <a:pos x="618" y="71"/>
              </a:cxn>
              <a:cxn ang="0">
                <a:pos x="191" y="0"/>
              </a:cxn>
            </a:cxnLst>
            <a:rect l="0" t="0" r="r" b="b"/>
            <a:pathLst>
              <a:path w="786" h="1092">
                <a:moveTo>
                  <a:pt x="191" y="0"/>
                </a:moveTo>
                <a:cubicBezTo>
                  <a:pt x="304" y="89"/>
                  <a:pt x="304" y="89"/>
                  <a:pt x="304" y="89"/>
                </a:cubicBezTo>
                <a:cubicBezTo>
                  <a:pt x="114" y="328"/>
                  <a:pt x="0" y="631"/>
                  <a:pt x="0" y="961"/>
                </a:cubicBezTo>
                <a:cubicBezTo>
                  <a:pt x="0" y="1005"/>
                  <a:pt x="2" y="1049"/>
                  <a:pt x="6" y="1092"/>
                </a:cubicBezTo>
                <a:cubicBezTo>
                  <a:pt x="195" y="924"/>
                  <a:pt x="195" y="924"/>
                  <a:pt x="195" y="924"/>
                </a:cubicBezTo>
                <a:cubicBezTo>
                  <a:pt x="479" y="1006"/>
                  <a:pt x="479" y="1006"/>
                  <a:pt x="479" y="1006"/>
                </a:cubicBezTo>
                <a:cubicBezTo>
                  <a:pt x="478" y="992"/>
                  <a:pt x="478" y="977"/>
                  <a:pt x="478" y="963"/>
                </a:cubicBezTo>
                <a:cubicBezTo>
                  <a:pt x="478" y="745"/>
                  <a:pt x="553" y="544"/>
                  <a:pt x="680" y="386"/>
                </a:cubicBezTo>
                <a:cubicBezTo>
                  <a:pt x="786" y="470"/>
                  <a:pt x="786" y="470"/>
                  <a:pt x="786" y="470"/>
                </a:cubicBezTo>
                <a:cubicBezTo>
                  <a:pt x="618" y="71"/>
                  <a:pt x="618" y="71"/>
                  <a:pt x="618" y="71"/>
                </a:cubicBezTo>
                <a:cubicBezTo>
                  <a:pt x="191" y="0"/>
                  <a:pt x="191" y="0"/>
                  <a:pt x="191" y="0"/>
                </a:cubicBezTo>
              </a:path>
            </a:pathLst>
          </a:custGeom>
          <a:gradFill>
            <a:gsLst>
              <a:gs pos="0">
                <a:srgbClr val="0070C0"/>
              </a:gs>
              <a:gs pos="100000">
                <a:srgbClr val="00B0F0"/>
              </a:gs>
            </a:gsLst>
            <a:lin ang="5400000" scaled="0"/>
          </a:gradFill>
          <a:ln w="952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12" name="Text Box 394"/>
          <p:cNvSpPr txBox="1">
            <a:spLocks noChangeArrowheads="1"/>
          </p:cNvSpPr>
          <p:nvPr/>
        </p:nvSpPr>
        <p:spPr bwMode="auto">
          <a:xfrm>
            <a:off x="4944489" y="3177229"/>
            <a:ext cx="3124201" cy="1323439"/>
          </a:xfrm>
          <a:prstGeom prst="rect">
            <a:avLst/>
          </a:prstGeom>
          <a:noFill/>
          <a:ln w="9525" algn="ctr">
            <a:noFill/>
            <a:miter lim="800000"/>
          </a:ln>
          <a:effectLst/>
        </p:spPr>
        <p:txBody>
          <a:bodyPr wrap="square">
            <a:spAutoFit/>
          </a:bodyPr>
          <a:lstStyle/>
          <a:p>
            <a:pPr algn="ctr">
              <a:defRPr/>
            </a:pPr>
            <a:r>
              <a:rPr lang="en-US" altLang="zh-CN" sz="2000" b="1" kern="0" dirty="0">
                <a:solidFill>
                  <a:srgbClr val="4180FF"/>
                </a:solidFill>
                <a:latin typeface="微软雅黑" panose="020B0503020204020204" charset="-122"/>
                <a:ea typeface="微软雅黑" panose="020B0503020204020204" charset="-122"/>
                <a:cs typeface="宋体" panose="02010600030101010101" pitchFamily="2" charset="-122"/>
              </a:rPr>
              <a:t>Enhancing research coordination and supporting gas advocacy</a:t>
            </a:r>
            <a:endParaRPr lang="en-US" altLang="ko-KR" sz="2000" b="1" kern="0" dirty="0">
              <a:solidFill>
                <a:srgbClr val="4180FF"/>
              </a:solidFill>
              <a:latin typeface="微软雅黑" panose="020B0503020204020204" charset="-122"/>
              <a:ea typeface="微软雅黑" panose="020B0503020204020204" charset="-122"/>
              <a:cs typeface="宋体" panose="02010600030101010101" pitchFamily="2" charset="-122"/>
            </a:endParaRPr>
          </a:p>
        </p:txBody>
      </p:sp>
      <p:sp>
        <p:nvSpPr>
          <p:cNvPr id="13" name="Text Box 394"/>
          <p:cNvSpPr txBox="1">
            <a:spLocks noChangeArrowheads="1"/>
          </p:cNvSpPr>
          <p:nvPr/>
        </p:nvSpPr>
        <p:spPr bwMode="auto">
          <a:xfrm>
            <a:off x="5640578" y="1768287"/>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7</a:t>
            </a:r>
          </a:p>
        </p:txBody>
      </p:sp>
      <p:sp>
        <p:nvSpPr>
          <p:cNvPr id="14" name="Text Box 394"/>
          <p:cNvSpPr txBox="1">
            <a:spLocks noChangeArrowheads="1"/>
          </p:cNvSpPr>
          <p:nvPr/>
        </p:nvSpPr>
        <p:spPr bwMode="auto">
          <a:xfrm>
            <a:off x="7251111" y="2036924"/>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1</a:t>
            </a:r>
          </a:p>
        </p:txBody>
      </p:sp>
      <p:sp>
        <p:nvSpPr>
          <p:cNvPr id="15" name="Text Box 394"/>
          <p:cNvSpPr txBox="1">
            <a:spLocks noChangeArrowheads="1"/>
          </p:cNvSpPr>
          <p:nvPr/>
        </p:nvSpPr>
        <p:spPr bwMode="auto">
          <a:xfrm>
            <a:off x="8095769" y="3533802"/>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2</a:t>
            </a:r>
          </a:p>
        </p:txBody>
      </p:sp>
      <p:sp>
        <p:nvSpPr>
          <p:cNvPr id="16" name="Text Box 394"/>
          <p:cNvSpPr txBox="1">
            <a:spLocks noChangeArrowheads="1"/>
          </p:cNvSpPr>
          <p:nvPr/>
        </p:nvSpPr>
        <p:spPr bwMode="auto">
          <a:xfrm>
            <a:off x="7479711" y="5096547"/>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3</a:t>
            </a:r>
          </a:p>
        </p:txBody>
      </p:sp>
      <p:sp>
        <p:nvSpPr>
          <p:cNvPr id="17" name="Text Box 394"/>
          <p:cNvSpPr txBox="1">
            <a:spLocks noChangeArrowheads="1"/>
          </p:cNvSpPr>
          <p:nvPr/>
        </p:nvSpPr>
        <p:spPr bwMode="auto">
          <a:xfrm>
            <a:off x="5758108" y="5573121"/>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4</a:t>
            </a:r>
          </a:p>
        </p:txBody>
      </p:sp>
      <p:sp>
        <p:nvSpPr>
          <p:cNvPr id="18" name="Text Box 394"/>
          <p:cNvSpPr txBox="1">
            <a:spLocks noChangeArrowheads="1"/>
          </p:cNvSpPr>
          <p:nvPr/>
        </p:nvSpPr>
        <p:spPr bwMode="auto">
          <a:xfrm>
            <a:off x="4330972" y="3007049"/>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6</a:t>
            </a:r>
          </a:p>
        </p:txBody>
      </p:sp>
      <p:sp>
        <p:nvSpPr>
          <p:cNvPr id="19" name="Text Box 394"/>
          <p:cNvSpPr txBox="1">
            <a:spLocks noChangeArrowheads="1"/>
          </p:cNvSpPr>
          <p:nvPr/>
        </p:nvSpPr>
        <p:spPr bwMode="auto">
          <a:xfrm>
            <a:off x="4458833" y="4678094"/>
            <a:ext cx="787718" cy="353943"/>
          </a:xfrm>
          <a:prstGeom prst="rect">
            <a:avLst/>
          </a:prstGeom>
          <a:noFill/>
          <a:ln w="9525" algn="ctr">
            <a:noFill/>
            <a:miter lim="800000"/>
          </a:ln>
          <a:effectLst/>
        </p:spPr>
        <p:txBody>
          <a:bodyPr wrap="square">
            <a:spAutoFit/>
          </a:bodyPr>
          <a:lstStyle/>
          <a:p>
            <a:pPr algn="ctr" fontAlgn="auto">
              <a:spcBef>
                <a:spcPts val="0"/>
              </a:spcBef>
              <a:spcAft>
                <a:spcPts val="0"/>
              </a:spcAft>
              <a:defRPr/>
            </a:pPr>
            <a:r>
              <a:rPr lang="en-US" altLang="ko-KR" sz="1700" b="1" kern="0" dirty="0">
                <a:solidFill>
                  <a:sysClr val="window" lastClr="FFFFFF"/>
                </a:solidFill>
                <a:latin typeface="Calibri" panose="020F0502020204030204"/>
                <a:ea typeface="굴림" charset="-127"/>
                <a:cs typeface="Arial" panose="020B0604020202020204" pitchFamily="34" charset="0"/>
              </a:rPr>
              <a:t>5</a:t>
            </a:r>
          </a:p>
        </p:txBody>
      </p:sp>
      <p:cxnSp>
        <p:nvCxnSpPr>
          <p:cNvPr id="20" name="直接连接符 19"/>
          <p:cNvCxnSpPr/>
          <p:nvPr/>
        </p:nvCxnSpPr>
        <p:spPr>
          <a:xfrm flipH="1">
            <a:off x="760021" y="3455990"/>
            <a:ext cx="3643848" cy="11877"/>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21" name="直接连接符 20"/>
          <p:cNvCxnSpPr/>
          <p:nvPr/>
        </p:nvCxnSpPr>
        <p:spPr>
          <a:xfrm flipH="1" flipV="1">
            <a:off x="760021" y="4876254"/>
            <a:ext cx="3839946" cy="726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22" name="直接连接符 21"/>
          <p:cNvCxnSpPr/>
          <p:nvPr/>
        </p:nvCxnSpPr>
        <p:spPr>
          <a:xfrm flipH="1">
            <a:off x="8644130" y="4153194"/>
            <a:ext cx="2652404" cy="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cxnSp>
        <p:nvCxnSpPr>
          <p:cNvPr id="23" name="直接连接符 22"/>
          <p:cNvCxnSpPr/>
          <p:nvPr/>
        </p:nvCxnSpPr>
        <p:spPr>
          <a:xfrm flipH="1" flipV="1">
            <a:off x="8103426" y="2439533"/>
            <a:ext cx="3193108" cy="5655"/>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24" name="文本框 28"/>
          <p:cNvSpPr txBox="1"/>
          <p:nvPr/>
        </p:nvSpPr>
        <p:spPr>
          <a:xfrm>
            <a:off x="621413" y="2672000"/>
            <a:ext cx="2857190" cy="646331"/>
          </a:xfrm>
          <a:prstGeom prst="rect">
            <a:avLst/>
          </a:prstGeom>
          <a:noFill/>
        </p:spPr>
        <p:txBody>
          <a:bodyPr wrap="square" rtlCol="0">
            <a:spAutoFit/>
          </a:bodyPr>
          <a:lstStyle/>
          <a:p>
            <a:pPr algn="just"/>
            <a:r>
              <a:rPr lang="en-US" altLang="zh-CN" sz="1200" dirty="0">
                <a:latin typeface="微软雅黑" panose="020B0503020204020204" charset="-122"/>
                <a:ea typeface="微软雅黑" panose="020B0503020204020204" charset="-122"/>
              </a:rPr>
              <a:t>Hosting two CC meetings every year to assess the work of committees and Task Forces</a:t>
            </a:r>
            <a:endParaRPr lang="zh-CN" altLang="en-US" sz="1200" dirty="0">
              <a:latin typeface="微软雅黑" panose="020B0503020204020204" charset="-122"/>
              <a:ea typeface="微软雅黑" panose="020B0503020204020204" charset="-122"/>
            </a:endParaRPr>
          </a:p>
        </p:txBody>
      </p:sp>
      <p:sp>
        <p:nvSpPr>
          <p:cNvPr id="25" name="文本框 31"/>
          <p:cNvSpPr txBox="1"/>
          <p:nvPr/>
        </p:nvSpPr>
        <p:spPr>
          <a:xfrm>
            <a:off x="586325" y="3903995"/>
            <a:ext cx="3067579" cy="830997"/>
          </a:xfrm>
          <a:prstGeom prst="rect">
            <a:avLst/>
          </a:prstGeom>
          <a:noFill/>
        </p:spPr>
        <p:txBody>
          <a:bodyPr wrap="square" rtlCol="0">
            <a:spAutoFit/>
          </a:bodyPr>
          <a:lstStyle/>
          <a:p>
            <a:pPr algn="just"/>
            <a:r>
              <a:rPr lang="en-US" altLang="zh-CN" sz="1200" dirty="0">
                <a:latin typeface="微软雅黑" panose="020B0503020204020204" charset="-122"/>
                <a:ea typeface="微软雅黑" panose="020B0503020204020204" charset="-122"/>
              </a:rPr>
              <a:t>Urging Committees and Task Forces to deliver research results, quickly share them within the IGU and release them through gas advocacy activities</a:t>
            </a:r>
            <a:endParaRPr lang="zh-CN" altLang="en-US" sz="1200" dirty="0">
              <a:latin typeface="微软雅黑" panose="020B0503020204020204" charset="-122"/>
              <a:ea typeface="微软雅黑" panose="020B0503020204020204" charset="-122"/>
            </a:endParaRPr>
          </a:p>
        </p:txBody>
      </p:sp>
      <p:sp>
        <p:nvSpPr>
          <p:cNvPr id="26" name="文本框 34"/>
          <p:cNvSpPr txBox="1"/>
          <p:nvPr/>
        </p:nvSpPr>
        <p:spPr>
          <a:xfrm>
            <a:off x="9082118" y="1704737"/>
            <a:ext cx="2418642" cy="646331"/>
          </a:xfrm>
          <a:prstGeom prst="rect">
            <a:avLst/>
          </a:prstGeom>
          <a:noFill/>
        </p:spPr>
        <p:txBody>
          <a:bodyPr wrap="square" rtlCol="0">
            <a:spAutoFit/>
          </a:bodyPr>
          <a:lstStyle/>
          <a:p>
            <a:pPr algn="just" fontAlgn="auto">
              <a:spcBef>
                <a:spcPts val="0"/>
              </a:spcBef>
              <a:spcAft>
                <a:spcPts val="0"/>
              </a:spcAft>
            </a:pPr>
            <a:r>
              <a:rPr lang="en-US" altLang="zh-CN" sz="1200" dirty="0">
                <a:latin typeface="微软雅黑" panose="020B0503020204020204" charset="-122"/>
                <a:ea typeface="微软雅黑" panose="020B0503020204020204" charset="-122"/>
              </a:rPr>
              <a:t>Encouraging Committees and Task Forces to hold workshops and joint meetings</a:t>
            </a:r>
            <a:endParaRPr lang="zh-CN" altLang="en-US" sz="1200" dirty="0">
              <a:latin typeface="微软雅黑" panose="020B0503020204020204" charset="-122"/>
              <a:ea typeface="微软雅黑" panose="020B0503020204020204" charset="-122"/>
            </a:endParaRPr>
          </a:p>
        </p:txBody>
      </p:sp>
      <p:sp>
        <p:nvSpPr>
          <p:cNvPr id="27" name="文本框 36"/>
          <p:cNvSpPr txBox="1"/>
          <p:nvPr/>
        </p:nvSpPr>
        <p:spPr>
          <a:xfrm>
            <a:off x="9345879" y="3441798"/>
            <a:ext cx="2154881" cy="646331"/>
          </a:xfrm>
          <a:prstGeom prst="rect">
            <a:avLst/>
          </a:prstGeom>
          <a:noFill/>
        </p:spPr>
        <p:txBody>
          <a:bodyPr wrap="square" rtlCol="0">
            <a:spAutoFit/>
          </a:bodyPr>
          <a:lstStyle/>
          <a:p>
            <a:r>
              <a:rPr lang="en-US" altLang="zh-CN" sz="1200" dirty="0">
                <a:latin typeface="微软雅黑" panose="020B0503020204020204" charset="-122"/>
                <a:ea typeface="微软雅黑" panose="020B0503020204020204" charset="-122"/>
              </a:rPr>
              <a:t>Mobilising Committees and Task Forces to support Regional Coordinators</a:t>
            </a:r>
            <a:endParaRPr lang="zh-CN" altLang="en-US" sz="1200" dirty="0">
              <a:latin typeface="微软雅黑" panose="020B0503020204020204" charset="-122"/>
              <a:ea typeface="微软雅黑" panose="020B0503020204020204" charset="-122"/>
            </a:endParaRPr>
          </a:p>
        </p:txBody>
      </p:sp>
      <p:cxnSp>
        <p:nvCxnSpPr>
          <p:cNvPr id="28" name="直接连接符 27"/>
          <p:cNvCxnSpPr/>
          <p:nvPr/>
        </p:nvCxnSpPr>
        <p:spPr>
          <a:xfrm flipH="1" flipV="1">
            <a:off x="7433542" y="5646809"/>
            <a:ext cx="3862992" cy="3662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29" name="文本框 36"/>
          <p:cNvSpPr txBox="1"/>
          <p:nvPr/>
        </p:nvSpPr>
        <p:spPr>
          <a:xfrm>
            <a:off x="8630794" y="5113820"/>
            <a:ext cx="2869966" cy="477317"/>
          </a:xfrm>
          <a:prstGeom prst="rect">
            <a:avLst/>
          </a:prstGeom>
          <a:noFill/>
        </p:spPr>
        <p:txBody>
          <a:bodyPr wrap="square" rtlCol="0">
            <a:spAutoFit/>
          </a:bodyPr>
          <a:lstStyle/>
          <a:p>
            <a:pPr algn="just"/>
            <a:r>
              <a:rPr lang="en-US" altLang="zh-CN" sz="1200" dirty="0">
                <a:latin typeface="微软雅黑" panose="020B0503020204020204" charset="-122"/>
                <a:ea typeface="微软雅黑" panose="020B0503020204020204" charset="-122"/>
              </a:rPr>
              <a:t>Assisting Committees and Task Forces to cooperate with enterprises </a:t>
            </a:r>
            <a:endParaRPr lang="zh-CN" altLang="en-US" sz="1200" dirty="0">
              <a:latin typeface="微软雅黑" panose="020B0503020204020204" charset="-122"/>
              <a:ea typeface="微软雅黑" panose="020B0503020204020204" charset="-122"/>
            </a:endParaRPr>
          </a:p>
        </p:txBody>
      </p:sp>
      <p:cxnSp>
        <p:nvCxnSpPr>
          <p:cNvPr id="30" name="直接连接符 29"/>
          <p:cNvCxnSpPr/>
          <p:nvPr/>
        </p:nvCxnSpPr>
        <p:spPr>
          <a:xfrm flipH="1" flipV="1">
            <a:off x="760021" y="5742878"/>
            <a:ext cx="4851064" cy="7214"/>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31" name="文本框 31"/>
          <p:cNvSpPr txBox="1"/>
          <p:nvPr/>
        </p:nvSpPr>
        <p:spPr>
          <a:xfrm>
            <a:off x="610649" y="5096547"/>
            <a:ext cx="3714057" cy="646331"/>
          </a:xfrm>
          <a:prstGeom prst="rect">
            <a:avLst/>
          </a:prstGeom>
          <a:noFill/>
        </p:spPr>
        <p:txBody>
          <a:bodyPr wrap="square" rtlCol="0">
            <a:spAutoFit/>
          </a:bodyPr>
          <a:lstStyle/>
          <a:p>
            <a:r>
              <a:rPr lang="en-US" altLang="zh-CN" sz="1200" dirty="0">
                <a:latin typeface="微软雅黑" panose="020B0503020204020204" charset="-122"/>
                <a:ea typeface="微软雅黑" panose="020B0503020204020204" charset="-122"/>
              </a:rPr>
              <a:t>Providing professional assistance to Secretariat and National Organising Committees to prepare topics and deliverables for WGC2025</a:t>
            </a:r>
            <a:endParaRPr lang="zh-CN" altLang="en-US" sz="1200" dirty="0">
              <a:latin typeface="微软雅黑" panose="020B0503020204020204" charset="-122"/>
              <a:ea typeface="微软雅黑" panose="020B0503020204020204" charset="-122"/>
            </a:endParaRPr>
          </a:p>
        </p:txBody>
      </p:sp>
      <p:cxnSp>
        <p:nvCxnSpPr>
          <p:cNvPr id="32" name="直接连接符 31"/>
          <p:cNvCxnSpPr/>
          <p:nvPr/>
        </p:nvCxnSpPr>
        <p:spPr>
          <a:xfrm flipV="1">
            <a:off x="760021" y="2117850"/>
            <a:ext cx="4698266" cy="438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33" name="文本框 28"/>
          <p:cNvSpPr txBox="1"/>
          <p:nvPr/>
        </p:nvSpPr>
        <p:spPr>
          <a:xfrm>
            <a:off x="585958" y="1192829"/>
            <a:ext cx="3574838" cy="830997"/>
          </a:xfrm>
          <a:prstGeom prst="rect">
            <a:avLst/>
          </a:prstGeom>
          <a:noFill/>
        </p:spPr>
        <p:txBody>
          <a:bodyPr wrap="square" rtlCol="0">
            <a:spAutoFit/>
          </a:bodyPr>
          <a:lstStyle/>
          <a:p>
            <a:r>
              <a:rPr lang="en-US" altLang="zh-CN" sz="1200" dirty="0">
                <a:latin typeface="微软雅黑" panose="020B0503020204020204" charset="-122"/>
                <a:ea typeface="微软雅黑" panose="020B0503020204020204" charset="-122"/>
              </a:rPr>
              <a:t>Enhancing  the management of research results and inheritance; establishing the archiving and sharing mechanism for the results of Committees and Task Forces</a:t>
            </a:r>
            <a:endParaRPr lang="zh-CN" altLang="en-US" sz="120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434843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55600" y="385445"/>
            <a:ext cx="11470005" cy="705485"/>
          </a:xfrm>
        </p:spPr>
        <p:txBody>
          <a:bodyPr>
            <a:normAutofit/>
          </a:bodyPr>
          <a:lstStyle/>
          <a:p>
            <a:r>
              <a:rPr lang="en-US" altLang="zh-CN" dirty="0">
                <a:latin typeface="微软雅黑" panose="020B0503020204020204" charset="-122"/>
                <a:ea typeface="微软雅黑" panose="020B0503020204020204" charset="-122"/>
              </a:rPr>
              <a:t>Messages from CC for a Successful Triennium</a:t>
            </a:r>
            <a:endParaRPr lang="zh-CN" altLang="en-US" dirty="0"/>
          </a:p>
        </p:txBody>
      </p:sp>
      <p:sp>
        <p:nvSpPr>
          <p:cNvPr id="2" name="灯片编号占位符 1"/>
          <p:cNvSpPr>
            <a:spLocks noGrp="1"/>
          </p:cNvSpPr>
          <p:nvPr>
            <p:ph type="sldNum" sz="quarter" idx="12"/>
          </p:nvPr>
        </p:nvSpPr>
        <p:spPr/>
        <p:txBody>
          <a:bodyPr/>
          <a:lstStyle/>
          <a:p>
            <a:fld id="{49AE70B2-8BF9-45C0-BB95-33D1B9D3A854}" type="slidenum">
              <a:rPr lang="zh-CN" altLang="en-US" smtClean="0"/>
              <a:t>15</a:t>
            </a:fld>
            <a:endParaRPr lang="en-US" altLang="zh-CN"/>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3439" y="3651872"/>
            <a:ext cx="1664724" cy="1849693"/>
          </a:xfrm>
          <a:prstGeom prst="rect">
            <a:avLst/>
          </a:prstGeom>
        </p:spPr>
      </p:pic>
      <p:grpSp>
        <p:nvGrpSpPr>
          <p:cNvPr id="8" name="组合 7"/>
          <p:cNvGrpSpPr/>
          <p:nvPr/>
        </p:nvGrpSpPr>
        <p:grpSpPr>
          <a:xfrm>
            <a:off x="4179857" y="2781776"/>
            <a:ext cx="3860949" cy="2815966"/>
            <a:chOff x="3462070" y="2170443"/>
            <a:chExt cx="5151183" cy="3756992"/>
          </a:xfrm>
        </p:grpSpPr>
        <p:grpSp>
          <p:nvGrpSpPr>
            <p:cNvPr id="9" name="组合 8"/>
            <p:cNvGrpSpPr/>
            <p:nvPr/>
          </p:nvGrpSpPr>
          <p:grpSpPr>
            <a:xfrm rot="20400000">
              <a:off x="3514645" y="2351040"/>
              <a:ext cx="2200886" cy="3576395"/>
              <a:chOff x="3114187" y="3181588"/>
              <a:chExt cx="1576773" cy="2562225"/>
            </a:xfrm>
          </p:grpSpPr>
          <p:sp>
            <p:nvSpPr>
              <p:cNvPr id="22" name="任意多边形 21"/>
              <p:cNvSpPr/>
              <p:nvPr/>
            </p:nvSpPr>
            <p:spPr>
              <a:xfrm>
                <a:off x="3114187" y="3181588"/>
                <a:ext cx="1276839" cy="2561746"/>
              </a:xfrm>
              <a:custGeom>
                <a:avLst/>
                <a:gdLst>
                  <a:gd name="connsiteX0" fmla="*/ 1276839 w 1276839"/>
                  <a:gd name="connsiteY0" fmla="*/ 0 h 2561746"/>
                  <a:gd name="connsiteX1" fmla="*/ 1276839 w 1276839"/>
                  <a:gd name="connsiteY1" fmla="*/ 787 h 2561746"/>
                  <a:gd name="connsiteX2" fmla="*/ 1250935 w 1276839"/>
                  <a:gd name="connsiteY2" fmla="*/ 6374 h 2561746"/>
                  <a:gd name="connsiteX3" fmla="*/ 981666 w 1276839"/>
                  <a:gd name="connsiteY3" fmla="*/ 1280873 h 2561746"/>
                  <a:gd name="connsiteX4" fmla="*/ 1250935 w 1276839"/>
                  <a:gd name="connsiteY4" fmla="*/ 2555372 h 2561746"/>
                  <a:gd name="connsiteX5" fmla="*/ 1276839 w 1276839"/>
                  <a:gd name="connsiteY5" fmla="*/ 2560959 h 2561746"/>
                  <a:gd name="connsiteX6" fmla="*/ 1276839 w 1276839"/>
                  <a:gd name="connsiteY6" fmla="*/ 2561746 h 2561746"/>
                  <a:gd name="connsiteX7" fmla="*/ 1150564 w 1276839"/>
                  <a:gd name="connsiteY7" fmla="*/ 2555372 h 2561746"/>
                  <a:gd name="connsiteX8" fmla="*/ 0 w 1276839"/>
                  <a:gd name="connsiteY8" fmla="*/ 1280873 h 2561746"/>
                  <a:gd name="connsiteX9" fmla="*/ 1150564 w 1276839"/>
                  <a:gd name="connsiteY9" fmla="*/ 6374 h 25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839" h="2561746">
                    <a:moveTo>
                      <a:pt x="1276839" y="0"/>
                    </a:moveTo>
                    <a:lnTo>
                      <a:pt x="1276839" y="787"/>
                    </a:lnTo>
                    <a:lnTo>
                      <a:pt x="1250935" y="6374"/>
                    </a:lnTo>
                    <a:cubicBezTo>
                      <a:pt x="1099690" y="71980"/>
                      <a:pt x="981666" y="617555"/>
                      <a:pt x="981666" y="1280873"/>
                    </a:cubicBezTo>
                    <a:cubicBezTo>
                      <a:pt x="981666" y="1944191"/>
                      <a:pt x="1099690" y="2489766"/>
                      <a:pt x="1250935" y="2555372"/>
                    </a:cubicBezTo>
                    <a:lnTo>
                      <a:pt x="1276839" y="2560959"/>
                    </a:lnTo>
                    <a:lnTo>
                      <a:pt x="1276839" y="2561746"/>
                    </a:lnTo>
                    <a:lnTo>
                      <a:pt x="1150564" y="2555372"/>
                    </a:lnTo>
                    <a:cubicBezTo>
                      <a:pt x="504310" y="2489766"/>
                      <a:pt x="0" y="1944191"/>
                      <a:pt x="0" y="1280873"/>
                    </a:cubicBezTo>
                    <a:cubicBezTo>
                      <a:pt x="0" y="617555"/>
                      <a:pt x="504310" y="71980"/>
                      <a:pt x="1150564" y="6374"/>
                    </a:cubicBezTo>
                    <a:close/>
                  </a:path>
                </a:pathLst>
              </a:custGeom>
              <a:gradFill>
                <a:gsLst>
                  <a:gs pos="0">
                    <a:srgbClr val="BE1007"/>
                  </a:gs>
                  <a:gs pos="100000">
                    <a:srgbClr val="F93D32"/>
                  </a:gs>
                </a:gsLst>
                <a:lin ang="5400000" scaled="1"/>
              </a:gradFill>
              <a:ln w="3175"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3" name="椭圆 22"/>
              <p:cNvSpPr/>
              <p:nvPr/>
            </p:nvSpPr>
            <p:spPr>
              <a:xfrm>
                <a:off x="4091091" y="3181588"/>
                <a:ext cx="599869" cy="2562225"/>
              </a:xfrm>
              <a:prstGeom prst="ellipse">
                <a:avLst/>
              </a:prstGeom>
              <a:gradFill>
                <a:gsLst>
                  <a:gs pos="100000">
                    <a:srgbClr val="BE1007"/>
                  </a:gs>
                  <a:gs pos="0">
                    <a:srgbClr val="F93D32"/>
                  </a:gs>
                </a:gsLst>
                <a:lin ang="5400000" scaled="1"/>
              </a:gradFill>
              <a:ln w="3175"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nvGrpSpPr>
            <p:cNvPr id="10" name="组合 9"/>
            <p:cNvGrpSpPr/>
            <p:nvPr/>
          </p:nvGrpSpPr>
          <p:grpSpPr>
            <a:xfrm rot="1200000" flipH="1">
              <a:off x="6412367" y="2351040"/>
              <a:ext cx="2200886" cy="3576395"/>
              <a:chOff x="3114187" y="3181588"/>
              <a:chExt cx="1576773" cy="2562225"/>
            </a:xfrm>
          </p:grpSpPr>
          <p:sp>
            <p:nvSpPr>
              <p:cNvPr id="20" name="任意多边形 19"/>
              <p:cNvSpPr/>
              <p:nvPr/>
            </p:nvSpPr>
            <p:spPr>
              <a:xfrm>
                <a:off x="3114187" y="3181588"/>
                <a:ext cx="1276839" cy="2561746"/>
              </a:xfrm>
              <a:custGeom>
                <a:avLst/>
                <a:gdLst>
                  <a:gd name="connsiteX0" fmla="*/ 1276839 w 1276839"/>
                  <a:gd name="connsiteY0" fmla="*/ 0 h 2561746"/>
                  <a:gd name="connsiteX1" fmla="*/ 1276839 w 1276839"/>
                  <a:gd name="connsiteY1" fmla="*/ 787 h 2561746"/>
                  <a:gd name="connsiteX2" fmla="*/ 1250935 w 1276839"/>
                  <a:gd name="connsiteY2" fmla="*/ 6374 h 2561746"/>
                  <a:gd name="connsiteX3" fmla="*/ 981666 w 1276839"/>
                  <a:gd name="connsiteY3" fmla="*/ 1280873 h 2561746"/>
                  <a:gd name="connsiteX4" fmla="*/ 1250935 w 1276839"/>
                  <a:gd name="connsiteY4" fmla="*/ 2555372 h 2561746"/>
                  <a:gd name="connsiteX5" fmla="*/ 1276839 w 1276839"/>
                  <a:gd name="connsiteY5" fmla="*/ 2560959 h 2561746"/>
                  <a:gd name="connsiteX6" fmla="*/ 1276839 w 1276839"/>
                  <a:gd name="connsiteY6" fmla="*/ 2561746 h 2561746"/>
                  <a:gd name="connsiteX7" fmla="*/ 1150564 w 1276839"/>
                  <a:gd name="connsiteY7" fmla="*/ 2555372 h 2561746"/>
                  <a:gd name="connsiteX8" fmla="*/ 0 w 1276839"/>
                  <a:gd name="connsiteY8" fmla="*/ 1280873 h 2561746"/>
                  <a:gd name="connsiteX9" fmla="*/ 1150564 w 1276839"/>
                  <a:gd name="connsiteY9" fmla="*/ 6374 h 25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839" h="2561746">
                    <a:moveTo>
                      <a:pt x="1276839" y="0"/>
                    </a:moveTo>
                    <a:lnTo>
                      <a:pt x="1276839" y="787"/>
                    </a:lnTo>
                    <a:lnTo>
                      <a:pt x="1250935" y="6374"/>
                    </a:lnTo>
                    <a:cubicBezTo>
                      <a:pt x="1099690" y="71980"/>
                      <a:pt x="981666" y="617555"/>
                      <a:pt x="981666" y="1280873"/>
                    </a:cubicBezTo>
                    <a:cubicBezTo>
                      <a:pt x="981666" y="1944191"/>
                      <a:pt x="1099690" y="2489766"/>
                      <a:pt x="1250935" y="2555372"/>
                    </a:cubicBezTo>
                    <a:lnTo>
                      <a:pt x="1276839" y="2560959"/>
                    </a:lnTo>
                    <a:lnTo>
                      <a:pt x="1276839" y="2561746"/>
                    </a:lnTo>
                    <a:lnTo>
                      <a:pt x="1150564" y="2555372"/>
                    </a:lnTo>
                    <a:cubicBezTo>
                      <a:pt x="504310" y="2489766"/>
                      <a:pt x="0" y="1944191"/>
                      <a:pt x="0" y="1280873"/>
                    </a:cubicBezTo>
                    <a:cubicBezTo>
                      <a:pt x="0" y="617555"/>
                      <a:pt x="504310" y="71980"/>
                      <a:pt x="1150564" y="6374"/>
                    </a:cubicBezTo>
                    <a:close/>
                  </a:path>
                </a:pathLst>
              </a:custGeom>
              <a:gradFill>
                <a:gsLst>
                  <a:gs pos="0">
                    <a:srgbClr val="BE1007"/>
                  </a:gs>
                  <a:gs pos="100000">
                    <a:srgbClr val="F93D32"/>
                  </a:gs>
                </a:gsLst>
                <a:lin ang="5400000" scaled="1"/>
              </a:gradFill>
              <a:ln w="3175"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21" name="椭圆 20"/>
              <p:cNvSpPr/>
              <p:nvPr/>
            </p:nvSpPr>
            <p:spPr>
              <a:xfrm>
                <a:off x="4091091" y="3181588"/>
                <a:ext cx="599869" cy="2562225"/>
              </a:xfrm>
              <a:prstGeom prst="ellipse">
                <a:avLst/>
              </a:prstGeom>
              <a:gradFill>
                <a:gsLst>
                  <a:gs pos="100000">
                    <a:srgbClr val="BE1007"/>
                  </a:gs>
                  <a:gs pos="0">
                    <a:srgbClr val="F93D32"/>
                  </a:gs>
                </a:gsLst>
                <a:lin ang="5400000" scaled="1"/>
              </a:gradFill>
              <a:ln w="3175" cap="flat" cmpd="sng" algn="ctr">
                <a:solidFill>
                  <a:sysClr val="window" lastClr="FFFFFF"/>
                </a:solid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nvGrpSpPr>
            <p:cNvPr id="11" name="组合 10"/>
            <p:cNvGrpSpPr/>
            <p:nvPr/>
          </p:nvGrpSpPr>
          <p:grpSpPr>
            <a:xfrm>
              <a:off x="3462070" y="2225694"/>
              <a:ext cx="1519995" cy="2449907"/>
              <a:chOff x="3581791" y="3091786"/>
              <a:chExt cx="1088965" cy="1755179"/>
            </a:xfrm>
          </p:grpSpPr>
          <p:sp>
            <p:nvSpPr>
              <p:cNvPr id="18" name="任意多边形 17"/>
              <p:cNvSpPr/>
              <p:nvPr/>
            </p:nvSpPr>
            <p:spPr>
              <a:xfrm>
                <a:off x="3581791" y="3091786"/>
                <a:ext cx="1088965" cy="1755179"/>
              </a:xfrm>
              <a:custGeom>
                <a:avLst/>
                <a:gdLst>
                  <a:gd name="connsiteX0" fmla="*/ 839334 w 1088965"/>
                  <a:gd name="connsiteY0" fmla="*/ 0 h 1755179"/>
                  <a:gd name="connsiteX1" fmla="*/ 839604 w 1088965"/>
                  <a:gd name="connsiteY1" fmla="*/ 739 h 1755179"/>
                  <a:gd name="connsiteX2" fmla="*/ 817173 w 1088965"/>
                  <a:gd name="connsiteY2" fmla="*/ 14849 h 1755179"/>
                  <a:gd name="connsiteX3" fmla="*/ 1000047 w 1088965"/>
                  <a:gd name="connsiteY3" fmla="*/ 1304582 h 1755179"/>
                  <a:gd name="connsiteX4" fmla="*/ 1088036 w 1088965"/>
                  <a:gd name="connsiteY4" fmla="*/ 1530639 h 1755179"/>
                  <a:gd name="connsiteX5" fmla="*/ 1088965 w 1088965"/>
                  <a:gd name="connsiteY5" fmla="*/ 1532737 h 1755179"/>
                  <a:gd name="connsiteX6" fmla="*/ 1049195 w 1088965"/>
                  <a:gd name="connsiteY6" fmla="*/ 1565550 h 1755179"/>
                  <a:gd name="connsiteX7" fmla="*/ 428391 w 1088965"/>
                  <a:gd name="connsiteY7" fmla="*/ 1755179 h 1755179"/>
                  <a:gd name="connsiteX8" fmla="*/ 204618 w 1088965"/>
                  <a:gd name="connsiteY8" fmla="*/ 1732621 h 1755179"/>
                  <a:gd name="connsiteX9" fmla="*/ 105548 w 1088965"/>
                  <a:gd name="connsiteY9" fmla="*/ 1707148 h 1755179"/>
                  <a:gd name="connsiteX10" fmla="*/ 77582 w 1088965"/>
                  <a:gd name="connsiteY10" fmla="*/ 1640332 h 1755179"/>
                  <a:gd name="connsiteX11" fmla="*/ 722855 w 1088965"/>
                  <a:gd name="connsiteY11" fmla="*/ 49178 h 17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965" h="1755179">
                    <a:moveTo>
                      <a:pt x="839334" y="0"/>
                    </a:moveTo>
                    <a:lnTo>
                      <a:pt x="839604" y="739"/>
                    </a:lnTo>
                    <a:lnTo>
                      <a:pt x="817173" y="14849"/>
                    </a:lnTo>
                    <a:cubicBezTo>
                      <a:pt x="697487" y="128227"/>
                      <a:pt x="773179" y="681267"/>
                      <a:pt x="1000047" y="1304582"/>
                    </a:cubicBezTo>
                    <a:cubicBezTo>
                      <a:pt x="1028405" y="1382497"/>
                      <a:pt x="1057868" y="1458051"/>
                      <a:pt x="1088036" y="1530639"/>
                    </a:cubicBezTo>
                    <a:lnTo>
                      <a:pt x="1088965" y="1532737"/>
                    </a:lnTo>
                    <a:lnTo>
                      <a:pt x="1049195" y="1565550"/>
                    </a:lnTo>
                    <a:cubicBezTo>
                      <a:pt x="871983" y="1685272"/>
                      <a:pt x="658351" y="1755179"/>
                      <a:pt x="428391" y="1755179"/>
                    </a:cubicBezTo>
                    <a:cubicBezTo>
                      <a:pt x="351738" y="1755179"/>
                      <a:pt x="276899" y="1747412"/>
                      <a:pt x="204618" y="1732621"/>
                    </a:cubicBezTo>
                    <a:lnTo>
                      <a:pt x="105548" y="1707148"/>
                    </a:lnTo>
                    <a:lnTo>
                      <a:pt x="77582" y="1640332"/>
                    </a:lnTo>
                    <a:cubicBezTo>
                      <a:pt x="-149286" y="1017016"/>
                      <a:pt x="138013" y="331859"/>
                      <a:pt x="722855" y="49178"/>
                    </a:cubicBezTo>
                    <a:close/>
                  </a:path>
                </a:pathLst>
              </a:custGeom>
              <a:gradFill>
                <a:gsLst>
                  <a:gs pos="33000">
                    <a:sysClr val="window" lastClr="FFFFFF">
                      <a:alpha val="0"/>
                    </a:sysClr>
                  </a:gs>
                  <a:gs pos="100000">
                    <a:sysClr val="window" lastClr="FFFFFF">
                      <a:alpha val="17000"/>
                    </a:sysClr>
                  </a:gs>
                </a:gsLst>
                <a:lin ang="5400000" scaled="1"/>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9" name="任意多边形 18"/>
              <p:cNvSpPr/>
              <p:nvPr/>
            </p:nvSpPr>
            <p:spPr>
              <a:xfrm>
                <a:off x="3693209" y="4639835"/>
                <a:ext cx="963669" cy="205398"/>
              </a:xfrm>
              <a:custGeom>
                <a:avLst/>
                <a:gdLst>
                  <a:gd name="connsiteX0" fmla="*/ 963669 w 963669"/>
                  <a:gd name="connsiteY0" fmla="*/ 0 h 205398"/>
                  <a:gd name="connsiteX1" fmla="*/ 944557 w 963669"/>
                  <a:gd name="connsiteY1" fmla="*/ 15769 h 205398"/>
                  <a:gd name="connsiteX2" fmla="*/ 323753 w 963669"/>
                  <a:gd name="connsiteY2" fmla="*/ 205398 h 205398"/>
                  <a:gd name="connsiteX3" fmla="*/ 99980 w 963669"/>
                  <a:gd name="connsiteY3" fmla="*/ 182840 h 205398"/>
                  <a:gd name="connsiteX4" fmla="*/ 910 w 963669"/>
                  <a:gd name="connsiteY4" fmla="*/ 157367 h 205398"/>
                  <a:gd name="connsiteX5" fmla="*/ 0 w 963669"/>
                  <a:gd name="connsiteY5" fmla="*/ 155193 h 205398"/>
                  <a:gd name="connsiteX6" fmla="*/ 21231 w 963669"/>
                  <a:gd name="connsiteY6" fmla="*/ 160014 h 205398"/>
                  <a:gd name="connsiteX7" fmla="*/ 274616 w 963669"/>
                  <a:gd name="connsiteY7" fmla="*/ 182572 h 205398"/>
                  <a:gd name="connsiteX8" fmla="*/ 819698 w 963669"/>
                  <a:gd name="connsiteY8" fmla="*/ 73080 h 2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669" h="205398">
                    <a:moveTo>
                      <a:pt x="963669" y="0"/>
                    </a:moveTo>
                    <a:lnTo>
                      <a:pt x="944557" y="15769"/>
                    </a:lnTo>
                    <a:cubicBezTo>
                      <a:pt x="767345" y="135491"/>
                      <a:pt x="553713" y="205398"/>
                      <a:pt x="323753" y="205398"/>
                    </a:cubicBezTo>
                    <a:cubicBezTo>
                      <a:pt x="247100" y="205398"/>
                      <a:pt x="172261" y="197631"/>
                      <a:pt x="99980" y="182840"/>
                    </a:cubicBezTo>
                    <a:lnTo>
                      <a:pt x="910" y="157367"/>
                    </a:lnTo>
                    <a:lnTo>
                      <a:pt x="0" y="155193"/>
                    </a:lnTo>
                    <a:lnTo>
                      <a:pt x="21231" y="160014"/>
                    </a:lnTo>
                    <a:cubicBezTo>
                      <a:pt x="103077" y="174805"/>
                      <a:pt x="187819" y="182572"/>
                      <a:pt x="274616" y="182572"/>
                    </a:cubicBezTo>
                    <a:cubicBezTo>
                      <a:pt x="469910" y="182572"/>
                      <a:pt x="654803" y="143249"/>
                      <a:pt x="819698" y="73080"/>
                    </a:cubicBezTo>
                    <a:close/>
                  </a:path>
                </a:pathLst>
              </a:custGeom>
              <a:solidFill>
                <a:sysClr val="window" lastClr="FFFFFF">
                  <a:alpha val="40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sp>
          <p:nvSpPr>
            <p:cNvPr id="12" name="任意多边形 11"/>
            <p:cNvSpPr/>
            <p:nvPr/>
          </p:nvSpPr>
          <p:spPr>
            <a:xfrm rot="18414002" flipH="1">
              <a:off x="7183949" y="3261694"/>
              <a:ext cx="1345105" cy="286698"/>
            </a:xfrm>
            <a:custGeom>
              <a:avLst/>
              <a:gdLst>
                <a:gd name="connsiteX0" fmla="*/ 963669 w 963669"/>
                <a:gd name="connsiteY0" fmla="*/ 0 h 205398"/>
                <a:gd name="connsiteX1" fmla="*/ 944557 w 963669"/>
                <a:gd name="connsiteY1" fmla="*/ 15769 h 205398"/>
                <a:gd name="connsiteX2" fmla="*/ 323753 w 963669"/>
                <a:gd name="connsiteY2" fmla="*/ 205398 h 205398"/>
                <a:gd name="connsiteX3" fmla="*/ 99980 w 963669"/>
                <a:gd name="connsiteY3" fmla="*/ 182840 h 205398"/>
                <a:gd name="connsiteX4" fmla="*/ 910 w 963669"/>
                <a:gd name="connsiteY4" fmla="*/ 157367 h 205398"/>
                <a:gd name="connsiteX5" fmla="*/ 0 w 963669"/>
                <a:gd name="connsiteY5" fmla="*/ 155193 h 205398"/>
                <a:gd name="connsiteX6" fmla="*/ 21231 w 963669"/>
                <a:gd name="connsiteY6" fmla="*/ 160014 h 205398"/>
                <a:gd name="connsiteX7" fmla="*/ 274616 w 963669"/>
                <a:gd name="connsiteY7" fmla="*/ 182572 h 205398"/>
                <a:gd name="connsiteX8" fmla="*/ 819698 w 963669"/>
                <a:gd name="connsiteY8" fmla="*/ 73080 h 2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669" h="205398">
                  <a:moveTo>
                    <a:pt x="963669" y="0"/>
                  </a:moveTo>
                  <a:lnTo>
                    <a:pt x="944557" y="15769"/>
                  </a:lnTo>
                  <a:cubicBezTo>
                    <a:pt x="767345" y="135491"/>
                    <a:pt x="553713" y="205398"/>
                    <a:pt x="323753" y="205398"/>
                  </a:cubicBezTo>
                  <a:cubicBezTo>
                    <a:pt x="247100" y="205398"/>
                    <a:pt x="172261" y="197631"/>
                    <a:pt x="99980" y="182840"/>
                  </a:cubicBezTo>
                  <a:lnTo>
                    <a:pt x="910" y="157367"/>
                  </a:lnTo>
                  <a:lnTo>
                    <a:pt x="0" y="155193"/>
                  </a:lnTo>
                  <a:lnTo>
                    <a:pt x="21231" y="160014"/>
                  </a:lnTo>
                  <a:cubicBezTo>
                    <a:pt x="103077" y="174805"/>
                    <a:pt x="187819" y="182572"/>
                    <a:pt x="274616" y="182572"/>
                  </a:cubicBezTo>
                  <a:cubicBezTo>
                    <a:pt x="469910" y="182572"/>
                    <a:pt x="654803" y="143249"/>
                    <a:pt x="819698" y="73080"/>
                  </a:cubicBezTo>
                  <a:close/>
                </a:path>
              </a:pathLst>
            </a:custGeom>
            <a:solidFill>
              <a:sysClr val="window" lastClr="FFFFFF">
                <a:alpha val="50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3" name="椭圆 12"/>
            <p:cNvSpPr/>
            <p:nvPr/>
          </p:nvSpPr>
          <p:spPr>
            <a:xfrm rot="20400000">
              <a:off x="4846401" y="2170443"/>
              <a:ext cx="796669" cy="3471214"/>
            </a:xfrm>
            <a:prstGeom prst="ellipse">
              <a:avLst/>
            </a:prstGeom>
            <a:gradFill>
              <a:gsLst>
                <a:gs pos="21000">
                  <a:sysClr val="windowText" lastClr="000000">
                    <a:alpha val="59000"/>
                  </a:sysClr>
                </a:gs>
                <a:gs pos="100000">
                  <a:sysClr val="windowText" lastClr="000000">
                    <a:lumMod val="50000"/>
                    <a:lumOff val="50000"/>
                    <a:alpha val="50000"/>
                  </a:sysClr>
                </a:gs>
              </a:gsLst>
              <a:lin ang="0" scaled="0"/>
            </a:gradFill>
            <a:ln w="3175"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4" name="椭圆 13"/>
            <p:cNvSpPr/>
            <p:nvPr/>
          </p:nvSpPr>
          <p:spPr>
            <a:xfrm rot="1200000" flipH="1">
              <a:off x="6483326" y="2170443"/>
              <a:ext cx="796669" cy="3471214"/>
            </a:xfrm>
            <a:prstGeom prst="ellipse">
              <a:avLst/>
            </a:prstGeom>
            <a:gradFill>
              <a:gsLst>
                <a:gs pos="100000">
                  <a:sysClr val="windowText" lastClr="000000">
                    <a:alpha val="57000"/>
                  </a:sysClr>
                </a:gs>
                <a:gs pos="20000">
                  <a:sysClr val="windowText" lastClr="000000">
                    <a:lumMod val="50000"/>
                    <a:lumOff val="50000"/>
                    <a:alpha val="53000"/>
                  </a:sysClr>
                </a:gs>
              </a:gsLst>
              <a:lin ang="10800000" scaled="0"/>
            </a:gradFill>
            <a:ln w="3175"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15" name="组合 14"/>
            <p:cNvGrpSpPr/>
            <p:nvPr/>
          </p:nvGrpSpPr>
          <p:grpSpPr>
            <a:xfrm>
              <a:off x="4965679" y="2974513"/>
              <a:ext cx="1956367" cy="2207440"/>
              <a:chOff x="4965679" y="2974513"/>
              <a:chExt cx="1956367" cy="2207440"/>
            </a:xfrm>
          </p:grpSpPr>
          <p:sp>
            <p:nvSpPr>
              <p:cNvPr id="16" name="椭圆 15"/>
              <p:cNvSpPr/>
              <p:nvPr/>
            </p:nvSpPr>
            <p:spPr>
              <a:xfrm>
                <a:off x="4965679" y="3221575"/>
                <a:ext cx="1956367" cy="1960378"/>
              </a:xfrm>
              <a:prstGeom prst="ellipse">
                <a:avLst/>
              </a:prstGeom>
              <a:solidFill>
                <a:schemeClr val="accent6">
                  <a:lumMod val="60000"/>
                  <a:lumOff val="40000"/>
                </a:scheme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17" name="椭圆 16"/>
              <p:cNvSpPr/>
              <p:nvPr/>
            </p:nvSpPr>
            <p:spPr>
              <a:xfrm>
                <a:off x="5628279" y="2974513"/>
                <a:ext cx="221819" cy="244574"/>
              </a:xfrm>
              <a:prstGeom prst="ellipse">
                <a:avLst/>
              </a:prstGeom>
              <a:gradFill>
                <a:gsLst>
                  <a:gs pos="0">
                    <a:sysClr val="window" lastClr="FFFFFF"/>
                  </a:gs>
                  <a:gs pos="100000">
                    <a:sysClr val="window" lastClr="FFFFFF">
                      <a:alpha val="61000"/>
                    </a:sysClr>
                  </a:gs>
                </a:gsLst>
                <a:lin ang="5400000" scaled="1"/>
              </a:gradFill>
              <a:ln w="12700" cap="flat" cmpd="sng" algn="ctr">
                <a:noFill/>
                <a:prstDash val="solid"/>
                <a:miter lim="800000"/>
              </a:ln>
              <a:effectLst>
                <a:softEdge rad="38100"/>
              </a:effectLst>
            </p:spPr>
            <p:txBody>
              <a:bodyPr rtlCol="0"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gr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277" y="3880995"/>
            <a:ext cx="1484767" cy="1649741"/>
          </a:xfrm>
          <a:prstGeom prst="rect">
            <a:avLst/>
          </a:prstGeom>
        </p:spPr>
      </p:pic>
      <p:sp>
        <p:nvSpPr>
          <p:cNvPr id="25" name="文本框 37"/>
          <p:cNvSpPr txBox="1"/>
          <p:nvPr/>
        </p:nvSpPr>
        <p:spPr>
          <a:xfrm>
            <a:off x="878868" y="1828598"/>
            <a:ext cx="4087716" cy="1015663"/>
          </a:xfrm>
          <a:prstGeom prst="rect">
            <a:avLst/>
          </a:prstGeom>
          <a:no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fontAlgn="auto">
              <a:lnSpc>
                <a:spcPct val="125000"/>
              </a:lnSpc>
              <a:spcBef>
                <a:spcPts val="0"/>
              </a:spcBef>
              <a:spcAft>
                <a:spcPts val="0"/>
              </a:spcAft>
            </a:pPr>
            <a:r>
              <a:rPr lang="en-US" altLang="zh-CN" sz="1600" dirty="0">
                <a:solidFill>
                  <a:schemeClr val="tx1"/>
                </a:solidFill>
                <a:latin typeface="微软雅黑" panose="020B0503020204020204" charset="-122"/>
                <a:ea typeface="微软雅黑" panose="020B0503020204020204" charset="-122"/>
              </a:rPr>
              <a:t>Tapping into the full potential of IGU experts </a:t>
            </a:r>
            <a:r>
              <a:rPr lang="en-GB" altLang="zh-CN" sz="1600" dirty="0">
                <a:solidFill>
                  <a:schemeClr val="tx1"/>
                </a:solidFill>
                <a:latin typeface="微软雅黑" panose="020B0503020204020204" charset="-122"/>
                <a:ea typeface="微软雅黑" panose="020B0503020204020204" charset="-122"/>
              </a:rPr>
              <a:t>and help them bring more value to members and the IGU.</a:t>
            </a:r>
            <a:endParaRPr lang="zh-CN" altLang="en-US" sz="1600" dirty="0">
              <a:solidFill>
                <a:schemeClr val="tx1"/>
              </a:solidFill>
              <a:latin typeface="微软雅黑" panose="020B0503020204020204" charset="-122"/>
              <a:ea typeface="微软雅黑" panose="020B0503020204020204" charset="-122"/>
            </a:endParaRPr>
          </a:p>
        </p:txBody>
      </p:sp>
      <p:sp>
        <p:nvSpPr>
          <p:cNvPr id="26" name="文本框 39"/>
          <p:cNvSpPr txBox="1"/>
          <p:nvPr/>
        </p:nvSpPr>
        <p:spPr>
          <a:xfrm>
            <a:off x="7270861" y="1809507"/>
            <a:ext cx="4554744" cy="1015663"/>
          </a:xfrm>
          <a:prstGeom prst="rect">
            <a:avLst/>
          </a:prstGeom>
          <a:noFill/>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zh-CN"/>
            </a:defPPr>
            <a:lvl1pPr algn="just" fontAlgn="auto">
              <a:lnSpc>
                <a:spcPct val="125000"/>
              </a:lnSpc>
              <a:spcBef>
                <a:spcPts val="0"/>
              </a:spcBef>
              <a:spcAft>
                <a:spcPts val="0"/>
              </a:spcAft>
              <a:defRPr sz="1600">
                <a:solidFill>
                  <a:schemeClr val="tx1"/>
                </a:solidFill>
                <a:latin typeface="微软雅黑" panose="020B0503020204020204" charset="-122"/>
                <a:ea typeface="微软雅黑" panose="020B0503020204020204" charset="-122"/>
              </a:defRPr>
            </a:lvl1pPr>
          </a:lstStyle>
          <a:p>
            <a:pPr algn="l"/>
            <a:r>
              <a:rPr lang="en-US" altLang="zh-CN" dirty="0"/>
              <a:t>Exploring, cultivating and stimulating young practitioners, female talents and youth to contribute to the gas industry.</a:t>
            </a:r>
            <a:endParaRPr lang="zh-CN" altLang="en-US" dirty="0"/>
          </a:p>
        </p:txBody>
      </p:sp>
      <p:sp>
        <p:nvSpPr>
          <p:cNvPr id="27" name="矩形 26"/>
          <p:cNvSpPr/>
          <p:nvPr/>
        </p:nvSpPr>
        <p:spPr>
          <a:xfrm>
            <a:off x="5399202" y="3918287"/>
            <a:ext cx="1443024" cy="707886"/>
          </a:xfrm>
          <a:prstGeom prst="rect">
            <a:avLst/>
          </a:prstGeom>
        </p:spPr>
        <p:txBody>
          <a:bodyPr wrap="none">
            <a:spAutoFit/>
          </a:bodyPr>
          <a:lstStyle/>
          <a:p>
            <a:pPr lvl="0" algn="ctr"/>
            <a:r>
              <a:rPr lang="en-US" altLang="zh-CN" sz="2000" b="1" kern="0" dirty="0">
                <a:solidFill>
                  <a:schemeClr val="bg1"/>
                </a:solidFill>
                <a:latin typeface="微软雅黑" panose="020B0503020204020204" charset="-122"/>
                <a:ea typeface="微软雅黑" panose="020B0503020204020204" charset="-122"/>
                <a:cs typeface="宋体" panose="02010600030101010101" pitchFamily="2" charset="-122"/>
              </a:rPr>
              <a:t>Human </a:t>
            </a:r>
          </a:p>
          <a:p>
            <a:pPr lvl="0" algn="ctr"/>
            <a:r>
              <a:rPr lang="en-US" altLang="zh-CN" sz="2000" b="1" kern="0" dirty="0">
                <a:solidFill>
                  <a:schemeClr val="bg1"/>
                </a:solidFill>
                <a:latin typeface="微软雅黑" panose="020B0503020204020204" charset="-122"/>
                <a:ea typeface="微软雅黑" panose="020B0503020204020204" charset="-122"/>
                <a:cs typeface="宋体" panose="02010600030101010101" pitchFamily="2" charset="-122"/>
              </a:rPr>
              <a:t>Resource </a:t>
            </a:r>
            <a:endParaRPr lang="zh-CN" altLang="zh-CN" sz="2000" b="1" kern="0" dirty="0">
              <a:solidFill>
                <a:schemeClr val="bg1"/>
              </a:solidFill>
              <a:latin typeface="微软雅黑" panose="020B0503020204020204" charset="-122"/>
              <a:ea typeface="微软雅黑" panose="020B0503020204020204" charset="-122"/>
              <a:cs typeface="宋体" panose="02010600030101010101" pitchFamily="2" charset="-122"/>
            </a:endParaRPr>
          </a:p>
        </p:txBody>
      </p:sp>
    </p:spTree>
    <p:extLst>
      <p:ext uri="{BB962C8B-B14F-4D97-AF65-F5344CB8AC3E}">
        <p14:creationId xmlns:p14="http://schemas.microsoft.com/office/powerpoint/2010/main" val="989811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ko-KR" dirty="0">
                <a:ea typeface="微软雅黑" panose="020B0503020204020204" charset="-122"/>
                <a:sym typeface="Arial" panose="020B0604020202020204" pitchFamily="34" charset="0"/>
              </a:rPr>
              <a:t>Updated Information of CC</a:t>
            </a:r>
            <a:endParaRPr lang="zh-CN" altLang="en-US" dirty="0"/>
          </a:p>
        </p:txBody>
      </p:sp>
      <p:sp>
        <p:nvSpPr>
          <p:cNvPr id="3" name="副标题 2"/>
          <p:cNvSpPr>
            <a:spLocks noGrp="1"/>
          </p:cNvSpPr>
          <p:nvPr>
            <p:ph type="subTitle" idx="1"/>
          </p:nvPr>
        </p:nvSpPr>
        <p:spPr/>
        <p:txBody>
          <a:bodyPr/>
          <a:lstStyle/>
          <a:p>
            <a:r>
              <a:rPr lang="en-US" altLang="zh-CN" dirty="0"/>
              <a:t>4</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16</a:t>
            </a:fld>
            <a:endParaRPr lang="en-US" altLang="zh-C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17</a:t>
            </a:fld>
            <a:endParaRPr lang="en-US" altLang="zh-CN"/>
          </a:p>
        </p:txBody>
      </p:sp>
      <p:sp>
        <p:nvSpPr>
          <p:cNvPr id="3" name="标题 2"/>
          <p:cNvSpPr>
            <a:spLocks noGrp="1"/>
          </p:cNvSpPr>
          <p:nvPr>
            <p:ph type="title"/>
          </p:nvPr>
        </p:nvSpPr>
        <p:spPr/>
        <p:txBody>
          <a:bodyPr>
            <a:normAutofit/>
          </a:bodyPr>
          <a:lstStyle/>
          <a:p>
            <a:r>
              <a:rPr lang="en-US" altLang="zh-CN" dirty="0">
                <a:latin typeface="微软雅黑" panose="020B0503020204020204" charset="-122"/>
                <a:ea typeface="微软雅黑" panose="020B0503020204020204" charset="-122"/>
              </a:rPr>
              <a:t>IGU Organisation Chart 2022-2025</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111" y="875899"/>
            <a:ext cx="7936597" cy="54198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18</a:t>
            </a:fld>
            <a:endParaRPr lang="en-US" altLang="zh-CN"/>
          </a:p>
        </p:txBody>
      </p:sp>
      <p:sp>
        <p:nvSpPr>
          <p:cNvPr id="3" name="标题 2"/>
          <p:cNvSpPr>
            <a:spLocks noGrp="1"/>
          </p:cNvSpPr>
          <p:nvPr>
            <p:ph type="title"/>
          </p:nvPr>
        </p:nvSpPr>
        <p:spPr/>
        <p:txBody>
          <a:bodyPr>
            <a:normAutofit/>
          </a:bodyPr>
          <a:lstStyle/>
          <a:p>
            <a:r>
              <a:rPr lang="en-US" altLang="zh-CN" dirty="0">
                <a:latin typeface="微软雅黑" panose="020B0503020204020204" charset="-122"/>
                <a:ea typeface="微软雅黑" panose="020B0503020204020204" charset="-122"/>
              </a:rPr>
              <a:t>IGU Secretariat</a:t>
            </a:r>
            <a:endParaRPr lang="zh-CN" altLang="en-US" dirty="0"/>
          </a:p>
        </p:txBody>
      </p:sp>
      <p:pic>
        <p:nvPicPr>
          <p:cNvPr id="4" name="图片 3"/>
          <p:cNvPicPr>
            <a:picLocks noChangeAspect="1"/>
          </p:cNvPicPr>
          <p:nvPr/>
        </p:nvPicPr>
        <p:blipFill>
          <a:blip r:embed="rId2"/>
          <a:stretch>
            <a:fillRect/>
          </a:stretch>
        </p:blipFill>
        <p:spPr>
          <a:xfrm>
            <a:off x="4215125" y="37908"/>
            <a:ext cx="7363318" cy="62832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19</a:t>
            </a:fld>
            <a:endParaRPr lang="en-US" altLang="zh-CN"/>
          </a:p>
        </p:txBody>
      </p:sp>
      <p:sp>
        <p:nvSpPr>
          <p:cNvPr id="3" name="标题 2"/>
          <p:cNvSpPr>
            <a:spLocks noGrp="1"/>
          </p:cNvSpPr>
          <p:nvPr>
            <p:ph type="title"/>
          </p:nvPr>
        </p:nvSpPr>
        <p:spPr/>
        <p:txBody>
          <a:bodyPr>
            <a:normAutofit/>
          </a:bodyPr>
          <a:lstStyle/>
          <a:p>
            <a:r>
              <a:rPr lang="en-US" altLang="zh-CN" dirty="0">
                <a:latin typeface="微软雅黑" panose="020B0503020204020204" charset="-122"/>
                <a:ea typeface="微软雅黑" panose="020B0503020204020204" charset="-122"/>
              </a:rPr>
              <a:t>CC China Office 2022-2025</a:t>
            </a:r>
            <a:endParaRPr lang="zh-CN" altLang="en-US" dirty="0"/>
          </a:p>
        </p:txBody>
      </p:sp>
      <p:sp>
        <p:nvSpPr>
          <p:cNvPr id="4" name="矩形 3"/>
          <p:cNvSpPr/>
          <p:nvPr/>
        </p:nvSpPr>
        <p:spPr>
          <a:xfrm>
            <a:off x="1033424" y="4471249"/>
            <a:ext cx="2427406" cy="369332"/>
          </a:xfrm>
          <a:prstGeom prst="rect">
            <a:avLst/>
          </a:prstGeom>
        </p:spPr>
        <p:txBody>
          <a:bodyPr wrap="square">
            <a:spAutoFit/>
          </a:bodyPr>
          <a:lstStyle/>
          <a:p>
            <a:r>
              <a:rPr lang="en-US" altLang="zh-CN" b="1" dirty="0">
                <a:latin typeface="微软雅黑" panose="020B0503020204020204" charset="-122"/>
                <a:ea typeface="微软雅黑" panose="020B0503020204020204" charset="-122"/>
              </a:rPr>
              <a:t>CC Chair</a:t>
            </a:r>
            <a:r>
              <a:rPr lang="zh-CN" altLang="en-US" b="1"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YANG Lei</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767" y="2538366"/>
            <a:ext cx="1188720" cy="1804416"/>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3721534698"/>
              </p:ext>
            </p:extLst>
          </p:nvPr>
        </p:nvGraphicFramePr>
        <p:xfrm>
          <a:off x="3597290" y="1163118"/>
          <a:ext cx="8128000" cy="5217160"/>
        </p:xfrm>
        <a:graphic>
          <a:graphicData uri="http://schemas.openxmlformats.org/drawingml/2006/table">
            <a:tbl>
              <a:tblPr firstRow="1" bandRow="1">
                <a:tableStyleId>{5940675A-B579-460E-94D1-54222C63F5DA}</a:tableStyleId>
              </a:tblPr>
              <a:tblGrid>
                <a:gridCol w="4064000">
                  <a:extLst>
                    <a:ext uri="{9D8B030D-6E8A-4147-A177-3AD203B41FA5}">
                      <a16:colId xmlns="" xmlns:a16="http://schemas.microsoft.com/office/drawing/2014/main" val="20000"/>
                    </a:ext>
                  </a:extLst>
                </a:gridCol>
                <a:gridCol w="4064000">
                  <a:extLst>
                    <a:ext uri="{9D8B030D-6E8A-4147-A177-3AD203B41FA5}">
                      <a16:colId xmlns="" xmlns:a16="http://schemas.microsoft.com/office/drawing/2014/main" val="20001"/>
                    </a:ext>
                  </a:extLst>
                </a:gridCol>
              </a:tblGrid>
              <a:tr h="30642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b="1" dirty="0">
                          <a:latin typeface="微软雅黑" panose="020B0503020204020204" charset="-122"/>
                          <a:ea typeface="微软雅黑" panose="020B0503020204020204" charset="-122"/>
                        </a:rPr>
                        <a:t>CC China Office: </a:t>
                      </a:r>
                      <a:endParaRPr lang="zh-CN" altLang="en-US"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1552768">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微软雅黑" panose="020B0503020204020204" charset="-122"/>
                          <a:ea typeface="微软雅黑" panose="020B0503020204020204" charset="-122"/>
                        </a:rPr>
                        <a:t>CC </a:t>
                      </a:r>
                      <a:r>
                        <a:rPr lang="en-US" altLang="zh-CN" sz="1800" kern="1200" dirty="0">
                          <a:solidFill>
                            <a:schemeClr val="tx1"/>
                          </a:solidFill>
                          <a:latin typeface="微软雅黑" panose="020B0503020204020204" charset="-122"/>
                          <a:ea typeface="微软雅黑" panose="020B0503020204020204" charset="-122"/>
                          <a:cs typeface="+mn-cs"/>
                        </a:rPr>
                        <a:t>Secretary</a:t>
                      </a:r>
                      <a:r>
                        <a:rPr lang="zh-CN" altLang="en-US" sz="1800" kern="1200" dirty="0">
                          <a:solidFill>
                            <a:schemeClr val="tx1"/>
                          </a:solidFill>
                          <a:latin typeface="微软雅黑" panose="020B0503020204020204" charset="-122"/>
                          <a:ea typeface="微软雅黑" panose="020B0503020204020204" charset="-122"/>
                          <a:cs typeface="+mn-cs"/>
                        </a:rPr>
                        <a:t>： </a:t>
                      </a:r>
                      <a:r>
                        <a:rPr lang="en-US" altLang="zh-CN" sz="1800" kern="1200" dirty="0">
                          <a:solidFill>
                            <a:schemeClr val="tx1"/>
                          </a:solidFill>
                          <a:latin typeface="微软雅黑" panose="020B0503020204020204" charset="-122"/>
                          <a:ea typeface="微软雅黑" panose="020B0503020204020204" charset="-122"/>
                          <a:cs typeface="+mn-cs"/>
                        </a:rPr>
                        <a:t>ZHU Kai</a:t>
                      </a:r>
                      <a:endParaRPr lang="zh-CN" altLang="en-US" sz="1800" kern="1200" dirty="0">
                        <a:solidFill>
                          <a:schemeClr val="tx1"/>
                        </a:solidFill>
                        <a:latin typeface="微软雅黑" panose="020B0503020204020204" charset="-122"/>
                        <a:ea typeface="微软雅黑" panose="020B0503020204020204" charset="-122"/>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微软雅黑" panose="020B0503020204020204" charset="-122"/>
                          <a:ea typeface="微软雅黑" panose="020B0503020204020204" charset="-122"/>
                        </a:rPr>
                        <a:t>Manager</a:t>
                      </a:r>
                      <a:r>
                        <a:rPr lang="zh-CN" altLang="en-US" sz="1800" dirty="0">
                          <a:latin typeface="微软雅黑" panose="020B0503020204020204" charset="-122"/>
                          <a:ea typeface="微软雅黑" panose="020B0503020204020204" charset="-122"/>
                        </a:rPr>
                        <a:t>： </a:t>
                      </a:r>
                      <a:r>
                        <a:rPr lang="en-US" altLang="zh-CN" sz="1800" dirty="0">
                          <a:latin typeface="微软雅黑" panose="020B0503020204020204" charset="-122"/>
                          <a:ea typeface="微软雅黑" panose="020B0503020204020204" charset="-122"/>
                        </a:rPr>
                        <a:t>ZHANG Yuanhua</a:t>
                      </a:r>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800" b="1" dirty="0">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b="1" dirty="0">
                          <a:latin typeface="微软雅黑" panose="020B0503020204020204" charset="-122"/>
                          <a:ea typeface="微软雅黑" panose="020B0503020204020204" charset="-122"/>
                        </a:rPr>
                        <a:t>Liaison between Secretariat and CC: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 xmlns:a16="http://schemas.microsoft.com/office/drawing/2014/main" val="10003"/>
                  </a:ext>
                </a:extLst>
              </a:tr>
              <a:tr h="320040">
                <a:tc>
                  <a:txBody>
                    <a:bodyPr/>
                    <a:lstStyle/>
                    <a:p>
                      <a:endParaRPr lang="en-US" altLang="zh-CN" dirty="0"/>
                    </a:p>
                    <a:p>
                      <a:endParaRPr lang="en-US" altLang="zh-CN" dirty="0"/>
                    </a:p>
                    <a:p>
                      <a:endParaRPr lang="en-US" altLang="zh-CN" dirty="0"/>
                    </a:p>
                    <a:p>
                      <a:endParaRPr lang="en-US" altLang="zh-CN" dirty="0"/>
                    </a:p>
                    <a:p>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lvl="1" indent="0"/>
                      <a:endParaRPr lang="zh-CN" altLang="en-US" sz="2000" dirty="0">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2004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1800" dirty="0">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微软雅黑" panose="020B0503020204020204" charset="-122"/>
                          <a:ea typeface="微软雅黑" panose="020B0503020204020204" charset="-122"/>
                        </a:rPr>
                        <a:t>SCMD</a:t>
                      </a:r>
                      <a:r>
                        <a:rPr lang="zh-CN" altLang="en-US" sz="1800" dirty="0">
                          <a:latin typeface="微软雅黑" panose="020B0503020204020204" charset="-122"/>
                          <a:ea typeface="微软雅黑" panose="020B0503020204020204" charset="-122"/>
                        </a:rPr>
                        <a:t>：</a:t>
                      </a:r>
                      <a:r>
                        <a:rPr lang="en-GB" altLang="zh-CN" sz="1800" dirty="0">
                          <a:latin typeface="微软雅黑" panose="020B0503020204020204" charset="-122"/>
                          <a:ea typeface="微软雅黑" panose="020B0503020204020204" charset="-122"/>
                        </a:rPr>
                        <a:t>Tatiana KHANBERG</a:t>
                      </a:r>
                      <a:endParaRPr lang="zh-CN" alt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en-US" altLang="zh-CN" sz="1800" kern="1200" dirty="0">
                        <a:solidFill>
                          <a:schemeClr val="tx1"/>
                        </a:solidFill>
                        <a:latin typeface="微软雅黑" panose="020B0503020204020204" charset="-122"/>
                        <a:ea typeface="微软雅黑" panose="020B0503020204020204" charset="-122"/>
                        <a:cs typeface="+mn-cs"/>
                      </a:endParaRPr>
                    </a:p>
                    <a:p>
                      <a:pPr marL="0" marR="0" lvl="1" indent="0" algn="ctr" defTabSz="914400" rtl="0" eaLnBrk="1" fontAlgn="auto" latinLnBrk="0" hangingPunct="1">
                        <a:lnSpc>
                          <a:spcPct val="100000"/>
                        </a:lnSpc>
                        <a:spcBef>
                          <a:spcPts val="0"/>
                        </a:spcBef>
                        <a:spcAft>
                          <a:spcPts val="0"/>
                        </a:spcAft>
                        <a:buClrTx/>
                        <a:buSzTx/>
                        <a:buFontTx/>
                        <a:buNone/>
                        <a:defRPr/>
                      </a:pPr>
                      <a:r>
                        <a:rPr lang="en-US" altLang="zh-CN" sz="1800" dirty="0">
                          <a:latin typeface="微软雅黑" panose="020B0503020204020204" charset="-122"/>
                          <a:ea typeface="微软雅黑" panose="020B0503020204020204" charset="-122"/>
                        </a:rPr>
                        <a:t>PAD</a:t>
                      </a:r>
                      <a:r>
                        <a:rPr lang="zh-CN" altLang="en-US" sz="1800" dirty="0">
                          <a:latin typeface="微软雅黑" panose="020B0503020204020204" charset="-122"/>
                          <a:ea typeface="微软雅黑" panose="020B0503020204020204" charset="-122"/>
                        </a:rPr>
                        <a:t>：</a:t>
                      </a:r>
                      <a:r>
                        <a:rPr lang="en-GB" altLang="zh-CN" sz="1800" dirty="0">
                          <a:latin typeface="微软雅黑" panose="020B0503020204020204" charset="-122"/>
                          <a:ea typeface="微软雅黑" panose="020B0503020204020204" charset="-122"/>
                        </a:rPr>
                        <a:t>Lesley </a:t>
                      </a:r>
                      <a:r>
                        <a:rPr lang="en-GB" altLang="zh-CN" sz="1800" dirty="0" smtClean="0">
                          <a:latin typeface="微软雅黑" panose="020B0503020204020204" charset="-122"/>
                          <a:ea typeface="微软雅黑" panose="020B0503020204020204" charset="-122"/>
                        </a:rPr>
                        <a:t>COLDHAM</a:t>
                      </a:r>
                      <a:endParaRPr lang="zh-CN" altLang="en-US" sz="1800" dirty="0">
                        <a:latin typeface="微软雅黑" panose="020B0503020204020204" charset="-122"/>
                        <a:ea typeface="微软雅黑" panose="020B0503020204020204" charset="-12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840" y="4342782"/>
            <a:ext cx="1033000" cy="156403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445" y="1568232"/>
            <a:ext cx="1022395" cy="154535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6141" y="4375857"/>
            <a:ext cx="1028006" cy="1556469"/>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6141" y="1671443"/>
            <a:ext cx="1041033" cy="14574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06674" y="1875698"/>
            <a:ext cx="10487055" cy="3106604"/>
          </a:xfrm>
        </p:spPr>
        <p:txBody>
          <a:bodyPr/>
          <a:lstStyle/>
          <a:p>
            <a:r>
              <a:rPr lang="en-US" altLang="zh-CN" b="0" dirty="0">
                <a:solidFill>
                  <a:schemeClr val="tx1"/>
                </a:solidFill>
                <a:latin typeface="+mn-ea"/>
              </a:rPr>
              <a:t>Kick-off of CC, Committees and Task Forces</a:t>
            </a:r>
          </a:p>
          <a:p>
            <a:r>
              <a:rPr lang="en-US" altLang="zh-CN" b="0" dirty="0">
                <a:solidFill>
                  <a:schemeClr val="tx1"/>
                </a:solidFill>
                <a:latin typeface="+mn-ea"/>
              </a:rPr>
              <a:t>Current and long-term tasks</a:t>
            </a:r>
          </a:p>
          <a:p>
            <a:r>
              <a:rPr lang="en-US" altLang="zh-CN" b="0" dirty="0">
                <a:solidFill>
                  <a:schemeClr val="tx1"/>
                </a:solidFill>
                <a:latin typeface="+mn-ea"/>
              </a:rPr>
              <a:t>Facilitate communication among CC members, Chinese Presidency and Secretariat</a:t>
            </a:r>
          </a:p>
        </p:txBody>
      </p:sp>
      <p:sp>
        <p:nvSpPr>
          <p:cNvPr id="3" name="灯片编号占位符 2"/>
          <p:cNvSpPr>
            <a:spLocks noGrp="1"/>
          </p:cNvSpPr>
          <p:nvPr>
            <p:ph type="sldNum" sz="quarter" idx="12"/>
          </p:nvPr>
        </p:nvSpPr>
        <p:spPr/>
        <p:txBody>
          <a:bodyPr/>
          <a:lstStyle/>
          <a:p>
            <a:fld id="{49AE70B2-8BF9-45C0-BB95-33D1B9D3A854}" type="slidenum">
              <a:rPr lang="zh-CN" altLang="en-US" smtClean="0"/>
              <a:t>2</a:t>
            </a:fld>
            <a:endParaRPr lang="en-US" altLang="zh-CN"/>
          </a:p>
        </p:txBody>
      </p:sp>
      <p:sp>
        <p:nvSpPr>
          <p:cNvPr id="4" name="标题 3"/>
          <p:cNvSpPr>
            <a:spLocks noGrp="1"/>
          </p:cNvSpPr>
          <p:nvPr>
            <p:ph type="title"/>
          </p:nvPr>
        </p:nvSpPr>
        <p:spPr/>
        <p:txBody>
          <a:bodyPr>
            <a:normAutofit/>
          </a:bodyPr>
          <a:lstStyle/>
          <a:p>
            <a:r>
              <a:rPr lang="en-US" altLang="zh-CN" dirty="0">
                <a:latin typeface="微软雅黑" panose="020B0503020204020204" charset="-122"/>
                <a:ea typeface="微软雅黑" panose="020B0503020204020204" charset="-122"/>
              </a:rPr>
              <a:t>Objectives of CC Kick-off Meeting</a:t>
            </a:r>
            <a:endParaRPr lang="en-GB"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latin typeface="微软雅黑" panose="020B0503020204020204" charset="-122"/>
                <a:ea typeface="微软雅黑" panose="020B0503020204020204" charset="-122"/>
              </a:rPr>
              <a:t>Key Actions </a:t>
            </a:r>
            <a:r>
              <a:rPr lang="en-US" altLang="zh-CN" dirty="0">
                <a:solidFill>
                  <a:srgbClr val="0070C0"/>
                </a:solidFill>
                <a:latin typeface="微软雅黑" panose="020B0503020204020204" charset="-122"/>
                <a:ea typeface="微软雅黑" panose="020B0503020204020204" charset="-122"/>
                <a:sym typeface="Verdana" panose="020B0604030504040204" pitchFamily="34" charset="0"/>
              </a:rPr>
              <a:t>in the Triennium</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20</a:t>
            </a:fld>
            <a:endParaRPr lang="en-US" altLang="zh-CN"/>
          </a:p>
        </p:txBody>
      </p:sp>
      <p:sp>
        <p:nvSpPr>
          <p:cNvPr id="5" name="矩形 4"/>
          <p:cNvSpPr/>
          <p:nvPr/>
        </p:nvSpPr>
        <p:spPr>
          <a:xfrm>
            <a:off x="581024" y="992582"/>
            <a:ext cx="11110233" cy="5262979"/>
          </a:xfrm>
          <a:prstGeom prst="rect">
            <a:avLst/>
          </a:prstGeom>
        </p:spPr>
        <p:txBody>
          <a:bodyPr wrap="square">
            <a:spAutoFit/>
          </a:bodyPr>
          <a:lstStyle/>
          <a:p>
            <a:pPr marL="342900" lvl="0" indent="-342900" algn="just">
              <a:lnSpc>
                <a:spcPct val="200000"/>
              </a:lnSpc>
              <a:spcAft>
                <a:spcPts val="0"/>
              </a:spcAft>
              <a:buFont typeface="Arial" panose="020B0604020202020204" pitchFamily="34" charset="0"/>
              <a:buChar char="•"/>
            </a:pPr>
            <a:r>
              <a:rPr lang="en-GB" altLang="zh-CN" sz="1400" b="1" kern="100" dirty="0">
                <a:latin typeface="微软雅黑" panose="020B0503020204020204" charset="-122"/>
                <a:ea typeface="微软雅黑" panose="020B0503020204020204" charset="-122"/>
                <a:cs typeface="Times New Roman" panose="02020603050405020304" pitchFamily="18" charset="0"/>
              </a:rPr>
              <a:t>Establish a multi-tiered external relations system </a:t>
            </a:r>
            <a:r>
              <a:rPr lang="en-GB" altLang="zh-CN" sz="1400" dirty="0">
                <a:latin typeface="微软雅黑" panose="020B0503020204020204" charset="-122"/>
                <a:ea typeface="微软雅黑" panose="020B0503020204020204" charset="-122"/>
              </a:rPr>
              <a:t>to magnify the global voice of gas.</a:t>
            </a:r>
            <a:endParaRPr lang="en-GB" altLang="zh-CN" sz="1400" kern="100" dirty="0">
              <a:latin typeface="微软雅黑" panose="020B0503020204020204" charset="-122"/>
              <a:ea typeface="微软雅黑" panose="020B0503020204020204" charset="-122"/>
              <a:cs typeface="Times New Roman" panose="02020603050405020304" pitchFamily="18" charset="0"/>
            </a:endParaRPr>
          </a:p>
          <a:p>
            <a:pPr marL="342900" lvl="0" indent="-342900" algn="just">
              <a:lnSpc>
                <a:spcPct val="200000"/>
              </a:lnSpc>
              <a:spcAft>
                <a:spcPts val="0"/>
              </a:spcAft>
              <a:buFont typeface="Arial" panose="020B0604020202020204" pitchFamily="34" charset="0"/>
              <a:buChar char="•"/>
            </a:pPr>
            <a:r>
              <a:rPr lang="en-GB" altLang="zh-CN" sz="1400" b="1" kern="100" dirty="0">
                <a:latin typeface="微软雅黑" panose="020B0503020204020204" charset="-122"/>
                <a:ea typeface="微软雅黑" panose="020B0503020204020204" charset="-122"/>
                <a:cs typeface="Times New Roman" panose="02020603050405020304" pitchFamily="18" charset="0"/>
              </a:rPr>
              <a:t>Establish three task forces</a:t>
            </a:r>
            <a:r>
              <a:rPr lang="zh-CN" altLang="en-US" sz="1400" b="1" kern="100" dirty="0">
                <a:latin typeface="微软雅黑" panose="020B0503020204020204" charset="-122"/>
                <a:ea typeface="微软雅黑" panose="020B0503020204020204" charset="-122"/>
                <a:cs typeface="Times New Roman" panose="02020603050405020304" pitchFamily="18" charset="0"/>
              </a:rPr>
              <a:t>：</a:t>
            </a:r>
            <a:endParaRPr lang="en-US" altLang="zh-CN" sz="1400" kern="100" dirty="0">
              <a:latin typeface="微软雅黑" panose="020B0503020204020204" charset="-122"/>
              <a:ea typeface="微软雅黑" panose="020B0503020204020204" charset="-122"/>
              <a:cs typeface="Times New Roman" panose="02020603050405020304" pitchFamily="18" charset="0"/>
            </a:endParaRPr>
          </a:p>
          <a:p>
            <a:pPr marL="722630" lvl="1" indent="-265430">
              <a:lnSpc>
                <a:spcPct val="200000"/>
              </a:lnSpc>
              <a:buFont typeface="Wingdings" panose="05000000000000000000" pitchFamily="2" charset="2"/>
              <a:buChar char="ü"/>
              <a:tabLst>
                <a:tab pos="721995" algn="l"/>
              </a:tabLst>
            </a:pPr>
            <a:r>
              <a:rPr lang="en-US" altLang="zh-CN" sz="1400" b="1" kern="100" dirty="0">
                <a:latin typeface="微软雅黑" panose="020B0503020204020204" charset="-122"/>
                <a:ea typeface="微软雅黑" panose="020B0503020204020204" charset="-122"/>
                <a:cs typeface="Times New Roman" panose="02020603050405020304" pitchFamily="18" charset="0"/>
              </a:rPr>
              <a:t>Strategic Communications and Outreach Task Force (TFS)</a:t>
            </a:r>
            <a:r>
              <a:rPr lang="en-US" altLang="zh-CN" sz="1400" kern="100" dirty="0">
                <a:latin typeface="微软雅黑" panose="020B0503020204020204" charset="-122"/>
                <a:ea typeface="微软雅黑" panose="020B0503020204020204" charset="-122"/>
                <a:cs typeface="Times New Roman" panose="02020603050405020304" pitchFamily="18" charset="0"/>
              </a:rPr>
              <a:t> — </a:t>
            </a:r>
            <a:r>
              <a:rPr lang="en-GB" altLang="zh-CN" sz="1400" dirty="0">
                <a:latin typeface="微软雅黑" panose="020B0503020204020204" charset="-122"/>
                <a:ea typeface="微软雅黑" panose="020B0503020204020204" charset="-122"/>
              </a:rPr>
              <a:t>provide guidance and supervision for the IGU’s strategic advocacy.</a:t>
            </a:r>
            <a:endParaRPr lang="en-GB" altLang="zh-CN" sz="1400" kern="100" dirty="0">
              <a:latin typeface="微软雅黑" panose="020B0503020204020204" charset="-122"/>
              <a:ea typeface="微软雅黑" panose="020B0503020204020204" charset="-122"/>
              <a:cs typeface="Times New Roman" panose="02020603050405020304" pitchFamily="18" charset="0"/>
            </a:endParaRPr>
          </a:p>
          <a:p>
            <a:pPr marL="722630" lvl="1" indent="-265430">
              <a:lnSpc>
                <a:spcPct val="200000"/>
              </a:lnSpc>
              <a:buFont typeface="Wingdings" panose="05000000000000000000" pitchFamily="2" charset="2"/>
              <a:buChar char="ü"/>
              <a:tabLst>
                <a:tab pos="721995" algn="l"/>
              </a:tabLst>
            </a:pPr>
            <a:r>
              <a:rPr lang="en-US" altLang="zh-CN" sz="1400" b="1" kern="100" dirty="0">
                <a:latin typeface="微软雅黑" panose="020B0503020204020204" charset="-122"/>
                <a:ea typeface="微软雅黑" panose="020B0503020204020204" charset="-122"/>
                <a:cs typeface="Times New Roman" panose="02020603050405020304" pitchFamily="18" charset="0"/>
              </a:rPr>
              <a:t>Carbon Neutrality Task Force (TFN)</a:t>
            </a:r>
            <a:r>
              <a:rPr lang="en-US" altLang="zh-CN" sz="1400" kern="100" dirty="0">
                <a:latin typeface="微软雅黑" panose="020B0503020204020204" charset="-122"/>
                <a:ea typeface="微软雅黑" panose="020B0503020204020204" charset="-122"/>
                <a:cs typeface="Times New Roman" panose="02020603050405020304" pitchFamily="18" charset="0"/>
              </a:rPr>
              <a:t> —</a:t>
            </a:r>
            <a:r>
              <a:rPr lang="en-GB" altLang="zh-CN" sz="1400" dirty="0">
                <a:latin typeface="微软雅黑" panose="020B0503020204020204" charset="-122"/>
                <a:ea typeface="微软雅黑" panose="020B0503020204020204" charset="-122"/>
              </a:rPr>
              <a:t> leading the IGU to engage in the global low carbon development and tackle climate change.</a:t>
            </a:r>
            <a:endParaRPr lang="en-US" altLang="zh-CN" sz="1400" kern="100" dirty="0">
              <a:latin typeface="微软雅黑" panose="020B0503020204020204" charset="-122"/>
              <a:ea typeface="微软雅黑" panose="020B0503020204020204" charset="-122"/>
              <a:cs typeface="Times New Roman" panose="02020603050405020304" pitchFamily="18" charset="0"/>
            </a:endParaRPr>
          </a:p>
          <a:p>
            <a:pPr marL="742950" lvl="1" indent="-285750">
              <a:lnSpc>
                <a:spcPct val="200000"/>
              </a:lnSpc>
              <a:buFont typeface="Wingdings" panose="05000000000000000000" pitchFamily="2" charset="2"/>
              <a:buChar char="ü"/>
            </a:pPr>
            <a:r>
              <a:rPr lang="en-GB" altLang="zh-CN" sz="1400" b="1" kern="100" dirty="0">
                <a:latin typeface="微软雅黑" panose="020B0503020204020204" charset="-122"/>
                <a:ea typeface="微软雅黑" panose="020B0503020204020204" charset="-122"/>
                <a:cs typeface="Times New Roman" panose="02020603050405020304" pitchFamily="18" charset="0"/>
              </a:rPr>
              <a:t>Digitalisation</a:t>
            </a:r>
            <a:r>
              <a:rPr lang="en-US" altLang="zh-CN" sz="1400" b="1" kern="100" dirty="0">
                <a:latin typeface="微软雅黑" panose="020B0503020204020204" charset="-122"/>
                <a:ea typeface="微软雅黑" panose="020B0503020204020204" charset="-122"/>
                <a:cs typeface="Times New Roman" panose="02020603050405020304" pitchFamily="18" charset="0"/>
              </a:rPr>
              <a:t> Task Force (TFD)</a:t>
            </a:r>
            <a:r>
              <a:rPr lang="en-US" altLang="zh-CN" sz="1400" kern="100" dirty="0">
                <a:latin typeface="微软雅黑" panose="020B0503020204020204" charset="-122"/>
                <a:ea typeface="微软雅黑" panose="020B0503020204020204" charset="-122"/>
                <a:cs typeface="Times New Roman" panose="02020603050405020304" pitchFamily="18" charset="0"/>
              </a:rPr>
              <a:t> — </a:t>
            </a:r>
            <a:r>
              <a:rPr lang="en-GB" altLang="zh-CN" sz="1400" dirty="0">
                <a:latin typeface="微软雅黑" panose="020B0503020204020204" charset="-122"/>
                <a:ea typeface="微软雅黑" panose="020B0503020204020204" charset="-122"/>
              </a:rPr>
              <a:t>respond to the digitalisation issue </a:t>
            </a:r>
            <a:r>
              <a:rPr lang="en-US" altLang="zh-CN" sz="1400" dirty="0">
                <a:latin typeface="微软雅黑" panose="020B0503020204020204" charset="-122"/>
                <a:ea typeface="微软雅黑" panose="020B0503020204020204" charset="-122"/>
              </a:rPr>
              <a:t>in the gas industry.</a:t>
            </a:r>
          </a:p>
          <a:p>
            <a:pPr marL="342900" lvl="0" indent="-342900" algn="just">
              <a:lnSpc>
                <a:spcPct val="200000"/>
              </a:lnSpc>
              <a:spcAft>
                <a:spcPts val="0"/>
              </a:spcAft>
              <a:buFont typeface="Arial" panose="020B0604020202020204" pitchFamily="34" charset="0"/>
              <a:buChar char="•"/>
            </a:pPr>
            <a:r>
              <a:rPr lang="en-GB" altLang="zh-CN" sz="1400" b="1" kern="100" dirty="0">
                <a:latin typeface="微软雅黑" panose="020B0503020204020204" charset="-122"/>
                <a:ea typeface="微软雅黑" panose="020B0503020204020204" charset="-122"/>
                <a:cs typeface="Times New Roman" panose="02020603050405020304" pitchFamily="18" charset="0"/>
              </a:rPr>
              <a:t>Enhance regional representation </a:t>
            </a:r>
            <a:r>
              <a:rPr lang="en-GB" altLang="zh-CN" sz="1400" kern="100" dirty="0">
                <a:latin typeface="微软雅黑" panose="020B0503020204020204" charset="-122"/>
                <a:ea typeface="微软雅黑" panose="020B0503020204020204" charset="-122"/>
                <a:cs typeface="Times New Roman" panose="02020603050405020304" pitchFamily="18" charset="0"/>
              </a:rPr>
              <a:t>by empowering Regional Coordinators.</a:t>
            </a:r>
          </a:p>
          <a:p>
            <a:pPr marL="342900" lvl="0" indent="-342900" algn="just">
              <a:lnSpc>
                <a:spcPct val="200000"/>
              </a:lnSpc>
              <a:spcAft>
                <a:spcPts val="0"/>
              </a:spcAft>
              <a:buFont typeface="Arial" panose="020B0604020202020204" pitchFamily="34" charset="0"/>
              <a:buChar char="•"/>
            </a:pPr>
            <a:r>
              <a:rPr lang="en-GB" altLang="zh-CN" sz="1400" b="1" kern="100" dirty="0">
                <a:latin typeface="微软雅黑" panose="020B0503020204020204" charset="-122"/>
                <a:ea typeface="微软雅黑" panose="020B0503020204020204" charset="-122"/>
                <a:cs typeface="Times New Roman" panose="02020603050405020304" pitchFamily="18" charset="0"/>
              </a:rPr>
              <a:t>Restructure Committees and set common topics </a:t>
            </a:r>
            <a:r>
              <a:rPr lang="en-GB" altLang="zh-CN" sz="1400" kern="100" dirty="0">
                <a:latin typeface="微软雅黑" panose="020B0503020204020204" charset="-122"/>
                <a:ea typeface="微软雅黑" panose="020B0503020204020204" charset="-122"/>
                <a:cs typeface="Times New Roman" panose="02020603050405020304" pitchFamily="18" charset="0"/>
              </a:rPr>
              <a:t>to improve research quality and efficiency.</a:t>
            </a:r>
            <a:endParaRPr lang="zh-CN" altLang="zh-CN" sz="1400" kern="100" dirty="0">
              <a:latin typeface="微软雅黑" panose="020B0503020204020204" charset="-122"/>
              <a:ea typeface="微软雅黑" panose="020B0503020204020204" charset="-122"/>
              <a:cs typeface="Times New Roman" panose="02020603050405020304" pitchFamily="18" charset="0"/>
            </a:endParaRPr>
          </a:p>
          <a:p>
            <a:pPr marL="342900" lvl="0" indent="-342900" algn="just">
              <a:lnSpc>
                <a:spcPct val="200000"/>
              </a:lnSpc>
              <a:spcAft>
                <a:spcPts val="0"/>
              </a:spcAft>
              <a:buFont typeface="Arial" panose="020B0604020202020204" pitchFamily="34" charset="0"/>
              <a:buChar char="•"/>
            </a:pPr>
            <a:r>
              <a:rPr lang="en-GB" altLang="zh-CN" sz="1400" b="1" kern="100" dirty="0">
                <a:latin typeface="微软雅黑" panose="020B0503020204020204" charset="-122"/>
                <a:ea typeface="微软雅黑" panose="020B0503020204020204" charset="-122"/>
                <a:cs typeface="Times New Roman" panose="02020603050405020304" pitchFamily="18" charset="0"/>
              </a:rPr>
              <a:t>Establish a rapid reaction mechanism to </a:t>
            </a:r>
            <a:r>
              <a:rPr lang="en-GB" altLang="zh-CN" sz="1400" dirty="0">
                <a:latin typeface="微软雅黑" panose="020B0503020204020204" charset="-122"/>
                <a:ea typeface="微软雅黑" panose="020B0503020204020204" charset="-122"/>
              </a:rPr>
              <a:t>analyse and tackle challenges and risks facing the gas industry, the IGU, and the IGU members,</a:t>
            </a:r>
            <a:r>
              <a:rPr lang="en-GB" altLang="zh-CN" sz="1400" b="1" kern="100" dirty="0">
                <a:latin typeface="微软雅黑" panose="020B0503020204020204" charset="-122"/>
                <a:ea typeface="微软雅黑" panose="020B0503020204020204" charset="-122"/>
                <a:cs typeface="Times New Roman" panose="02020603050405020304" pitchFamily="18" charset="0"/>
              </a:rPr>
              <a:t> and establish a rapid deliverable mechanism </a:t>
            </a:r>
            <a:r>
              <a:rPr lang="en-GB" altLang="zh-CN" sz="1400" dirty="0">
                <a:latin typeface="微软雅黑" panose="020B0503020204020204" charset="-122"/>
                <a:ea typeface="微软雅黑" panose="020B0503020204020204" charset="-122"/>
              </a:rPr>
              <a:t>to release research progress to inform members and stakeholders and provide opportunities to contribution to the research.</a:t>
            </a:r>
            <a:endParaRPr lang="zh-CN" altLang="zh-CN" sz="1400" b="1" kern="100" dirty="0">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21</a:t>
            </a:fld>
            <a:endParaRPr lang="en-US" altLang="zh-CN"/>
          </a:p>
        </p:txBody>
      </p:sp>
      <p:sp>
        <p:nvSpPr>
          <p:cNvPr id="3" name="标题 2"/>
          <p:cNvSpPr>
            <a:spLocks noGrp="1"/>
          </p:cNvSpPr>
          <p:nvPr>
            <p:ph type="title"/>
          </p:nvPr>
        </p:nvSpPr>
        <p:spPr>
          <a:xfrm>
            <a:off x="960698" y="386080"/>
            <a:ext cx="10879511" cy="705485"/>
          </a:xfrm>
        </p:spPr>
        <p:txBody>
          <a:bodyPr>
            <a:normAutofit/>
          </a:bodyPr>
          <a:lstStyle/>
          <a:p>
            <a:r>
              <a:rPr lang="en-GB" altLang="zh-CN" dirty="0">
                <a:latin typeface="微软雅黑" panose="020B0503020204020204" charset="-122"/>
                <a:ea typeface="微软雅黑" panose="020B0503020204020204" charset="-122"/>
              </a:rPr>
              <a:t>Schedule of IGU Meetings 2022</a:t>
            </a:r>
            <a:r>
              <a:rPr lang="en-US" altLang="zh-CN" dirty="0">
                <a:latin typeface="微软雅黑" panose="020B0503020204020204" charset="-122"/>
                <a:ea typeface="微软雅黑" panose="020B0503020204020204" charset="-122"/>
              </a:rPr>
              <a:t>-2025</a:t>
            </a:r>
            <a:r>
              <a:rPr lang="en-GB" altLang="zh-CN" dirty="0">
                <a:latin typeface="微软雅黑" panose="020B0503020204020204" charset="-122"/>
                <a:ea typeface="微软雅黑" panose="020B0503020204020204" charset="-122"/>
              </a:rPr>
              <a:t>       </a:t>
            </a:r>
            <a:endParaRPr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3000156097"/>
              </p:ext>
            </p:extLst>
          </p:nvPr>
        </p:nvGraphicFramePr>
        <p:xfrm>
          <a:off x="2022241" y="1539629"/>
          <a:ext cx="7293639" cy="3287014"/>
        </p:xfrm>
        <a:graphic>
          <a:graphicData uri="http://schemas.openxmlformats.org/drawingml/2006/table">
            <a:tbl>
              <a:tblPr firstRow="1" firstCol="1" bandRow="1">
                <a:tableStyleId>{2D5ABB26-0587-4C30-8999-92F81FD0307C}</a:tableStyleId>
              </a:tblPr>
              <a:tblGrid>
                <a:gridCol w="1924117">
                  <a:extLst>
                    <a:ext uri="{9D8B030D-6E8A-4147-A177-3AD203B41FA5}">
                      <a16:colId xmlns="" xmlns:a16="http://schemas.microsoft.com/office/drawing/2014/main" val="20000"/>
                    </a:ext>
                  </a:extLst>
                </a:gridCol>
                <a:gridCol w="4102768">
                  <a:extLst>
                    <a:ext uri="{9D8B030D-6E8A-4147-A177-3AD203B41FA5}">
                      <a16:colId xmlns="" xmlns:a16="http://schemas.microsoft.com/office/drawing/2014/main" val="20001"/>
                    </a:ext>
                  </a:extLst>
                </a:gridCol>
                <a:gridCol w="1266754">
                  <a:extLst>
                    <a:ext uri="{9D8B030D-6E8A-4147-A177-3AD203B41FA5}">
                      <a16:colId xmlns="" xmlns:a16="http://schemas.microsoft.com/office/drawing/2014/main" val="20002"/>
                    </a:ext>
                  </a:extLst>
                </a:gridCol>
              </a:tblGrid>
              <a:tr h="543495">
                <a:tc>
                  <a:txBody>
                    <a:bodyPr/>
                    <a:lstStyle/>
                    <a:p>
                      <a:pPr algn="just">
                        <a:spcAft>
                          <a:spcPts val="0"/>
                        </a:spcAft>
                      </a:pPr>
                      <a:r>
                        <a:rPr lang="en-GB" sz="2000" kern="100" dirty="0">
                          <a:effectLst/>
                        </a:rPr>
                        <a:t>October 2022</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Council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GB" sz="2000" kern="100" dirty="0">
                          <a:effectLst/>
                        </a:rPr>
                        <a:t>Peru</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43495">
                <a:tc>
                  <a:txBody>
                    <a:bodyPr/>
                    <a:lstStyle/>
                    <a:p>
                      <a:pPr algn="just">
                        <a:spcAft>
                          <a:spcPts val="0"/>
                        </a:spcAft>
                      </a:pPr>
                      <a:r>
                        <a:rPr lang="en-US" altLang="zh-CN" sz="2000" kern="100" dirty="0">
                          <a:effectLst/>
                        </a:rPr>
                        <a:t>April </a:t>
                      </a:r>
                      <a:r>
                        <a:rPr lang="en-GB" sz="2000" kern="100" dirty="0">
                          <a:effectLst/>
                        </a:rPr>
                        <a:t>2023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Executive Committee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US" altLang="zh-CN" sz="2000" kern="100" dirty="0">
                          <a:effectLst/>
                          <a:latin typeface="+mn-lt"/>
                          <a:ea typeface="+mn-ea"/>
                          <a:cs typeface="+mn-cs"/>
                        </a:rPr>
                        <a:t>Belgium</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43495">
                <a:tc>
                  <a:txBody>
                    <a:bodyPr/>
                    <a:lstStyle/>
                    <a:p>
                      <a:pPr algn="just">
                        <a:spcAft>
                          <a:spcPts val="0"/>
                        </a:spcAft>
                      </a:pPr>
                      <a:r>
                        <a:rPr lang="en-GB" sz="2000" kern="100" dirty="0">
                          <a:effectLst/>
                        </a:rPr>
                        <a:t>October 2023</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Council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US" altLang="zh-CN" sz="2000" kern="100" dirty="0">
                          <a:effectLst/>
                          <a:latin typeface="+mn-lt"/>
                          <a:ea typeface="+mn-ea"/>
                          <a:cs typeface="+mn-cs"/>
                        </a:rPr>
                        <a:t>Australia</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43495">
                <a:tc>
                  <a:txBody>
                    <a:bodyPr/>
                    <a:lstStyle/>
                    <a:p>
                      <a:pPr algn="just">
                        <a:spcAft>
                          <a:spcPts val="0"/>
                        </a:spcAft>
                      </a:pPr>
                      <a:r>
                        <a:rPr lang="en-GB" altLang="zh-CN" sz="2000" kern="100" dirty="0">
                          <a:effectLst/>
                        </a:rPr>
                        <a:t>April </a:t>
                      </a:r>
                      <a:r>
                        <a:rPr lang="en-GB" sz="2000" kern="100" dirty="0">
                          <a:effectLst/>
                        </a:rPr>
                        <a:t>2024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Executive Committee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GB" sz="2000" kern="100" dirty="0">
                          <a:effectLst/>
                        </a:rPr>
                        <a:t>Turkey</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43495">
                <a:tc>
                  <a:txBody>
                    <a:bodyPr/>
                    <a:lstStyle/>
                    <a:p>
                      <a:pPr algn="just">
                        <a:spcAft>
                          <a:spcPts val="0"/>
                        </a:spcAft>
                      </a:pPr>
                      <a:r>
                        <a:rPr lang="en-GB" sz="2000" kern="100" dirty="0">
                          <a:effectLst/>
                        </a:rPr>
                        <a:t>October 2024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Council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GB" sz="2000" kern="100" dirty="0">
                          <a:effectLst/>
                        </a:rPr>
                        <a:t>Egypt</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569539">
                <a:tc>
                  <a:txBody>
                    <a:bodyPr/>
                    <a:lstStyle/>
                    <a:p>
                      <a:pPr algn="just">
                        <a:spcAft>
                          <a:spcPts val="0"/>
                        </a:spcAft>
                      </a:pPr>
                      <a:r>
                        <a:rPr lang="en-GB" altLang="zh-CN" sz="2000" kern="100" dirty="0">
                          <a:effectLst/>
                        </a:rPr>
                        <a:t>March </a:t>
                      </a:r>
                      <a:r>
                        <a:rPr lang="en-GB" sz="2000" kern="100" dirty="0">
                          <a:effectLst/>
                        </a:rPr>
                        <a:t>2025</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2000" kern="100" dirty="0">
                          <a:effectLst/>
                        </a:rPr>
                        <a:t>Executive Committee Meeting</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R>
                      <a:noFill/>
                    </a:lnR>
                  </a:tcPr>
                </a:tc>
                <a:tc>
                  <a:txBody>
                    <a:bodyPr/>
                    <a:lstStyle/>
                    <a:p>
                      <a:pPr algn="just">
                        <a:spcAft>
                          <a:spcPts val="0"/>
                        </a:spcAft>
                      </a:pPr>
                      <a:r>
                        <a:rPr lang="en-GB" sz="2000" kern="100" dirty="0">
                          <a:effectLst/>
                        </a:rPr>
                        <a:t>Malaysia</a:t>
                      </a:r>
                    </a:p>
                  </a:txBody>
                  <a:tcPr marL="68580" marR="6858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22</a:t>
            </a:fld>
            <a:endParaRPr lang="en-US" altLang="zh-CN"/>
          </a:p>
        </p:txBody>
      </p:sp>
      <p:sp>
        <p:nvSpPr>
          <p:cNvPr id="3" name="标题 2"/>
          <p:cNvSpPr>
            <a:spLocks noGrp="1"/>
          </p:cNvSpPr>
          <p:nvPr>
            <p:ph type="title"/>
          </p:nvPr>
        </p:nvSpPr>
        <p:spPr/>
        <p:txBody>
          <a:bodyPr>
            <a:normAutofit/>
          </a:bodyPr>
          <a:lstStyle/>
          <a:p>
            <a:r>
              <a:rPr lang="en-US" altLang="zh-CN" dirty="0">
                <a:solidFill>
                  <a:srgbClr val="0070C0"/>
                </a:solidFill>
                <a:latin typeface="微软雅黑" panose="020B0503020204020204" charset="-122"/>
                <a:ea typeface="微软雅黑" panose="020B0503020204020204" charset="-122"/>
                <a:sym typeface="Verdana" panose="020B0604030504040204" pitchFamily="34" charset="0"/>
              </a:rPr>
              <a:t>Flagship Events</a:t>
            </a:r>
            <a:endParaRPr lang="zh-CN" altLang="en-US" dirty="0"/>
          </a:p>
        </p:txBody>
      </p:sp>
      <p:pic>
        <p:nvPicPr>
          <p:cNvPr id="5" name="图片 4"/>
          <p:cNvPicPr>
            <a:picLocks noChangeAspect="1"/>
          </p:cNvPicPr>
          <p:nvPr/>
        </p:nvPicPr>
        <p:blipFill>
          <a:blip r:embed="rId2"/>
          <a:stretch>
            <a:fillRect/>
          </a:stretch>
        </p:blipFill>
        <p:spPr>
          <a:xfrm>
            <a:off x="2580241" y="1173453"/>
            <a:ext cx="2592260" cy="4674567"/>
          </a:xfrm>
          <a:prstGeom prst="rect">
            <a:avLst/>
          </a:prstGeom>
        </p:spPr>
      </p:pic>
      <p:sp>
        <p:nvSpPr>
          <p:cNvPr id="6" name="文本框 5"/>
          <p:cNvSpPr txBox="1"/>
          <p:nvPr/>
        </p:nvSpPr>
        <p:spPr>
          <a:xfrm>
            <a:off x="5750256" y="1549370"/>
            <a:ext cx="2057400" cy="4154984"/>
          </a:xfrm>
          <a:prstGeom prst="rect">
            <a:avLst/>
          </a:prstGeom>
          <a:noFill/>
        </p:spPr>
        <p:txBody>
          <a:bodyPr wrap="square" rtlCol="0">
            <a:spAutoFit/>
          </a:bodyPr>
          <a:lstStyle/>
          <a:p>
            <a:r>
              <a:rPr lang="en-US" sz="2400" dirty="0" smtClean="0"/>
              <a:t>2023.7.10-14</a:t>
            </a:r>
          </a:p>
          <a:p>
            <a:endParaRPr lang="en-US" sz="2400" dirty="0"/>
          </a:p>
          <a:p>
            <a:endParaRPr lang="en-US" sz="2400" dirty="0" smtClean="0"/>
          </a:p>
          <a:p>
            <a:endParaRPr lang="en-US" sz="2400" dirty="0"/>
          </a:p>
          <a:p>
            <a:endParaRPr lang="en-US" sz="2400" dirty="0" smtClean="0"/>
          </a:p>
          <a:p>
            <a:r>
              <a:rPr lang="en-US" sz="2400" dirty="0" smtClean="0"/>
              <a:t>2024.</a:t>
            </a:r>
            <a:r>
              <a:rPr lang="en-US" altLang="zh-CN" sz="2400" dirty="0" smtClean="0"/>
              <a:t>5.13-16</a:t>
            </a:r>
          </a:p>
          <a:p>
            <a:endParaRPr lang="en-US" sz="2400" dirty="0"/>
          </a:p>
          <a:p>
            <a:endParaRPr lang="en-US" sz="2400" dirty="0" smtClean="0"/>
          </a:p>
          <a:p>
            <a:endParaRPr lang="en-US" sz="2400" dirty="0"/>
          </a:p>
          <a:p>
            <a:endParaRPr lang="en-US" altLang="zh-CN" sz="2400" dirty="0" smtClean="0"/>
          </a:p>
          <a:p>
            <a:r>
              <a:rPr lang="en-US" sz="2400" dirty="0" smtClean="0"/>
              <a:t>2025.5.19-23</a:t>
            </a:r>
            <a:endParaRPr lang="en-US"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23</a:t>
            </a:fld>
            <a:endParaRPr lang="en-US" altLang="zh-CN"/>
          </a:p>
        </p:txBody>
      </p:sp>
      <p:pic>
        <p:nvPicPr>
          <p:cNvPr id="4" name="图片 3"/>
          <p:cNvPicPr>
            <a:picLocks noChangeAspect="1"/>
          </p:cNvPicPr>
          <p:nvPr/>
        </p:nvPicPr>
        <p:blipFill>
          <a:blip r:embed="rId2"/>
          <a:stretch>
            <a:fillRect/>
          </a:stretch>
        </p:blipFill>
        <p:spPr>
          <a:xfrm>
            <a:off x="206148" y="334178"/>
            <a:ext cx="4259963" cy="4631067"/>
          </a:xfrm>
          <a:prstGeom prst="rect">
            <a:avLst/>
          </a:prstGeom>
        </p:spPr>
      </p:pic>
      <p:pic>
        <p:nvPicPr>
          <p:cNvPr id="5" name="图片 4"/>
          <p:cNvPicPr>
            <a:picLocks noChangeAspect="1"/>
          </p:cNvPicPr>
          <p:nvPr/>
        </p:nvPicPr>
        <p:blipFill>
          <a:blip r:embed="rId3"/>
          <a:stretch>
            <a:fillRect/>
          </a:stretch>
        </p:blipFill>
        <p:spPr>
          <a:xfrm>
            <a:off x="4200064" y="595125"/>
            <a:ext cx="7849433" cy="4370120"/>
          </a:xfrm>
          <a:prstGeom prst="rect">
            <a:avLst/>
          </a:prstGeom>
        </p:spPr>
      </p:pic>
      <p:sp>
        <p:nvSpPr>
          <p:cNvPr id="6" name="矩形 5"/>
          <p:cNvSpPr/>
          <p:nvPr/>
        </p:nvSpPr>
        <p:spPr>
          <a:xfrm>
            <a:off x="476852" y="5075312"/>
            <a:ext cx="6547261" cy="1200329"/>
          </a:xfrm>
          <a:prstGeom prst="rect">
            <a:avLst/>
          </a:prstGeom>
        </p:spPr>
        <p:txBody>
          <a:bodyPr wrap="square">
            <a:spAutoFit/>
          </a:bodyPr>
          <a:lstStyle/>
          <a:p>
            <a:r>
              <a:rPr lang="en-US" altLang="zh-CN" dirty="0"/>
              <a:t>Exhibition &amp; Sponsorship Inquiries: exhibition@lng2023.org </a:t>
            </a:r>
          </a:p>
          <a:p>
            <a:r>
              <a:rPr lang="en-US" altLang="zh-CN" dirty="0"/>
              <a:t>Call for Abstracts Inquiries: papers@lng2023.org </a:t>
            </a:r>
          </a:p>
          <a:p>
            <a:r>
              <a:rPr lang="en-US" altLang="zh-CN" dirty="0"/>
              <a:t>About Vancouver: www.destinationvancouver.com </a:t>
            </a:r>
          </a:p>
          <a:p>
            <a:r>
              <a:rPr lang="en-US" altLang="zh-CN" dirty="0"/>
              <a:t>About the Host: www.cga.ca</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24</a:t>
            </a:fld>
            <a:endParaRPr lang="en-US" altLang="zh-CN"/>
          </a:p>
        </p:txBody>
      </p:sp>
      <p:pic>
        <p:nvPicPr>
          <p:cNvPr id="4" name="图片 3"/>
          <p:cNvPicPr>
            <a:picLocks noChangeAspect="1"/>
          </p:cNvPicPr>
          <p:nvPr/>
        </p:nvPicPr>
        <p:blipFill>
          <a:blip r:embed="rId2"/>
          <a:stretch>
            <a:fillRect/>
          </a:stretch>
        </p:blipFill>
        <p:spPr>
          <a:xfrm>
            <a:off x="313739" y="1113093"/>
            <a:ext cx="3924300" cy="2552700"/>
          </a:xfrm>
          <a:prstGeom prst="rect">
            <a:avLst/>
          </a:prstGeom>
        </p:spPr>
      </p:pic>
      <p:sp>
        <p:nvSpPr>
          <p:cNvPr id="5" name="矩形 4"/>
          <p:cNvSpPr/>
          <p:nvPr/>
        </p:nvSpPr>
        <p:spPr>
          <a:xfrm>
            <a:off x="4381877" y="1113093"/>
            <a:ext cx="7510401" cy="3785652"/>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微软雅黑" panose="020B0503020204020204" charset="-122"/>
                <a:ea typeface="微软雅黑" panose="020B0503020204020204" charset="-122"/>
              </a:rPr>
              <a:t>Steering Committee, March 2022. NOC’s project management met all requirements </a:t>
            </a:r>
          </a:p>
          <a:p>
            <a:pPr marL="342900" indent="-342900">
              <a:lnSpc>
                <a:spcPct val="150000"/>
              </a:lnSpc>
              <a:buFont typeface="Arial" panose="020B0604020202020204" pitchFamily="34" charset="0"/>
              <a:buChar char="•"/>
            </a:pPr>
            <a:r>
              <a:rPr lang="en-US" altLang="zh-CN" sz="2000" dirty="0">
                <a:latin typeface="微软雅黑" panose="020B0503020204020204" charset="-122"/>
                <a:ea typeface="微软雅黑" panose="020B0503020204020204" charset="-122"/>
              </a:rPr>
              <a:t>Sponsorship commitments from 22 companies </a:t>
            </a:r>
          </a:p>
          <a:p>
            <a:pPr marL="342900" indent="-342900">
              <a:lnSpc>
                <a:spcPct val="150000"/>
              </a:lnSpc>
              <a:buFont typeface="Arial" panose="020B0604020202020204" pitchFamily="34" charset="0"/>
              <a:buChar char="•"/>
            </a:pPr>
            <a:r>
              <a:rPr lang="en-US" altLang="zh-CN" sz="2000" dirty="0">
                <a:latin typeface="微软雅黑" panose="020B0503020204020204" charset="-122"/>
                <a:ea typeface="微软雅黑" panose="020B0503020204020204" charset="-122"/>
              </a:rPr>
              <a:t>www.igrc2024.com and quarterly webinar series focusing on Innovation both launched </a:t>
            </a:r>
          </a:p>
          <a:p>
            <a:pPr marL="342900" indent="-342900">
              <a:lnSpc>
                <a:spcPct val="150000"/>
              </a:lnSpc>
              <a:buFont typeface="Arial" panose="020B0604020202020204" pitchFamily="34" charset="0"/>
              <a:buChar char="•"/>
            </a:pPr>
            <a:r>
              <a:rPr lang="en-US" altLang="zh-CN" sz="2000" dirty="0">
                <a:latin typeface="微软雅黑" panose="020B0503020204020204" charset="-122"/>
                <a:ea typeface="微软雅黑" panose="020B0503020204020204" charset="-122"/>
              </a:rPr>
              <a:t>Co-ordination with incoming IGU RD&amp;I Committee Chair (IGRC Programme Committee Chair)</a:t>
            </a:r>
          </a:p>
          <a:p>
            <a:pPr marL="342900" indent="-342900">
              <a:lnSpc>
                <a:spcPct val="150000"/>
              </a:lnSpc>
              <a:buFont typeface="Arial" panose="020B0604020202020204" pitchFamily="34" charset="0"/>
              <a:buChar char="•"/>
            </a:pPr>
            <a:r>
              <a:rPr lang="en-US" altLang="zh-CN" sz="2000" dirty="0">
                <a:latin typeface="微软雅黑" panose="020B0503020204020204" charset="-122"/>
                <a:ea typeface="微软雅黑" panose="020B0503020204020204" charset="-122"/>
              </a:rPr>
              <a:t>Canada Pavilion at WGC2022 is booth (5250)</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25</a:t>
            </a:fld>
            <a:endParaRPr lang="en-US" altLang="zh-CN"/>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39" y="1298507"/>
            <a:ext cx="7663169" cy="4926801"/>
          </a:xfrm>
          <a:prstGeom prst="rect">
            <a:avLst/>
          </a:prstGeom>
          <a:ln>
            <a:noFill/>
          </a:ln>
          <a:effectLst>
            <a:outerShdw blurRad="190500" algn="tl" rotWithShape="0">
              <a:srgbClr val="000000">
                <a:alpha val="70000"/>
              </a:srgbClr>
            </a:outerShdw>
          </a:effectLst>
        </p:spPr>
      </p:pic>
      <p:sp>
        <p:nvSpPr>
          <p:cNvPr id="4" name="文本框 3"/>
          <p:cNvSpPr txBox="1"/>
          <p:nvPr/>
        </p:nvSpPr>
        <p:spPr>
          <a:xfrm>
            <a:off x="8444071" y="317005"/>
            <a:ext cx="3367919" cy="5866350"/>
          </a:xfrm>
          <a:prstGeom prst="rect">
            <a:avLst/>
          </a:prstGeom>
          <a:noFill/>
        </p:spPr>
        <p:txBody>
          <a:bodyPr wrap="square" rtlCol="0">
            <a:spAutoFit/>
            <a:scene3d>
              <a:camera prst="orthographicFront"/>
              <a:lightRig rig="soft" dir="t">
                <a:rot lat="0" lon="0" rev="15600000"/>
              </a:lightRig>
            </a:scene3d>
            <a:sp3d extrusionH="57150" prstMaterial="softEdge">
              <a:bevelT w="25400" h="38100" prst="coolSlant"/>
            </a:sp3d>
          </a:bodyPr>
          <a:lstStyle/>
          <a:p>
            <a:pPr>
              <a:lnSpc>
                <a:spcPct val="150000"/>
              </a:lnSpc>
            </a:pPr>
            <a:r>
              <a:rPr lang="en-US" altLang="zh-CN" b="1" dirty="0">
                <a:ln>
                  <a:solidFill>
                    <a:srgbClr val="0070C0"/>
                  </a:solidFill>
                </a:ln>
                <a:solidFill>
                  <a:schemeClr val="accent1">
                    <a:lumMod val="50000"/>
                  </a:schemeClr>
                </a:solidFill>
              </a:rPr>
              <a:t>70 countries            </a:t>
            </a:r>
          </a:p>
          <a:p>
            <a:pPr>
              <a:lnSpc>
                <a:spcPct val="150000"/>
              </a:lnSpc>
            </a:pPr>
            <a:r>
              <a:rPr lang="en-US" altLang="zh-CN" b="1" dirty="0">
                <a:ln>
                  <a:solidFill>
                    <a:srgbClr val="0070C0"/>
                  </a:solidFill>
                </a:ln>
                <a:solidFill>
                  <a:schemeClr val="accent1">
                    <a:lumMod val="50000"/>
                  </a:schemeClr>
                </a:solidFill>
              </a:rPr>
              <a:t>600 companies</a:t>
            </a:r>
          </a:p>
          <a:p>
            <a:pPr>
              <a:lnSpc>
                <a:spcPct val="150000"/>
              </a:lnSpc>
            </a:pPr>
            <a:r>
              <a:rPr lang="en-US" altLang="zh-CN" b="1" dirty="0">
                <a:ln>
                  <a:solidFill>
                    <a:srgbClr val="0070C0"/>
                  </a:solidFill>
                </a:ln>
                <a:solidFill>
                  <a:schemeClr val="accent1">
                    <a:lumMod val="50000"/>
                  </a:schemeClr>
                </a:solidFill>
              </a:rPr>
              <a:t>6,000+ conference delegates</a:t>
            </a:r>
          </a:p>
          <a:p>
            <a:pPr>
              <a:lnSpc>
                <a:spcPct val="150000"/>
              </a:lnSpc>
            </a:pPr>
            <a:r>
              <a:rPr lang="en-US" altLang="zh-CN" b="1" dirty="0">
                <a:ln>
                  <a:solidFill>
                    <a:srgbClr val="0070C0"/>
                  </a:solidFill>
                </a:ln>
                <a:solidFill>
                  <a:schemeClr val="accent1">
                    <a:lumMod val="50000"/>
                  </a:schemeClr>
                </a:solidFill>
              </a:rPr>
              <a:t>36,000+ visitors</a:t>
            </a:r>
          </a:p>
          <a:p>
            <a:pPr>
              <a:lnSpc>
                <a:spcPct val="150000"/>
              </a:lnSpc>
            </a:pPr>
            <a:endParaRPr lang="zh-CN" altLang="en-US" b="1" dirty="0">
              <a:ln>
                <a:solidFill>
                  <a:srgbClr val="0070C0"/>
                </a:solidFill>
              </a:ln>
              <a:solidFill>
                <a:schemeClr val="accent1">
                  <a:lumMod val="50000"/>
                </a:schemeClr>
              </a:solidFill>
            </a:endParaRPr>
          </a:p>
          <a:p>
            <a:pPr>
              <a:lnSpc>
                <a:spcPct val="150000"/>
              </a:lnSpc>
            </a:pPr>
            <a:r>
              <a:rPr lang="en-US" altLang="zh-CN" b="1" dirty="0">
                <a:ln>
                  <a:solidFill>
                    <a:srgbClr val="0070C0"/>
                  </a:solidFill>
                </a:ln>
                <a:solidFill>
                  <a:schemeClr val="accent1">
                    <a:lumMod val="50000"/>
                  </a:schemeClr>
                </a:solidFill>
              </a:rPr>
              <a:t>80 sessions           </a:t>
            </a:r>
          </a:p>
          <a:p>
            <a:pPr>
              <a:lnSpc>
                <a:spcPct val="150000"/>
              </a:lnSpc>
            </a:pPr>
            <a:r>
              <a:rPr lang="en-US" altLang="zh-CN" b="1" dirty="0">
                <a:ln>
                  <a:solidFill>
                    <a:srgbClr val="0070C0"/>
                  </a:solidFill>
                </a:ln>
                <a:solidFill>
                  <a:schemeClr val="accent1">
                    <a:lumMod val="50000"/>
                  </a:schemeClr>
                </a:solidFill>
              </a:rPr>
              <a:t>600 speakers</a:t>
            </a:r>
          </a:p>
          <a:p>
            <a:pPr>
              <a:lnSpc>
                <a:spcPct val="150000"/>
              </a:lnSpc>
            </a:pPr>
            <a:r>
              <a:rPr lang="en-US" altLang="zh-CN" b="1" dirty="0">
                <a:ln>
                  <a:solidFill>
                    <a:srgbClr val="0070C0"/>
                  </a:solidFill>
                </a:ln>
                <a:solidFill>
                  <a:schemeClr val="accent1">
                    <a:lumMod val="50000"/>
                  </a:schemeClr>
                </a:solidFill>
              </a:rPr>
              <a:t>360 exhibitors</a:t>
            </a:r>
          </a:p>
          <a:p>
            <a:pPr>
              <a:lnSpc>
                <a:spcPct val="150000"/>
              </a:lnSpc>
            </a:pPr>
            <a:r>
              <a:rPr lang="en-US" altLang="zh-CN" b="1" dirty="0">
                <a:ln>
                  <a:solidFill>
                    <a:srgbClr val="0070C0"/>
                  </a:solidFill>
                </a:ln>
                <a:solidFill>
                  <a:schemeClr val="accent1">
                    <a:lumMod val="50000"/>
                  </a:schemeClr>
                </a:solidFill>
              </a:rPr>
              <a:t>42,000</a:t>
            </a:r>
            <a:r>
              <a:rPr lang="zh-CN" altLang="en-US" b="1" dirty="0">
                <a:ln>
                  <a:solidFill>
                    <a:srgbClr val="0070C0"/>
                  </a:solidFill>
                </a:ln>
                <a:solidFill>
                  <a:schemeClr val="accent1">
                    <a:lumMod val="50000"/>
                  </a:schemeClr>
                </a:solidFill>
              </a:rPr>
              <a:t>㎡</a:t>
            </a:r>
            <a:r>
              <a:rPr lang="en-US" altLang="zh-CN" b="1" dirty="0">
                <a:ln>
                  <a:solidFill>
                    <a:srgbClr val="0070C0"/>
                  </a:solidFill>
                </a:ln>
                <a:solidFill>
                  <a:schemeClr val="accent1">
                    <a:lumMod val="50000"/>
                  </a:schemeClr>
                </a:solidFill>
              </a:rPr>
              <a:t> of exhibition floor</a:t>
            </a:r>
          </a:p>
          <a:p>
            <a:pPr>
              <a:lnSpc>
                <a:spcPct val="150000"/>
              </a:lnSpc>
            </a:pPr>
            <a:endParaRPr lang="en-US" altLang="zh-CN" b="1" dirty="0">
              <a:ln>
                <a:solidFill>
                  <a:srgbClr val="0070C0"/>
                </a:solidFill>
              </a:ln>
              <a:solidFill>
                <a:schemeClr val="accent1">
                  <a:lumMod val="50000"/>
                </a:schemeClr>
              </a:solidFill>
            </a:endParaRPr>
          </a:p>
          <a:p>
            <a:pPr>
              <a:lnSpc>
                <a:spcPct val="150000"/>
              </a:lnSpc>
            </a:pPr>
            <a:r>
              <a:rPr lang="en-US" altLang="zh-CN" b="1" dirty="0">
                <a:ln>
                  <a:solidFill>
                    <a:srgbClr val="0070C0"/>
                  </a:solidFill>
                </a:ln>
                <a:solidFill>
                  <a:schemeClr val="accent1">
                    <a:lumMod val="50000"/>
                  </a:schemeClr>
                </a:solidFill>
              </a:rPr>
              <a:t>Contact us:</a:t>
            </a:r>
          </a:p>
          <a:p>
            <a:pPr>
              <a:lnSpc>
                <a:spcPct val="150000"/>
              </a:lnSpc>
            </a:pPr>
            <a:r>
              <a:rPr lang="en-US" altLang="zh-CN" b="1" dirty="0">
                <a:ln>
                  <a:solidFill>
                    <a:srgbClr val="0070C0"/>
                  </a:solidFill>
                </a:ln>
                <a:solidFill>
                  <a:schemeClr val="accent1">
                    <a:lumMod val="50000"/>
                  </a:schemeClr>
                </a:solidFill>
                <a:hlinkClick r:id="rId3"/>
              </a:rPr>
              <a:t>conference@wgc2025.com</a:t>
            </a:r>
            <a:endParaRPr lang="en-US" altLang="zh-CN" b="1" dirty="0">
              <a:ln>
                <a:solidFill>
                  <a:srgbClr val="0070C0"/>
                </a:solidFill>
              </a:ln>
              <a:solidFill>
                <a:schemeClr val="accent1">
                  <a:lumMod val="50000"/>
                </a:schemeClr>
              </a:solidFill>
            </a:endParaRPr>
          </a:p>
          <a:p>
            <a:pPr>
              <a:lnSpc>
                <a:spcPct val="150000"/>
              </a:lnSpc>
            </a:pPr>
            <a:r>
              <a:rPr lang="en-US" altLang="zh-CN" b="1" dirty="0">
                <a:ln>
                  <a:solidFill>
                    <a:srgbClr val="0070C0"/>
                  </a:solidFill>
                </a:ln>
                <a:solidFill>
                  <a:schemeClr val="accent1">
                    <a:lumMod val="50000"/>
                  </a:schemeClr>
                </a:solidFill>
                <a:hlinkClick r:id="rId4"/>
              </a:rPr>
              <a:t>exhibition@wgc2025.com</a:t>
            </a:r>
            <a:endParaRPr lang="en-US" altLang="zh-CN" b="1" dirty="0">
              <a:ln>
                <a:solidFill>
                  <a:srgbClr val="0070C0"/>
                </a:solidFill>
              </a:ln>
              <a:solidFill>
                <a:schemeClr val="accent1">
                  <a:lumMod val="50000"/>
                </a:schemeClr>
              </a:solidFill>
            </a:endParaRPr>
          </a:p>
          <a:p>
            <a:pPr>
              <a:lnSpc>
                <a:spcPct val="150000"/>
              </a:lnSpc>
            </a:pPr>
            <a:r>
              <a:rPr lang="en-US" altLang="zh-CN" b="1" dirty="0">
                <a:ln>
                  <a:solidFill>
                    <a:srgbClr val="0070C0"/>
                  </a:solidFill>
                </a:ln>
                <a:solidFill>
                  <a:schemeClr val="accent1">
                    <a:lumMod val="50000"/>
                  </a:schemeClr>
                </a:solidFill>
                <a:hlinkClick r:id="rId5"/>
              </a:rPr>
              <a:t>sponsor@wgc2025.com</a:t>
            </a:r>
            <a:endParaRPr lang="en-US" altLang="zh-CN" b="1" dirty="0">
              <a:ln>
                <a:solidFill>
                  <a:srgbClr val="0070C0"/>
                </a:solidFill>
              </a:ln>
              <a:solidFill>
                <a:schemeClr val="accent1">
                  <a:lumMod val="50000"/>
                </a:schemeClr>
              </a:solidFill>
            </a:endParaRP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5116" y="317005"/>
            <a:ext cx="3120302" cy="82371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621534" y="2401252"/>
            <a:ext cx="9125931" cy="611505"/>
          </a:xfrm>
        </p:spPr>
        <p:txBody>
          <a:bodyPr/>
          <a:lstStyle/>
          <a:p>
            <a:r>
              <a:rPr lang="en-US" altLang="ko-KR" dirty="0">
                <a:ea typeface="微软雅黑" panose="020B0503020204020204" charset="-122"/>
                <a:cs typeface="+mj-lt"/>
                <a:sym typeface="+mn-ea"/>
              </a:rPr>
              <a:t>Introduction to IGU Members Portal</a:t>
            </a:r>
            <a:endParaRPr lang="zh-CN" altLang="en-US" dirty="0">
              <a:ea typeface="微软雅黑" panose="020B0503020204020204" charset="-122"/>
              <a:cs typeface="+mj-lt"/>
            </a:endParaRPr>
          </a:p>
        </p:txBody>
      </p:sp>
      <p:sp>
        <p:nvSpPr>
          <p:cNvPr id="3" name="副标题 2"/>
          <p:cNvSpPr>
            <a:spLocks noGrp="1"/>
          </p:cNvSpPr>
          <p:nvPr>
            <p:ph type="subTitle" idx="1"/>
          </p:nvPr>
        </p:nvSpPr>
        <p:spPr/>
        <p:txBody>
          <a:bodyPr/>
          <a:lstStyle/>
          <a:p>
            <a:r>
              <a:rPr lang="en-US" altLang="zh-CN" dirty="0"/>
              <a:t>5</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26</a:t>
            </a:fld>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6145" y="688848"/>
            <a:ext cx="5493172" cy="5486400"/>
          </a:xfrm>
          <a:custGeom>
            <a:avLst/>
            <a:gdLst/>
            <a:ahLst/>
            <a:cxnLst/>
            <a:rect l="l" t="t" r="r" b="b"/>
            <a:pathLst>
              <a:path w="4119879" h="4114800">
                <a:moveTo>
                  <a:pt x="2299889" y="4102100"/>
                </a:moveTo>
                <a:lnTo>
                  <a:pt x="1819482" y="4102100"/>
                </a:lnTo>
                <a:lnTo>
                  <a:pt x="1866921" y="4114800"/>
                </a:lnTo>
                <a:lnTo>
                  <a:pt x="2252450" y="4114800"/>
                </a:lnTo>
                <a:lnTo>
                  <a:pt x="2299889" y="4102100"/>
                </a:lnTo>
                <a:close/>
              </a:path>
              <a:path w="4119879" h="4114800">
                <a:moveTo>
                  <a:pt x="2393779" y="4089400"/>
                </a:moveTo>
                <a:lnTo>
                  <a:pt x="1725592" y="4089400"/>
                </a:lnTo>
                <a:lnTo>
                  <a:pt x="1772368" y="4102100"/>
                </a:lnTo>
                <a:lnTo>
                  <a:pt x="2347003" y="4102100"/>
                </a:lnTo>
                <a:lnTo>
                  <a:pt x="2393779" y="4089400"/>
                </a:lnTo>
                <a:close/>
              </a:path>
              <a:path w="4119879" h="4114800">
                <a:moveTo>
                  <a:pt x="2531954" y="50800"/>
                </a:moveTo>
                <a:lnTo>
                  <a:pt x="1587417" y="50800"/>
                </a:lnTo>
                <a:lnTo>
                  <a:pt x="1408663" y="101600"/>
                </a:lnTo>
                <a:lnTo>
                  <a:pt x="1365036" y="127000"/>
                </a:lnTo>
                <a:lnTo>
                  <a:pt x="1279142" y="152400"/>
                </a:lnTo>
                <a:lnTo>
                  <a:pt x="1236899" y="177800"/>
                </a:lnTo>
                <a:lnTo>
                  <a:pt x="1195143" y="190500"/>
                </a:lnTo>
                <a:lnTo>
                  <a:pt x="1153885" y="215900"/>
                </a:lnTo>
                <a:lnTo>
                  <a:pt x="1113139" y="228600"/>
                </a:lnTo>
                <a:lnTo>
                  <a:pt x="1072915" y="254000"/>
                </a:lnTo>
                <a:lnTo>
                  <a:pt x="994089" y="304800"/>
                </a:lnTo>
                <a:lnTo>
                  <a:pt x="955510" y="317500"/>
                </a:lnTo>
                <a:lnTo>
                  <a:pt x="917503" y="342900"/>
                </a:lnTo>
                <a:lnTo>
                  <a:pt x="880083" y="368300"/>
                </a:lnTo>
                <a:lnTo>
                  <a:pt x="843259" y="393700"/>
                </a:lnTo>
                <a:lnTo>
                  <a:pt x="807046" y="431800"/>
                </a:lnTo>
                <a:lnTo>
                  <a:pt x="771455" y="457200"/>
                </a:lnTo>
                <a:lnTo>
                  <a:pt x="736498" y="482600"/>
                </a:lnTo>
                <a:lnTo>
                  <a:pt x="702188" y="508000"/>
                </a:lnTo>
                <a:lnTo>
                  <a:pt x="668538" y="546100"/>
                </a:lnTo>
                <a:lnTo>
                  <a:pt x="635560" y="571500"/>
                </a:lnTo>
                <a:lnTo>
                  <a:pt x="603265" y="609600"/>
                </a:lnTo>
                <a:lnTo>
                  <a:pt x="571667" y="635000"/>
                </a:lnTo>
                <a:lnTo>
                  <a:pt x="540778" y="673100"/>
                </a:lnTo>
                <a:lnTo>
                  <a:pt x="510610" y="698500"/>
                </a:lnTo>
                <a:lnTo>
                  <a:pt x="481176" y="736600"/>
                </a:lnTo>
                <a:lnTo>
                  <a:pt x="452488" y="774700"/>
                </a:lnTo>
                <a:lnTo>
                  <a:pt x="424557" y="812800"/>
                </a:lnTo>
                <a:lnTo>
                  <a:pt x="397398" y="850900"/>
                </a:lnTo>
                <a:lnTo>
                  <a:pt x="371021" y="876300"/>
                </a:lnTo>
                <a:lnTo>
                  <a:pt x="345440" y="914400"/>
                </a:lnTo>
                <a:lnTo>
                  <a:pt x="320666" y="952500"/>
                </a:lnTo>
                <a:lnTo>
                  <a:pt x="296713" y="990600"/>
                </a:lnTo>
                <a:lnTo>
                  <a:pt x="273592" y="1028700"/>
                </a:lnTo>
                <a:lnTo>
                  <a:pt x="251316" y="1079500"/>
                </a:lnTo>
                <a:lnTo>
                  <a:pt x="229897" y="1117600"/>
                </a:lnTo>
                <a:lnTo>
                  <a:pt x="209347" y="1155700"/>
                </a:lnTo>
                <a:lnTo>
                  <a:pt x="189680" y="1193800"/>
                </a:lnTo>
                <a:lnTo>
                  <a:pt x="170906" y="1244600"/>
                </a:lnTo>
                <a:lnTo>
                  <a:pt x="153040" y="1282700"/>
                </a:lnTo>
                <a:lnTo>
                  <a:pt x="136092" y="1320800"/>
                </a:lnTo>
                <a:lnTo>
                  <a:pt x="120076" y="1371600"/>
                </a:lnTo>
                <a:lnTo>
                  <a:pt x="105003" y="1409700"/>
                </a:lnTo>
                <a:lnTo>
                  <a:pt x="90887" y="1460500"/>
                </a:lnTo>
                <a:lnTo>
                  <a:pt x="77738" y="1498600"/>
                </a:lnTo>
                <a:lnTo>
                  <a:pt x="65571" y="1549400"/>
                </a:lnTo>
                <a:lnTo>
                  <a:pt x="54397" y="1587500"/>
                </a:lnTo>
                <a:lnTo>
                  <a:pt x="44228" y="1638300"/>
                </a:lnTo>
                <a:lnTo>
                  <a:pt x="35078" y="1676400"/>
                </a:lnTo>
                <a:lnTo>
                  <a:pt x="26957" y="1727200"/>
                </a:lnTo>
                <a:lnTo>
                  <a:pt x="19879" y="1778000"/>
                </a:lnTo>
                <a:lnTo>
                  <a:pt x="13856" y="1816100"/>
                </a:lnTo>
                <a:lnTo>
                  <a:pt x="8901" y="1866900"/>
                </a:lnTo>
                <a:lnTo>
                  <a:pt x="5025" y="1917700"/>
                </a:lnTo>
                <a:lnTo>
                  <a:pt x="2241" y="1968500"/>
                </a:lnTo>
                <a:lnTo>
                  <a:pt x="562" y="2006600"/>
                </a:lnTo>
                <a:lnTo>
                  <a:pt x="0" y="2057400"/>
                </a:lnTo>
                <a:lnTo>
                  <a:pt x="562" y="2108200"/>
                </a:lnTo>
                <a:lnTo>
                  <a:pt x="2241" y="2159000"/>
                </a:lnTo>
                <a:lnTo>
                  <a:pt x="5025" y="2209800"/>
                </a:lnTo>
                <a:lnTo>
                  <a:pt x="8901" y="2247900"/>
                </a:lnTo>
                <a:lnTo>
                  <a:pt x="13856" y="2298700"/>
                </a:lnTo>
                <a:lnTo>
                  <a:pt x="19879" y="2349500"/>
                </a:lnTo>
                <a:lnTo>
                  <a:pt x="26957" y="2400300"/>
                </a:lnTo>
                <a:lnTo>
                  <a:pt x="35078" y="2438400"/>
                </a:lnTo>
                <a:lnTo>
                  <a:pt x="44228" y="2489200"/>
                </a:lnTo>
                <a:lnTo>
                  <a:pt x="54397" y="2540000"/>
                </a:lnTo>
                <a:lnTo>
                  <a:pt x="65571" y="2578100"/>
                </a:lnTo>
                <a:lnTo>
                  <a:pt x="77738" y="2628900"/>
                </a:lnTo>
                <a:lnTo>
                  <a:pt x="90887" y="2667000"/>
                </a:lnTo>
                <a:lnTo>
                  <a:pt x="105003" y="2717800"/>
                </a:lnTo>
                <a:lnTo>
                  <a:pt x="120076" y="2755900"/>
                </a:lnTo>
                <a:lnTo>
                  <a:pt x="136092" y="2794000"/>
                </a:lnTo>
                <a:lnTo>
                  <a:pt x="153040" y="2844800"/>
                </a:lnTo>
                <a:lnTo>
                  <a:pt x="170906" y="2882900"/>
                </a:lnTo>
                <a:lnTo>
                  <a:pt x="189680" y="2921000"/>
                </a:lnTo>
                <a:lnTo>
                  <a:pt x="209347" y="2971800"/>
                </a:lnTo>
                <a:lnTo>
                  <a:pt x="229897" y="3009900"/>
                </a:lnTo>
                <a:lnTo>
                  <a:pt x="251316" y="3048000"/>
                </a:lnTo>
                <a:lnTo>
                  <a:pt x="273592" y="3086100"/>
                </a:lnTo>
                <a:lnTo>
                  <a:pt x="296713" y="3124200"/>
                </a:lnTo>
                <a:lnTo>
                  <a:pt x="320666" y="3162300"/>
                </a:lnTo>
                <a:lnTo>
                  <a:pt x="345440" y="3200400"/>
                </a:lnTo>
                <a:lnTo>
                  <a:pt x="371021" y="3238500"/>
                </a:lnTo>
                <a:lnTo>
                  <a:pt x="397398" y="3276600"/>
                </a:lnTo>
                <a:lnTo>
                  <a:pt x="424557" y="3314700"/>
                </a:lnTo>
                <a:lnTo>
                  <a:pt x="452488" y="3352800"/>
                </a:lnTo>
                <a:lnTo>
                  <a:pt x="481176" y="3390900"/>
                </a:lnTo>
                <a:lnTo>
                  <a:pt x="510610" y="3416300"/>
                </a:lnTo>
                <a:lnTo>
                  <a:pt x="540778" y="3454400"/>
                </a:lnTo>
                <a:lnTo>
                  <a:pt x="571667" y="3479800"/>
                </a:lnTo>
                <a:lnTo>
                  <a:pt x="603265" y="3517900"/>
                </a:lnTo>
                <a:lnTo>
                  <a:pt x="635560" y="3543300"/>
                </a:lnTo>
                <a:lnTo>
                  <a:pt x="668538" y="3581400"/>
                </a:lnTo>
                <a:lnTo>
                  <a:pt x="702188" y="3606800"/>
                </a:lnTo>
                <a:lnTo>
                  <a:pt x="736498" y="3644900"/>
                </a:lnTo>
                <a:lnTo>
                  <a:pt x="771455" y="3670300"/>
                </a:lnTo>
                <a:lnTo>
                  <a:pt x="807046" y="3695700"/>
                </a:lnTo>
                <a:lnTo>
                  <a:pt x="843259" y="3721100"/>
                </a:lnTo>
                <a:lnTo>
                  <a:pt x="880083" y="3746500"/>
                </a:lnTo>
                <a:lnTo>
                  <a:pt x="917503" y="3771900"/>
                </a:lnTo>
                <a:lnTo>
                  <a:pt x="994089" y="3822700"/>
                </a:lnTo>
                <a:lnTo>
                  <a:pt x="1072915" y="3873500"/>
                </a:lnTo>
                <a:lnTo>
                  <a:pt x="1113139" y="3886200"/>
                </a:lnTo>
                <a:lnTo>
                  <a:pt x="1195143" y="3937000"/>
                </a:lnTo>
                <a:lnTo>
                  <a:pt x="1279142" y="3962400"/>
                </a:lnTo>
                <a:lnTo>
                  <a:pt x="1321858" y="3987800"/>
                </a:lnTo>
                <a:lnTo>
                  <a:pt x="1365036" y="4000500"/>
                </a:lnTo>
                <a:lnTo>
                  <a:pt x="1679167" y="4089400"/>
                </a:lnTo>
                <a:lnTo>
                  <a:pt x="2440204" y="4089400"/>
                </a:lnTo>
                <a:lnTo>
                  <a:pt x="2754335" y="4000500"/>
                </a:lnTo>
                <a:lnTo>
                  <a:pt x="2797513" y="3987800"/>
                </a:lnTo>
                <a:lnTo>
                  <a:pt x="2840229" y="3962400"/>
                </a:lnTo>
                <a:lnTo>
                  <a:pt x="2924228" y="3937000"/>
                </a:lnTo>
                <a:lnTo>
                  <a:pt x="3006232" y="3886200"/>
                </a:lnTo>
                <a:lnTo>
                  <a:pt x="3046456" y="3873500"/>
                </a:lnTo>
                <a:lnTo>
                  <a:pt x="3125282" y="3822700"/>
                </a:lnTo>
                <a:lnTo>
                  <a:pt x="3201868" y="3771900"/>
                </a:lnTo>
                <a:lnTo>
                  <a:pt x="3239288" y="3746500"/>
                </a:lnTo>
                <a:lnTo>
                  <a:pt x="3276112" y="3721100"/>
                </a:lnTo>
                <a:lnTo>
                  <a:pt x="3312325" y="3695700"/>
                </a:lnTo>
                <a:lnTo>
                  <a:pt x="3347916" y="3670300"/>
                </a:lnTo>
                <a:lnTo>
                  <a:pt x="3382873" y="3644900"/>
                </a:lnTo>
                <a:lnTo>
                  <a:pt x="3417183" y="3606800"/>
                </a:lnTo>
                <a:lnTo>
                  <a:pt x="3450833" y="3581400"/>
                </a:lnTo>
                <a:lnTo>
                  <a:pt x="3483811" y="3543300"/>
                </a:lnTo>
                <a:lnTo>
                  <a:pt x="3516106" y="3517900"/>
                </a:lnTo>
                <a:lnTo>
                  <a:pt x="3547704" y="3479800"/>
                </a:lnTo>
                <a:lnTo>
                  <a:pt x="3578593" y="3454400"/>
                </a:lnTo>
                <a:lnTo>
                  <a:pt x="3608761" y="3416300"/>
                </a:lnTo>
                <a:lnTo>
                  <a:pt x="3638195" y="3390900"/>
                </a:lnTo>
                <a:lnTo>
                  <a:pt x="3666883" y="3352800"/>
                </a:lnTo>
                <a:lnTo>
                  <a:pt x="3694814" y="3314700"/>
                </a:lnTo>
                <a:lnTo>
                  <a:pt x="3721973" y="3276600"/>
                </a:lnTo>
                <a:lnTo>
                  <a:pt x="3748350" y="3238500"/>
                </a:lnTo>
                <a:lnTo>
                  <a:pt x="3773931" y="3200400"/>
                </a:lnTo>
                <a:lnTo>
                  <a:pt x="3798705" y="3162300"/>
                </a:lnTo>
                <a:lnTo>
                  <a:pt x="3822658" y="3124200"/>
                </a:lnTo>
                <a:lnTo>
                  <a:pt x="3845779" y="3086100"/>
                </a:lnTo>
                <a:lnTo>
                  <a:pt x="3868055" y="3048000"/>
                </a:lnTo>
                <a:lnTo>
                  <a:pt x="3889474" y="3009900"/>
                </a:lnTo>
                <a:lnTo>
                  <a:pt x="3910024" y="2971800"/>
                </a:lnTo>
                <a:lnTo>
                  <a:pt x="3929691" y="2921000"/>
                </a:lnTo>
                <a:lnTo>
                  <a:pt x="3948465" y="2882900"/>
                </a:lnTo>
                <a:lnTo>
                  <a:pt x="3966331" y="2844800"/>
                </a:lnTo>
                <a:lnTo>
                  <a:pt x="3983279" y="2794000"/>
                </a:lnTo>
                <a:lnTo>
                  <a:pt x="3999295" y="2755900"/>
                </a:lnTo>
                <a:lnTo>
                  <a:pt x="4014368" y="2717800"/>
                </a:lnTo>
                <a:lnTo>
                  <a:pt x="4028484" y="2667000"/>
                </a:lnTo>
                <a:lnTo>
                  <a:pt x="4041633" y="2628900"/>
                </a:lnTo>
                <a:lnTo>
                  <a:pt x="4053800" y="2578100"/>
                </a:lnTo>
                <a:lnTo>
                  <a:pt x="4064974" y="2540000"/>
                </a:lnTo>
                <a:lnTo>
                  <a:pt x="4075143" y="2489200"/>
                </a:lnTo>
                <a:lnTo>
                  <a:pt x="4084293" y="2438400"/>
                </a:lnTo>
                <a:lnTo>
                  <a:pt x="4092414" y="2400300"/>
                </a:lnTo>
                <a:lnTo>
                  <a:pt x="4099492" y="2349500"/>
                </a:lnTo>
                <a:lnTo>
                  <a:pt x="4105515" y="2298700"/>
                </a:lnTo>
                <a:lnTo>
                  <a:pt x="4110470" y="2247900"/>
                </a:lnTo>
                <a:lnTo>
                  <a:pt x="4114346" y="2209800"/>
                </a:lnTo>
                <a:lnTo>
                  <a:pt x="4117130" y="2159000"/>
                </a:lnTo>
                <a:lnTo>
                  <a:pt x="4118809" y="2108200"/>
                </a:lnTo>
                <a:lnTo>
                  <a:pt x="4119371" y="2057400"/>
                </a:lnTo>
                <a:lnTo>
                  <a:pt x="4118809" y="2006600"/>
                </a:lnTo>
                <a:lnTo>
                  <a:pt x="4117130" y="1968500"/>
                </a:lnTo>
                <a:lnTo>
                  <a:pt x="4114346" y="1917700"/>
                </a:lnTo>
                <a:lnTo>
                  <a:pt x="4110470" y="1866900"/>
                </a:lnTo>
                <a:lnTo>
                  <a:pt x="4105515" y="1816100"/>
                </a:lnTo>
                <a:lnTo>
                  <a:pt x="4099492" y="1778000"/>
                </a:lnTo>
                <a:lnTo>
                  <a:pt x="4092414" y="1727200"/>
                </a:lnTo>
                <a:lnTo>
                  <a:pt x="4084293" y="1676400"/>
                </a:lnTo>
                <a:lnTo>
                  <a:pt x="4075143" y="1638300"/>
                </a:lnTo>
                <a:lnTo>
                  <a:pt x="4064974" y="1587500"/>
                </a:lnTo>
                <a:lnTo>
                  <a:pt x="4053800" y="1549400"/>
                </a:lnTo>
                <a:lnTo>
                  <a:pt x="4041633" y="1498600"/>
                </a:lnTo>
                <a:lnTo>
                  <a:pt x="4028484" y="1460500"/>
                </a:lnTo>
                <a:lnTo>
                  <a:pt x="4014368" y="1409700"/>
                </a:lnTo>
                <a:lnTo>
                  <a:pt x="3999295" y="1371600"/>
                </a:lnTo>
                <a:lnTo>
                  <a:pt x="3983279" y="1320800"/>
                </a:lnTo>
                <a:lnTo>
                  <a:pt x="3966331" y="1282700"/>
                </a:lnTo>
                <a:lnTo>
                  <a:pt x="3948465" y="1244600"/>
                </a:lnTo>
                <a:lnTo>
                  <a:pt x="3929691" y="1193800"/>
                </a:lnTo>
                <a:lnTo>
                  <a:pt x="3910024" y="1155700"/>
                </a:lnTo>
                <a:lnTo>
                  <a:pt x="3889474" y="1117600"/>
                </a:lnTo>
                <a:lnTo>
                  <a:pt x="3868055" y="1079500"/>
                </a:lnTo>
                <a:lnTo>
                  <a:pt x="3845779" y="1028700"/>
                </a:lnTo>
                <a:lnTo>
                  <a:pt x="3822658" y="990600"/>
                </a:lnTo>
                <a:lnTo>
                  <a:pt x="3798705" y="952500"/>
                </a:lnTo>
                <a:lnTo>
                  <a:pt x="3773931" y="914400"/>
                </a:lnTo>
                <a:lnTo>
                  <a:pt x="3748350" y="876300"/>
                </a:lnTo>
                <a:lnTo>
                  <a:pt x="3721973" y="850900"/>
                </a:lnTo>
                <a:lnTo>
                  <a:pt x="3694814" y="812800"/>
                </a:lnTo>
                <a:lnTo>
                  <a:pt x="3666883" y="774700"/>
                </a:lnTo>
                <a:lnTo>
                  <a:pt x="3638195" y="736600"/>
                </a:lnTo>
                <a:lnTo>
                  <a:pt x="3608761" y="698500"/>
                </a:lnTo>
                <a:lnTo>
                  <a:pt x="3578593" y="673100"/>
                </a:lnTo>
                <a:lnTo>
                  <a:pt x="3547704" y="635000"/>
                </a:lnTo>
                <a:lnTo>
                  <a:pt x="3516106" y="609600"/>
                </a:lnTo>
                <a:lnTo>
                  <a:pt x="3483811" y="571500"/>
                </a:lnTo>
                <a:lnTo>
                  <a:pt x="3450833" y="546100"/>
                </a:lnTo>
                <a:lnTo>
                  <a:pt x="3417183" y="508000"/>
                </a:lnTo>
                <a:lnTo>
                  <a:pt x="3382873" y="482600"/>
                </a:lnTo>
                <a:lnTo>
                  <a:pt x="3347916" y="457200"/>
                </a:lnTo>
                <a:lnTo>
                  <a:pt x="3312325" y="431800"/>
                </a:lnTo>
                <a:lnTo>
                  <a:pt x="3276112" y="393700"/>
                </a:lnTo>
                <a:lnTo>
                  <a:pt x="3239288" y="368300"/>
                </a:lnTo>
                <a:lnTo>
                  <a:pt x="3201868" y="342900"/>
                </a:lnTo>
                <a:lnTo>
                  <a:pt x="3163861" y="317500"/>
                </a:lnTo>
                <a:lnTo>
                  <a:pt x="3125282" y="304800"/>
                </a:lnTo>
                <a:lnTo>
                  <a:pt x="3046456" y="254000"/>
                </a:lnTo>
                <a:lnTo>
                  <a:pt x="3006232" y="228600"/>
                </a:lnTo>
                <a:lnTo>
                  <a:pt x="2965486" y="215900"/>
                </a:lnTo>
                <a:lnTo>
                  <a:pt x="2924228" y="190500"/>
                </a:lnTo>
                <a:lnTo>
                  <a:pt x="2882472" y="177800"/>
                </a:lnTo>
                <a:lnTo>
                  <a:pt x="2840229" y="152400"/>
                </a:lnTo>
                <a:lnTo>
                  <a:pt x="2754335" y="127000"/>
                </a:lnTo>
                <a:lnTo>
                  <a:pt x="2710708" y="101600"/>
                </a:lnTo>
                <a:lnTo>
                  <a:pt x="2531954" y="50800"/>
                </a:lnTo>
                <a:close/>
              </a:path>
              <a:path w="4119879" h="4114800">
                <a:moveTo>
                  <a:pt x="2393779" y="25400"/>
                </a:moveTo>
                <a:lnTo>
                  <a:pt x="1725592" y="25400"/>
                </a:lnTo>
                <a:lnTo>
                  <a:pt x="1633104" y="50800"/>
                </a:lnTo>
                <a:lnTo>
                  <a:pt x="2486267" y="50800"/>
                </a:lnTo>
                <a:lnTo>
                  <a:pt x="2393779" y="25400"/>
                </a:lnTo>
                <a:close/>
              </a:path>
              <a:path w="4119879" h="4114800">
                <a:moveTo>
                  <a:pt x="2299889" y="12700"/>
                </a:moveTo>
                <a:lnTo>
                  <a:pt x="1819482" y="12700"/>
                </a:lnTo>
                <a:lnTo>
                  <a:pt x="1772368" y="25400"/>
                </a:lnTo>
                <a:lnTo>
                  <a:pt x="2347003" y="25400"/>
                </a:lnTo>
                <a:lnTo>
                  <a:pt x="2299889" y="12700"/>
                </a:lnTo>
                <a:close/>
              </a:path>
              <a:path w="4119879" h="4114800">
                <a:moveTo>
                  <a:pt x="2156645" y="0"/>
                </a:moveTo>
                <a:lnTo>
                  <a:pt x="1962726" y="0"/>
                </a:lnTo>
                <a:lnTo>
                  <a:pt x="1914673" y="12700"/>
                </a:lnTo>
                <a:lnTo>
                  <a:pt x="2204698" y="12700"/>
                </a:lnTo>
                <a:lnTo>
                  <a:pt x="2156645" y="0"/>
                </a:lnTo>
                <a:close/>
              </a:path>
            </a:pathLst>
          </a:custGeom>
          <a:solidFill>
            <a:srgbClr val="7E7E7E">
              <a:alpha val="19999"/>
            </a:srgbClr>
          </a:solidFill>
        </p:spPr>
        <p:txBody>
          <a:bodyPr wrap="square" lIns="0" tIns="0" rIns="0" bIns="0" rtlCol="0"/>
          <a:lstStyle/>
          <a:p>
            <a:endParaRPr sz="2400"/>
          </a:p>
        </p:txBody>
      </p:sp>
      <p:sp>
        <p:nvSpPr>
          <p:cNvPr id="3" name="object 3"/>
          <p:cNvSpPr/>
          <p:nvPr/>
        </p:nvSpPr>
        <p:spPr>
          <a:xfrm>
            <a:off x="4301743" y="3568192"/>
            <a:ext cx="2313093" cy="2302933"/>
          </a:xfrm>
          <a:custGeom>
            <a:avLst/>
            <a:gdLst/>
            <a:ahLst/>
            <a:cxnLst/>
            <a:rect l="l" t="t" r="r" b="b"/>
            <a:pathLst>
              <a:path w="1734820" h="1727200">
                <a:moveTo>
                  <a:pt x="1734312" y="0"/>
                </a:moveTo>
                <a:lnTo>
                  <a:pt x="1378584" y="0"/>
                </a:lnTo>
                <a:lnTo>
                  <a:pt x="1371727" y="134619"/>
                </a:lnTo>
                <a:lnTo>
                  <a:pt x="1365944" y="182990"/>
                </a:lnTo>
                <a:lnTo>
                  <a:pt x="1358504" y="230833"/>
                </a:lnTo>
                <a:lnTo>
                  <a:pt x="1349437" y="278117"/>
                </a:lnTo>
                <a:lnTo>
                  <a:pt x="1338771" y="324814"/>
                </a:lnTo>
                <a:lnTo>
                  <a:pt x="1326536" y="370894"/>
                </a:lnTo>
                <a:lnTo>
                  <a:pt x="1312763" y="416326"/>
                </a:lnTo>
                <a:lnTo>
                  <a:pt x="1297480" y="461082"/>
                </a:lnTo>
                <a:lnTo>
                  <a:pt x="1280718" y="505132"/>
                </a:lnTo>
                <a:lnTo>
                  <a:pt x="1262507" y="548445"/>
                </a:lnTo>
                <a:lnTo>
                  <a:pt x="1242875" y="590993"/>
                </a:lnTo>
                <a:lnTo>
                  <a:pt x="1221853" y="632745"/>
                </a:lnTo>
                <a:lnTo>
                  <a:pt x="1199471" y="673672"/>
                </a:lnTo>
                <a:lnTo>
                  <a:pt x="1175757" y="713745"/>
                </a:lnTo>
                <a:lnTo>
                  <a:pt x="1150743" y="752933"/>
                </a:lnTo>
                <a:lnTo>
                  <a:pt x="1124457" y="791206"/>
                </a:lnTo>
                <a:lnTo>
                  <a:pt x="1096929" y="828537"/>
                </a:lnTo>
                <a:lnTo>
                  <a:pt x="1068189" y="864893"/>
                </a:lnTo>
                <a:lnTo>
                  <a:pt x="1038267" y="900247"/>
                </a:lnTo>
                <a:lnTo>
                  <a:pt x="1007192" y="934567"/>
                </a:lnTo>
                <a:lnTo>
                  <a:pt x="974994" y="967825"/>
                </a:lnTo>
                <a:lnTo>
                  <a:pt x="941703" y="999991"/>
                </a:lnTo>
                <a:lnTo>
                  <a:pt x="907349" y="1031035"/>
                </a:lnTo>
                <a:lnTo>
                  <a:pt x="871961" y="1060928"/>
                </a:lnTo>
                <a:lnTo>
                  <a:pt x="835568" y="1089639"/>
                </a:lnTo>
                <a:lnTo>
                  <a:pt x="798201" y="1117139"/>
                </a:lnTo>
                <a:lnTo>
                  <a:pt x="759890" y="1143399"/>
                </a:lnTo>
                <a:lnTo>
                  <a:pt x="720663" y="1168389"/>
                </a:lnTo>
                <a:lnTo>
                  <a:pt x="680551" y="1192078"/>
                </a:lnTo>
                <a:lnTo>
                  <a:pt x="639584" y="1214438"/>
                </a:lnTo>
                <a:lnTo>
                  <a:pt x="597790" y="1235439"/>
                </a:lnTo>
                <a:lnTo>
                  <a:pt x="555201" y="1255051"/>
                </a:lnTo>
                <a:lnTo>
                  <a:pt x="511845" y="1273244"/>
                </a:lnTo>
                <a:lnTo>
                  <a:pt x="467752" y="1289989"/>
                </a:lnTo>
                <a:lnTo>
                  <a:pt x="422953" y="1305256"/>
                </a:lnTo>
                <a:lnTo>
                  <a:pt x="377475" y="1319015"/>
                </a:lnTo>
                <a:lnTo>
                  <a:pt x="331351" y="1331237"/>
                </a:lnTo>
                <a:lnTo>
                  <a:pt x="284608" y="1341892"/>
                </a:lnTo>
                <a:lnTo>
                  <a:pt x="237277" y="1350950"/>
                </a:lnTo>
                <a:lnTo>
                  <a:pt x="189388" y="1358382"/>
                </a:lnTo>
                <a:lnTo>
                  <a:pt x="140969" y="1364157"/>
                </a:lnTo>
                <a:lnTo>
                  <a:pt x="0" y="1371269"/>
                </a:lnTo>
                <a:lnTo>
                  <a:pt x="0" y="1726692"/>
                </a:lnTo>
                <a:lnTo>
                  <a:pt x="89281" y="1724431"/>
                </a:lnTo>
                <a:lnTo>
                  <a:pt x="137633" y="1721312"/>
                </a:lnTo>
                <a:lnTo>
                  <a:pt x="185617" y="1716883"/>
                </a:lnTo>
                <a:lnTo>
                  <a:pt x="233214" y="1711161"/>
                </a:lnTo>
                <a:lnTo>
                  <a:pt x="280407" y="1704164"/>
                </a:lnTo>
                <a:lnTo>
                  <a:pt x="327178" y="1695910"/>
                </a:lnTo>
                <a:lnTo>
                  <a:pt x="373509" y="1686416"/>
                </a:lnTo>
                <a:lnTo>
                  <a:pt x="419382" y="1675701"/>
                </a:lnTo>
                <a:lnTo>
                  <a:pt x="464779" y="1663782"/>
                </a:lnTo>
                <a:lnTo>
                  <a:pt x="509682" y="1650678"/>
                </a:lnTo>
                <a:lnTo>
                  <a:pt x="554074" y="1636405"/>
                </a:lnTo>
                <a:lnTo>
                  <a:pt x="597937" y="1620982"/>
                </a:lnTo>
                <a:lnTo>
                  <a:pt x="641252" y="1604427"/>
                </a:lnTo>
                <a:lnTo>
                  <a:pt x="684003" y="1586757"/>
                </a:lnTo>
                <a:lnTo>
                  <a:pt x="726171" y="1567991"/>
                </a:lnTo>
                <a:lnTo>
                  <a:pt x="767737" y="1548146"/>
                </a:lnTo>
                <a:lnTo>
                  <a:pt x="808686" y="1527240"/>
                </a:lnTo>
                <a:lnTo>
                  <a:pt x="848997" y="1505291"/>
                </a:lnTo>
                <a:lnTo>
                  <a:pt x="888655" y="1482317"/>
                </a:lnTo>
                <a:lnTo>
                  <a:pt x="927640" y="1458335"/>
                </a:lnTo>
                <a:lnTo>
                  <a:pt x="965935" y="1433364"/>
                </a:lnTo>
                <a:lnTo>
                  <a:pt x="1003522" y="1407421"/>
                </a:lnTo>
                <a:lnTo>
                  <a:pt x="1040384" y="1380524"/>
                </a:lnTo>
                <a:lnTo>
                  <a:pt x="1076501" y="1352691"/>
                </a:lnTo>
                <a:lnTo>
                  <a:pt x="1111858" y="1323940"/>
                </a:lnTo>
                <a:lnTo>
                  <a:pt x="1146435" y="1294288"/>
                </a:lnTo>
                <a:lnTo>
                  <a:pt x="1180215" y="1263754"/>
                </a:lnTo>
                <a:lnTo>
                  <a:pt x="1213179" y="1232356"/>
                </a:lnTo>
                <a:lnTo>
                  <a:pt x="1245311" y="1200110"/>
                </a:lnTo>
                <a:lnTo>
                  <a:pt x="1276592" y="1167036"/>
                </a:lnTo>
                <a:lnTo>
                  <a:pt x="1307005" y="1133150"/>
                </a:lnTo>
                <a:lnTo>
                  <a:pt x="1336530" y="1098471"/>
                </a:lnTo>
                <a:lnTo>
                  <a:pt x="1365152" y="1063016"/>
                </a:lnTo>
                <a:lnTo>
                  <a:pt x="1392851" y="1026804"/>
                </a:lnTo>
                <a:lnTo>
                  <a:pt x="1419611" y="989853"/>
                </a:lnTo>
                <a:lnTo>
                  <a:pt x="1445412" y="952179"/>
                </a:lnTo>
                <a:lnTo>
                  <a:pt x="1470238" y="913801"/>
                </a:lnTo>
                <a:lnTo>
                  <a:pt x="1494070" y="874737"/>
                </a:lnTo>
                <a:lnTo>
                  <a:pt x="1516890" y="835005"/>
                </a:lnTo>
                <a:lnTo>
                  <a:pt x="1538681" y="794621"/>
                </a:lnTo>
                <a:lnTo>
                  <a:pt x="1559425" y="753606"/>
                </a:lnTo>
                <a:lnTo>
                  <a:pt x="1579104" y="711975"/>
                </a:lnTo>
                <a:lnTo>
                  <a:pt x="1597700" y="669747"/>
                </a:lnTo>
                <a:lnTo>
                  <a:pt x="1615195" y="626941"/>
                </a:lnTo>
                <a:lnTo>
                  <a:pt x="1631572" y="583572"/>
                </a:lnTo>
                <a:lnTo>
                  <a:pt x="1646812" y="539661"/>
                </a:lnTo>
                <a:lnTo>
                  <a:pt x="1660898" y="495223"/>
                </a:lnTo>
                <a:lnTo>
                  <a:pt x="1673811" y="450278"/>
                </a:lnTo>
                <a:lnTo>
                  <a:pt x="1685535" y="404843"/>
                </a:lnTo>
                <a:lnTo>
                  <a:pt x="1696050" y="358935"/>
                </a:lnTo>
                <a:lnTo>
                  <a:pt x="1705340" y="312574"/>
                </a:lnTo>
                <a:lnTo>
                  <a:pt x="1713386" y="265776"/>
                </a:lnTo>
                <a:lnTo>
                  <a:pt x="1720170" y="218559"/>
                </a:lnTo>
                <a:lnTo>
                  <a:pt x="1725676" y="170942"/>
                </a:lnTo>
                <a:lnTo>
                  <a:pt x="1734312" y="0"/>
                </a:lnTo>
                <a:close/>
              </a:path>
            </a:pathLst>
          </a:custGeom>
          <a:solidFill>
            <a:srgbClr val="6FAC46">
              <a:alpha val="90194"/>
            </a:srgbClr>
          </a:solidFill>
        </p:spPr>
        <p:txBody>
          <a:bodyPr wrap="square" lIns="0" tIns="0" rIns="0" bIns="0" rtlCol="0"/>
          <a:lstStyle/>
          <a:p>
            <a:endParaRPr sz="2400"/>
          </a:p>
        </p:txBody>
      </p:sp>
      <p:sp>
        <p:nvSpPr>
          <p:cNvPr id="4" name="object 4"/>
          <p:cNvSpPr txBox="1"/>
          <p:nvPr/>
        </p:nvSpPr>
        <p:spPr>
          <a:xfrm>
            <a:off x="2166282" y="2555918"/>
            <a:ext cx="2782993" cy="1231106"/>
          </a:xfrm>
          <a:prstGeom prst="rect">
            <a:avLst/>
          </a:prstGeom>
        </p:spPr>
        <p:txBody>
          <a:bodyPr vert="horz" wrap="square" lIns="0" tIns="0" rIns="0" bIns="0" rtlCol="0">
            <a:spAutoFit/>
          </a:bodyPr>
          <a:lstStyle/>
          <a:p>
            <a:pPr marL="16933"/>
            <a:r>
              <a:rPr sz="8000" spc="-7" dirty="0">
                <a:latin typeface="Calibri Light"/>
                <a:cs typeface="Calibri Light"/>
              </a:rPr>
              <a:t>G</a:t>
            </a:r>
            <a:r>
              <a:rPr sz="8000" spc="-87" dirty="0">
                <a:latin typeface="Calibri Light"/>
                <a:cs typeface="Calibri Light"/>
              </a:rPr>
              <a:t>O</a:t>
            </a:r>
            <a:r>
              <a:rPr sz="8000" spc="-7" dirty="0">
                <a:latin typeface="Calibri Light"/>
                <a:cs typeface="Calibri Light"/>
              </a:rPr>
              <a:t>ALS</a:t>
            </a:r>
            <a:endParaRPr sz="8000">
              <a:latin typeface="Calibri Light"/>
              <a:cs typeface="Calibri Light"/>
            </a:endParaRPr>
          </a:p>
        </p:txBody>
      </p:sp>
      <p:sp>
        <p:nvSpPr>
          <p:cNvPr id="5" name="object 5"/>
          <p:cNvSpPr/>
          <p:nvPr/>
        </p:nvSpPr>
        <p:spPr>
          <a:xfrm>
            <a:off x="6169152" y="3023615"/>
            <a:ext cx="435187" cy="436880"/>
          </a:xfrm>
          <a:custGeom>
            <a:avLst/>
            <a:gdLst/>
            <a:ahLst/>
            <a:cxnLst/>
            <a:rect l="l" t="t" r="r" b="b"/>
            <a:pathLst>
              <a:path w="326389" h="327660">
                <a:moveTo>
                  <a:pt x="163068" y="0"/>
                </a:moveTo>
                <a:lnTo>
                  <a:pt x="119723" y="5856"/>
                </a:lnTo>
                <a:lnTo>
                  <a:pt x="80772" y="22380"/>
                </a:lnTo>
                <a:lnTo>
                  <a:pt x="47767" y="48006"/>
                </a:lnTo>
                <a:lnTo>
                  <a:pt x="22267" y="81167"/>
                </a:lnTo>
                <a:lnTo>
                  <a:pt x="5826" y="120297"/>
                </a:lnTo>
                <a:lnTo>
                  <a:pt x="0" y="163830"/>
                </a:lnTo>
                <a:lnTo>
                  <a:pt x="5826" y="207362"/>
                </a:lnTo>
                <a:lnTo>
                  <a:pt x="22267" y="246492"/>
                </a:lnTo>
                <a:lnTo>
                  <a:pt x="47767" y="279654"/>
                </a:lnTo>
                <a:lnTo>
                  <a:pt x="80772" y="305279"/>
                </a:lnTo>
                <a:lnTo>
                  <a:pt x="119723" y="321803"/>
                </a:lnTo>
                <a:lnTo>
                  <a:pt x="163068" y="327660"/>
                </a:lnTo>
                <a:lnTo>
                  <a:pt x="206412" y="321803"/>
                </a:lnTo>
                <a:lnTo>
                  <a:pt x="245363" y="305279"/>
                </a:lnTo>
                <a:lnTo>
                  <a:pt x="278368" y="279654"/>
                </a:lnTo>
                <a:lnTo>
                  <a:pt x="303868" y="246492"/>
                </a:lnTo>
                <a:lnTo>
                  <a:pt x="320309" y="207362"/>
                </a:lnTo>
                <a:lnTo>
                  <a:pt x="326136" y="163830"/>
                </a:lnTo>
                <a:lnTo>
                  <a:pt x="320309" y="120297"/>
                </a:lnTo>
                <a:lnTo>
                  <a:pt x="303868" y="81167"/>
                </a:lnTo>
                <a:lnTo>
                  <a:pt x="278368" y="48006"/>
                </a:lnTo>
                <a:lnTo>
                  <a:pt x="245363" y="22380"/>
                </a:lnTo>
                <a:lnTo>
                  <a:pt x="206412" y="5856"/>
                </a:lnTo>
                <a:lnTo>
                  <a:pt x="163068" y="0"/>
                </a:lnTo>
                <a:close/>
              </a:path>
            </a:pathLst>
          </a:custGeom>
          <a:solidFill>
            <a:srgbClr val="7E7E7E">
              <a:alpha val="79998"/>
            </a:srgbClr>
          </a:solidFill>
        </p:spPr>
        <p:txBody>
          <a:bodyPr wrap="square" lIns="0" tIns="0" rIns="0" bIns="0" rtlCol="0"/>
          <a:lstStyle/>
          <a:p>
            <a:endParaRPr sz="2400"/>
          </a:p>
        </p:txBody>
      </p:sp>
      <p:sp>
        <p:nvSpPr>
          <p:cNvPr id="6" name="object 6"/>
          <p:cNvSpPr txBox="1">
            <a:spLocks noGrp="1"/>
          </p:cNvSpPr>
          <p:nvPr>
            <p:ph type="title"/>
          </p:nvPr>
        </p:nvSpPr>
        <p:spPr>
          <a:xfrm>
            <a:off x="7666397" y="1699160"/>
            <a:ext cx="4161367" cy="3168944"/>
          </a:xfrm>
          <a:prstGeom prst="rect">
            <a:avLst/>
          </a:prstGeom>
        </p:spPr>
        <p:txBody>
          <a:bodyPr vert="horz" wrap="square" lIns="0" tIns="0" rIns="0" bIns="0" rtlCol="0" anchor="ctr" anchorCtr="0">
            <a:spAutoFit/>
          </a:bodyPr>
          <a:lstStyle/>
          <a:p>
            <a:pPr marL="16933" marR="6773">
              <a:lnSpc>
                <a:spcPct val="142800"/>
              </a:lnSpc>
            </a:pPr>
            <a:r>
              <a:rPr lang="es-ES" sz="2400" spc="-87" dirty="0">
                <a:solidFill>
                  <a:srgbClr val="001858"/>
                </a:solidFill>
              </a:rPr>
              <a:t>To share a general </a:t>
            </a:r>
            <a:r>
              <a:rPr lang="es-ES" sz="2400" spc="-87" dirty="0" err="1">
                <a:solidFill>
                  <a:srgbClr val="001858"/>
                </a:solidFill>
              </a:rPr>
              <a:t>view</a:t>
            </a:r>
            <a:r>
              <a:rPr lang="es-ES" sz="2400" spc="-87" dirty="0">
                <a:solidFill>
                  <a:srgbClr val="001858"/>
                </a:solidFill>
              </a:rPr>
              <a:t> </a:t>
            </a:r>
            <a:r>
              <a:rPr lang="es-ES" sz="2400" spc="-87" dirty="0" err="1">
                <a:solidFill>
                  <a:srgbClr val="001858"/>
                </a:solidFill>
              </a:rPr>
              <a:t>of</a:t>
            </a:r>
            <a:r>
              <a:rPr lang="es-ES" sz="2400" spc="-87" dirty="0">
                <a:solidFill>
                  <a:srgbClr val="001858"/>
                </a:solidFill>
              </a:rPr>
              <a:t> </a:t>
            </a:r>
            <a:r>
              <a:rPr lang="en-US" sz="2400" spc="-87" dirty="0">
                <a:solidFill>
                  <a:srgbClr val="001858"/>
                </a:solidFill>
              </a:rPr>
              <a:t>Members Portal - Collaboration Hub and the role of the Admin of each group</a:t>
            </a:r>
            <a:r>
              <a:rPr lang="es-ES" sz="2400" spc="-227" dirty="0">
                <a:solidFill>
                  <a:srgbClr val="001858"/>
                </a:solidFill>
              </a:rPr>
              <a:t> </a:t>
            </a:r>
            <a:r>
              <a:rPr lang="es-ES" sz="2400" spc="-227" dirty="0" smtClean="0">
                <a:solidFill>
                  <a:srgbClr val="001858"/>
                </a:solidFill>
              </a:rPr>
              <a:t>(</a:t>
            </a:r>
            <a:r>
              <a:rPr lang="es-ES" sz="2400" spc="-227" dirty="0">
                <a:solidFill>
                  <a:srgbClr val="001858"/>
                </a:solidFill>
              </a:rPr>
              <a:t>C</a:t>
            </a:r>
            <a:r>
              <a:rPr lang="es-ES" sz="2400" spc="-227" dirty="0" smtClean="0">
                <a:solidFill>
                  <a:srgbClr val="001858"/>
                </a:solidFill>
              </a:rPr>
              <a:t>ommittees </a:t>
            </a:r>
            <a:r>
              <a:rPr lang="es-ES" sz="2400" spc="-227" dirty="0">
                <a:solidFill>
                  <a:srgbClr val="001858"/>
                </a:solidFill>
              </a:rPr>
              <a:t>and T</a:t>
            </a:r>
            <a:r>
              <a:rPr lang="es-ES" sz="2400" spc="-227" dirty="0" smtClean="0">
                <a:solidFill>
                  <a:srgbClr val="001858"/>
                </a:solidFill>
              </a:rPr>
              <a:t>ask </a:t>
            </a:r>
            <a:r>
              <a:rPr lang="es-ES" sz="2400" spc="-227" dirty="0">
                <a:solidFill>
                  <a:srgbClr val="001858"/>
                </a:solidFill>
              </a:rPr>
              <a:t>F</a:t>
            </a:r>
            <a:r>
              <a:rPr lang="es-ES" sz="2400" spc="-227" dirty="0" smtClean="0">
                <a:solidFill>
                  <a:srgbClr val="001858"/>
                </a:solidFill>
              </a:rPr>
              <a:t>orces</a:t>
            </a:r>
            <a:r>
              <a:rPr lang="es-ES" sz="2400" spc="-227" dirty="0">
                <a:solidFill>
                  <a:srgbClr val="001858"/>
                </a:solidFill>
              </a:rPr>
              <a:t>).</a:t>
            </a:r>
            <a:endParaRPr sz="2400" dirty="0"/>
          </a:p>
        </p:txBody>
      </p:sp>
      <p:sp>
        <p:nvSpPr>
          <p:cNvPr id="8" name="灯片编号占位符 7"/>
          <p:cNvSpPr>
            <a:spLocks noGrp="1"/>
          </p:cNvSpPr>
          <p:nvPr>
            <p:ph type="sldNum" sz="quarter" idx="7"/>
          </p:nvPr>
        </p:nvSpPr>
        <p:spPr>
          <a:xfrm>
            <a:off x="4862237" y="6410634"/>
            <a:ext cx="2804160" cy="342900"/>
          </a:xfrm>
        </p:spPr>
        <p:txBody>
          <a:bodyPr/>
          <a:lstStyle/>
          <a:p>
            <a:pPr algn="ctr"/>
            <a:fld id="{B6F15528-21DE-4FAA-801E-634DDDAF4B2B}" type="slidenum">
              <a:rPr lang="en-GB" smtClean="0"/>
              <a:pPr algn="ctr"/>
              <a:t>27</a:t>
            </a:fld>
            <a:endParaRPr lang="en-GB"/>
          </a:p>
        </p:txBody>
      </p:sp>
    </p:spTree>
    <p:extLst>
      <p:ext uri="{BB962C8B-B14F-4D97-AF65-F5344CB8AC3E}">
        <p14:creationId xmlns:p14="http://schemas.microsoft.com/office/powerpoint/2010/main" val="22942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2CF75B2A-2205-9A85-06D9-7B03326D2B81}"/>
              </a:ext>
            </a:extLst>
          </p:cNvPr>
          <p:cNvSpPr>
            <a:spLocks noGrp="1"/>
          </p:cNvSpPr>
          <p:nvPr>
            <p:ph type="sldNum" sz="quarter" idx="12"/>
          </p:nvPr>
        </p:nvSpPr>
        <p:spPr/>
        <p:txBody>
          <a:bodyPr/>
          <a:lstStyle/>
          <a:p>
            <a:fld id="{49AE70B2-8BF9-45C0-BB95-33D1B9D3A854}" type="slidenum">
              <a:rPr lang="zh-CN" altLang="en-US" smtClean="0"/>
              <a:t>28</a:t>
            </a:fld>
            <a:endParaRPr lang="en-US" altLang="zh-CN"/>
          </a:p>
        </p:txBody>
      </p:sp>
      <p:sp>
        <p:nvSpPr>
          <p:cNvPr id="3" name="TextBox 2">
            <a:extLst>
              <a:ext uri="{FF2B5EF4-FFF2-40B4-BE49-F238E27FC236}">
                <a16:creationId xmlns="" xmlns:a16="http://schemas.microsoft.com/office/drawing/2014/main" id="{88416F79-042E-A388-2B63-4D9A7D3726AB}"/>
              </a:ext>
            </a:extLst>
          </p:cNvPr>
          <p:cNvSpPr txBox="1"/>
          <p:nvPr/>
        </p:nvSpPr>
        <p:spPr>
          <a:xfrm>
            <a:off x="243840" y="170179"/>
            <a:ext cx="11704320" cy="6401753"/>
          </a:xfrm>
          <a:prstGeom prst="rect">
            <a:avLst/>
          </a:prstGeom>
          <a:noFill/>
        </p:spPr>
        <p:txBody>
          <a:bodyPr wrap="square" rtlCol="0">
            <a:spAutoFit/>
          </a:bodyPr>
          <a:lstStyle/>
          <a:p>
            <a:pPr marL="342900" indent="-342900">
              <a:buFont typeface="+mj-lt"/>
              <a:buAutoNum type="arabicPeriod"/>
            </a:pPr>
            <a:r>
              <a:rPr lang="en-US" sz="1300" b="1" dirty="0"/>
              <a:t>What is the Members Portal - Collaboration Hub?</a:t>
            </a:r>
          </a:p>
          <a:p>
            <a:pPr marL="342900" indent="-342900">
              <a:buFont typeface="+mj-lt"/>
              <a:buAutoNum type="arabicPeriod"/>
            </a:pPr>
            <a:endParaRPr lang="es-ES" sz="1300" b="1" dirty="0"/>
          </a:p>
          <a:p>
            <a:r>
              <a:rPr lang="en-US" sz="1300" dirty="0"/>
              <a:t>Is an open section to all members of the Members Portal where Committees and Task Forces have their own and private  space/group  to communicate themselves by :</a:t>
            </a:r>
          </a:p>
          <a:p>
            <a:pPr marL="342900" indent="-342900">
              <a:buFont typeface="+mj-lt"/>
              <a:buAutoNum type="arabicPeriod"/>
            </a:pPr>
            <a:endParaRPr lang="en-US" sz="1300" dirty="0"/>
          </a:p>
          <a:p>
            <a:pPr marL="800100" lvl="1" indent="-342900">
              <a:buFont typeface="Arial" panose="020B0604020202020204" pitchFamily="34" charset="0"/>
              <a:buChar char="•"/>
            </a:pPr>
            <a:r>
              <a:rPr lang="en-US" sz="1300" dirty="0"/>
              <a:t>Publish content </a:t>
            </a:r>
          </a:p>
          <a:p>
            <a:pPr marL="800100" lvl="1" indent="-342900">
              <a:buFont typeface="Arial" panose="020B0604020202020204" pitchFamily="34" charset="0"/>
              <a:buChar char="•"/>
            </a:pPr>
            <a:r>
              <a:rPr lang="en-US" sz="1300" dirty="0"/>
              <a:t>Organize meetings</a:t>
            </a:r>
          </a:p>
          <a:p>
            <a:pPr marL="800100" lvl="1" indent="-342900">
              <a:buFont typeface="Arial" panose="020B0604020202020204" pitchFamily="34" charset="0"/>
              <a:buChar char="•"/>
            </a:pPr>
            <a:r>
              <a:rPr lang="en-US" sz="1300" dirty="0"/>
              <a:t>Share documents </a:t>
            </a:r>
            <a:endParaRPr lang="en-US" sz="1300" b="1" dirty="0"/>
          </a:p>
          <a:p>
            <a:pPr marL="342900" indent="-342900">
              <a:buFont typeface="+mj-lt"/>
              <a:buAutoNum type="arabicPeriod"/>
            </a:pPr>
            <a:endParaRPr lang="en-US" sz="1300" b="1" dirty="0"/>
          </a:p>
          <a:p>
            <a:pPr marL="342900" indent="-342900">
              <a:buFont typeface="+mj-lt"/>
              <a:buAutoNum type="arabicPeriod" startAt="2"/>
            </a:pPr>
            <a:r>
              <a:rPr lang="en-US" sz="1300" b="1" dirty="0"/>
              <a:t>How the Collaboration Hub works? </a:t>
            </a:r>
          </a:p>
          <a:p>
            <a:pPr marL="342900" indent="-342900">
              <a:buFont typeface="+mj-lt"/>
              <a:buAutoNum type="arabicPeriod" startAt="2"/>
            </a:pPr>
            <a:endParaRPr lang="en-US" sz="1300" b="1" dirty="0"/>
          </a:p>
          <a:p>
            <a:pPr marL="800100" lvl="1" indent="-342900">
              <a:buFont typeface="Arial" panose="020B0604020202020204" pitchFamily="34" charset="0"/>
              <a:buChar char="•"/>
            </a:pPr>
            <a:r>
              <a:rPr lang="en-US" sz="1300" dirty="0"/>
              <a:t>Each Committee and Task Force assign one administrator (ADMIN)  of the group.</a:t>
            </a:r>
          </a:p>
          <a:p>
            <a:pPr marL="800100" lvl="1" indent="-342900">
              <a:buFont typeface="Arial" panose="020B0604020202020204" pitchFamily="34" charset="0"/>
              <a:buChar char="•"/>
            </a:pPr>
            <a:r>
              <a:rPr lang="en-US" sz="1300" dirty="0"/>
              <a:t>The ADMIN  is able to manage the digital platform on the backend (CMS) of the Collaboration Hub.</a:t>
            </a:r>
          </a:p>
          <a:p>
            <a:pPr marL="800100" lvl="1" indent="-342900">
              <a:buFont typeface="Arial" panose="020B0604020202020204" pitchFamily="34" charset="0"/>
              <a:buChar char="•"/>
            </a:pPr>
            <a:r>
              <a:rPr lang="en-US" sz="1300" dirty="0"/>
              <a:t>The ADMIN will be able to edit the group, manage members, create meetings and publish documents .</a:t>
            </a:r>
          </a:p>
          <a:p>
            <a:pPr marL="800100" lvl="1" indent="-342900">
              <a:buFont typeface="Arial" panose="020B0604020202020204" pitchFamily="34" charset="0"/>
              <a:buChar char="•"/>
            </a:pPr>
            <a:r>
              <a:rPr lang="en-US" sz="1300" dirty="0"/>
              <a:t>The ADMIN will receive a personal training by the IGU Secretariat – in the following weeks - and technical support. During triennium.</a:t>
            </a:r>
          </a:p>
          <a:p>
            <a:pPr marL="457200" indent="-457200">
              <a:buFont typeface="+mj-lt"/>
              <a:buAutoNum type="arabicPeriod" startAt="2"/>
            </a:pPr>
            <a:endParaRPr lang="en-US" sz="1300" b="1" dirty="0"/>
          </a:p>
          <a:p>
            <a:pPr marL="457200" indent="-457200">
              <a:buFont typeface="+mj-lt"/>
              <a:buAutoNum type="arabicPeriod" startAt="2"/>
            </a:pPr>
            <a:r>
              <a:rPr lang="en-US" sz="1300" b="1" dirty="0"/>
              <a:t>How members of each Committee and TF can join groups on  Collaboration Hub?</a:t>
            </a:r>
          </a:p>
          <a:p>
            <a:pPr marL="457200" indent="-457200">
              <a:buFont typeface="+mj-lt"/>
              <a:buAutoNum type="arabicPeriod" startAt="2"/>
            </a:pPr>
            <a:endParaRPr lang="en-US" sz="1300" b="1" dirty="0"/>
          </a:p>
          <a:p>
            <a:r>
              <a:rPr lang="en-US" sz="1300" dirty="0"/>
              <a:t>Members of each Committee and Task Force will join the group  the belong by:</a:t>
            </a:r>
          </a:p>
          <a:p>
            <a:pPr marL="342900" indent="-342900">
              <a:buFont typeface="+mj-lt"/>
              <a:buAutoNum type="arabicPeriod" startAt="2"/>
            </a:pPr>
            <a:endParaRPr lang="en-US" sz="1300" dirty="0"/>
          </a:p>
          <a:p>
            <a:pPr marL="800100" lvl="1" indent="-342900">
              <a:buFont typeface="+mj-lt"/>
              <a:buAutoNum type="arabicPeriod"/>
            </a:pPr>
            <a:r>
              <a:rPr lang="en-US" sz="1300" dirty="0"/>
              <a:t>Registration on the Members Portal</a:t>
            </a:r>
          </a:p>
          <a:p>
            <a:pPr marL="800100" lvl="1" indent="-342900">
              <a:buFont typeface="+mj-lt"/>
              <a:buAutoNum type="arabicPeriod"/>
            </a:pPr>
            <a:r>
              <a:rPr lang="en-US" sz="1300" dirty="0"/>
              <a:t>Get into Collaboration Hub</a:t>
            </a:r>
          </a:p>
          <a:p>
            <a:pPr marL="800100" lvl="1" indent="-342900">
              <a:buFont typeface="+mj-lt"/>
              <a:buAutoNum type="arabicPeriod"/>
            </a:pPr>
            <a:r>
              <a:rPr lang="en-US" sz="1300" dirty="0"/>
              <a:t>Registration on the group</a:t>
            </a:r>
          </a:p>
          <a:p>
            <a:pPr lvl="1"/>
            <a:endParaRPr lang="en-US" sz="1300" dirty="0"/>
          </a:p>
          <a:p>
            <a:endParaRPr lang="en-US" sz="1300" b="1" dirty="0"/>
          </a:p>
          <a:p>
            <a:r>
              <a:rPr lang="en-US" sz="1300" b="1" dirty="0"/>
              <a:t>IMPORTANT: </a:t>
            </a:r>
            <a:r>
              <a:rPr lang="en-US" sz="1300" dirty="0"/>
              <a:t>The Collaboration Hub doesn´t replace the current process of nomination  to recruit CC members. </a:t>
            </a:r>
          </a:p>
          <a:p>
            <a:r>
              <a:rPr lang="en-US" sz="1300" dirty="0"/>
              <a:t>Members who request Registration on a group of the Collaboration Hub, must be official members of a Committee or Task Force to be accepted by the ADMIN and join..</a:t>
            </a:r>
          </a:p>
          <a:p>
            <a:r>
              <a:rPr lang="en-US" sz="1300" dirty="0"/>
              <a:t>In case a member of the Members Portal requests to join a  group he/she  doesn't belong, the ADMIN will invite him/her  to follow the nomination process in order to evaluate acceptance accordingly. </a:t>
            </a:r>
          </a:p>
          <a:p>
            <a:endParaRPr lang="en-US" sz="2000" b="1" dirty="0"/>
          </a:p>
        </p:txBody>
      </p:sp>
    </p:spTree>
    <p:extLst>
      <p:ext uri="{BB962C8B-B14F-4D97-AF65-F5344CB8AC3E}">
        <p14:creationId xmlns:p14="http://schemas.microsoft.com/office/powerpoint/2010/main" val="94568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4216AA2-D2CA-73F4-9AEF-31BC3BB9B949}"/>
              </a:ext>
            </a:extLst>
          </p:cNvPr>
          <p:cNvSpPr>
            <a:spLocks noGrp="1"/>
          </p:cNvSpPr>
          <p:nvPr>
            <p:ph type="sldNum" sz="quarter" idx="7"/>
          </p:nvPr>
        </p:nvSpPr>
        <p:spPr/>
        <p:txBody>
          <a:bodyPr/>
          <a:lstStyle/>
          <a:p>
            <a:fld id="{B6F15528-21DE-4FAA-801E-634DDDAF4B2B}" type="slidenum">
              <a:rPr lang="en-US" smtClean="0"/>
              <a:t>29</a:t>
            </a:fld>
            <a:endParaRPr lang="en-US"/>
          </a:p>
        </p:txBody>
      </p:sp>
      <p:pic>
        <p:nvPicPr>
          <p:cNvPr id="4" name="Picture 3">
            <a:extLst>
              <a:ext uri="{FF2B5EF4-FFF2-40B4-BE49-F238E27FC236}">
                <a16:creationId xmlns="" xmlns:a16="http://schemas.microsoft.com/office/drawing/2014/main" id="{A7676A9E-C82B-863C-4955-8849CEDE52C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4">
            <a:extLst>
              <a:ext uri="{FF2B5EF4-FFF2-40B4-BE49-F238E27FC236}">
                <a16:creationId xmlns="" xmlns:a16="http://schemas.microsoft.com/office/drawing/2014/main" id="{B7205456-65CE-42E6-4F29-D0F433966399}"/>
              </a:ext>
            </a:extLst>
          </p:cNvPr>
          <p:cNvSpPr/>
          <p:nvPr/>
        </p:nvSpPr>
        <p:spPr>
          <a:xfrm>
            <a:off x="9284677" y="970670"/>
            <a:ext cx="1505243"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97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12518" y="1271270"/>
            <a:ext cx="11314381" cy="5142230"/>
          </a:xfrm>
        </p:spPr>
        <p:txBody>
          <a:bodyPr>
            <a:normAutofit fontScale="62500" lnSpcReduction="20000"/>
          </a:bodyPr>
          <a:lstStyle/>
          <a:p>
            <a:pPr marL="0" indent="0">
              <a:buNone/>
            </a:pPr>
            <a:r>
              <a:rPr lang="en-US" altLang="zh-CN" sz="2900" b="0" dirty="0">
                <a:solidFill>
                  <a:schemeClr val="tx1"/>
                </a:solidFill>
                <a:latin typeface="微软雅黑" panose="020B0503020204020204" pitchFamily="34" charset="-122"/>
                <a:ea typeface="微软雅黑" panose="020B0503020204020204" pitchFamily="34" charset="-122"/>
                <a:sym typeface="+mn-ea"/>
              </a:rPr>
              <a:t>Moderated By CC Chair</a:t>
            </a:r>
          </a:p>
          <a:p>
            <a:pPr marL="457200" indent="-457200">
              <a:buFont typeface="+mj-lt"/>
              <a:buAutoNum type="arabicPeriod"/>
            </a:pPr>
            <a:r>
              <a:rPr lang="en-US" altLang="zh-CN" sz="2900" b="0" dirty="0">
                <a:solidFill>
                  <a:schemeClr val="tx1"/>
                </a:solidFill>
                <a:latin typeface="微软雅黑" panose="020B0503020204020204" pitchFamily="34" charset="-122"/>
                <a:ea typeface="微软雅黑" panose="020B0503020204020204" pitchFamily="34" charset="-122"/>
                <a:sym typeface="+mn-ea"/>
              </a:rPr>
              <a:t>Welcome by Mme. </a:t>
            </a:r>
            <a:r>
              <a:rPr lang="en-US" altLang="zh-CN" sz="2900" b="0" dirty="0" smtClean="0">
                <a:solidFill>
                  <a:schemeClr val="tx1"/>
                </a:solidFill>
                <a:latin typeface="微软雅黑" panose="020B0503020204020204" pitchFamily="34" charset="-122"/>
                <a:ea typeface="微软雅黑" panose="020B0503020204020204" pitchFamily="34" charset="-122"/>
                <a:sym typeface="+mn-ea"/>
              </a:rPr>
              <a:t>LI </a:t>
            </a:r>
            <a:r>
              <a:rPr lang="en-US" altLang="zh-CN" sz="2900" b="0" dirty="0">
                <a:solidFill>
                  <a:schemeClr val="tx1"/>
                </a:solidFill>
                <a:latin typeface="微软雅黑" panose="020B0503020204020204" pitchFamily="34" charset="-122"/>
                <a:ea typeface="微软雅黑" panose="020B0503020204020204" pitchFamily="34" charset="-122"/>
                <a:sym typeface="+mn-ea"/>
              </a:rPr>
              <a:t>Yalan, IGU President</a:t>
            </a:r>
          </a:p>
          <a:p>
            <a:pPr marL="457200" indent="-457200">
              <a:buFont typeface="+mj-lt"/>
              <a:buAutoNum type="arabicPeriod"/>
            </a:pPr>
            <a:r>
              <a:rPr lang="en-US" altLang="zh-CN" sz="2900" b="0" dirty="0">
                <a:solidFill>
                  <a:schemeClr val="tx1"/>
                </a:solidFill>
                <a:latin typeface="微软雅黑" panose="020B0503020204020204" pitchFamily="34" charset="-122"/>
                <a:ea typeface="微软雅黑" panose="020B0503020204020204" pitchFamily="34" charset="-122"/>
                <a:sym typeface="+mn-ea"/>
              </a:rPr>
              <a:t>Self Introduction</a:t>
            </a:r>
            <a:r>
              <a:rPr lang="zh-CN" altLang="en-US" sz="2900" b="0" dirty="0">
                <a:solidFill>
                  <a:schemeClr val="tx1"/>
                </a:solidFill>
                <a:latin typeface="微软雅黑" panose="020B0503020204020204" pitchFamily="34" charset="-122"/>
                <a:ea typeface="微软雅黑" panose="020B0503020204020204" pitchFamily="34" charset="-122"/>
                <a:sym typeface="+mn-ea"/>
              </a:rPr>
              <a:t> </a:t>
            </a:r>
            <a:r>
              <a:rPr lang="en-US" altLang="zh-CN" sz="2900" b="0" dirty="0">
                <a:solidFill>
                  <a:schemeClr val="tx1"/>
                </a:solidFill>
                <a:latin typeface="微软雅黑" panose="020B0503020204020204" pitchFamily="34" charset="-122"/>
                <a:ea typeface="微软雅黑" panose="020B0503020204020204" pitchFamily="34" charset="-122"/>
                <a:sym typeface="+mn-ea"/>
              </a:rPr>
              <a:t>of</a:t>
            </a:r>
            <a:r>
              <a:rPr lang="zh-CN" altLang="en-US" sz="2900" b="0" dirty="0">
                <a:solidFill>
                  <a:schemeClr val="tx1"/>
                </a:solidFill>
                <a:latin typeface="微软雅黑" panose="020B0503020204020204" pitchFamily="34" charset="-122"/>
                <a:ea typeface="微软雅黑" panose="020B0503020204020204" pitchFamily="34" charset="-122"/>
                <a:sym typeface="+mn-ea"/>
              </a:rPr>
              <a:t> </a:t>
            </a:r>
            <a:r>
              <a:rPr lang="en-US" altLang="zh-CN" sz="2900" b="0" dirty="0">
                <a:solidFill>
                  <a:schemeClr val="tx1"/>
                </a:solidFill>
                <a:latin typeface="微软雅黑" panose="020B0503020204020204" pitchFamily="34" charset="-122"/>
                <a:ea typeface="微软雅黑" panose="020B0503020204020204" pitchFamily="34" charset="-122"/>
                <a:sym typeface="+mn-ea"/>
              </a:rPr>
              <a:t>Each</a:t>
            </a:r>
            <a:r>
              <a:rPr lang="zh-CN" altLang="en-US" sz="2900" b="0" dirty="0">
                <a:solidFill>
                  <a:schemeClr val="tx1"/>
                </a:solidFill>
                <a:latin typeface="微软雅黑" panose="020B0503020204020204" pitchFamily="34" charset="-122"/>
                <a:ea typeface="微软雅黑" panose="020B0503020204020204" pitchFamily="34" charset="-122"/>
                <a:sym typeface="+mn-ea"/>
              </a:rPr>
              <a:t> </a:t>
            </a:r>
            <a:r>
              <a:rPr lang="en-US" altLang="zh-CN" sz="2900" b="0" dirty="0">
                <a:solidFill>
                  <a:schemeClr val="tx1"/>
                </a:solidFill>
                <a:latin typeface="微软雅黑" panose="020B0503020204020204" pitchFamily="34" charset="-122"/>
                <a:ea typeface="微软雅黑" panose="020B0503020204020204" pitchFamily="34" charset="-122"/>
                <a:sym typeface="+mn-ea"/>
              </a:rPr>
              <a:t>Chair</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sym typeface="+mn-ea"/>
              </a:rPr>
              <a:t>Current and Long-Term Tasks by Dr. YANG lei</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Updated Information of CC by Dr. </a:t>
            </a:r>
            <a:r>
              <a:rPr lang="en-US" altLang="ko-KR" sz="2900" b="0" dirty="0" smtClean="0">
                <a:solidFill>
                  <a:schemeClr val="tx1"/>
                </a:solidFill>
                <a:latin typeface="微软雅黑" panose="020B0503020204020204" pitchFamily="34" charset="-122"/>
                <a:ea typeface="微软雅黑" panose="020B0503020204020204" pitchFamily="34" charset="-122"/>
                <a:cs typeface="+mj-lt"/>
                <a:sym typeface="+mn-ea"/>
              </a:rPr>
              <a:t>ZHU </a:t>
            </a: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Kai</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Introduction to IGU Members Portal by Marcela</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Introduction to SCOA by Secretariat Tatiana</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Work Progress of Renewable </a:t>
            </a:r>
            <a:r>
              <a:rPr lang="en-US" altLang="ko-KR" sz="2900" b="0" dirty="0" smtClean="0">
                <a:solidFill>
                  <a:schemeClr val="tx1"/>
                </a:solidFill>
                <a:latin typeface="微软雅黑" panose="020B0503020204020204" pitchFamily="34" charset="-122"/>
                <a:ea typeface="微软雅黑" panose="020B0503020204020204" pitchFamily="34" charset="-122"/>
                <a:cs typeface="+mj-lt"/>
                <a:sym typeface="+mn-ea"/>
              </a:rPr>
              <a:t>Gases </a:t>
            </a: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Database Report by Gerard Martinus</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Work Progress of World LNG Report by </a:t>
            </a:r>
            <a:r>
              <a:rPr lang="en-US" altLang="ko-KR" sz="2900" b="0" dirty="0" smtClean="0">
                <a:solidFill>
                  <a:schemeClr val="tx1"/>
                </a:solidFill>
                <a:latin typeface="微软雅黑" panose="020B0503020204020204" pitchFamily="34" charset="-122"/>
                <a:ea typeface="微软雅黑" panose="020B0503020204020204" pitchFamily="34" charset="-122"/>
                <a:cs typeface="+mj-lt"/>
                <a:sym typeface="+mn-ea"/>
              </a:rPr>
              <a:t>LIANG </a:t>
            </a:r>
            <a:r>
              <a:rPr lang="en-US" altLang="ko-KR" sz="2900" b="0" dirty="0">
                <a:solidFill>
                  <a:schemeClr val="tx1"/>
                </a:solidFill>
                <a:latin typeface="微软雅黑" panose="020B0503020204020204" pitchFamily="34" charset="-122"/>
                <a:ea typeface="微软雅黑" panose="020B0503020204020204" pitchFamily="34" charset="-122"/>
                <a:cs typeface="+mj-lt"/>
                <a:sym typeface="+mn-ea"/>
              </a:rPr>
              <a:t>Dong (CNOOC)</a:t>
            </a:r>
          </a:p>
          <a:p>
            <a:pPr marL="457200" indent="-457200">
              <a:buFont typeface="+mj-lt"/>
              <a:buAutoNum type="arabicPeriod"/>
            </a:pPr>
            <a:r>
              <a:rPr lang="en-US" altLang="ko-KR" sz="2900" b="0" dirty="0">
                <a:solidFill>
                  <a:schemeClr val="tx1"/>
                </a:solidFill>
                <a:latin typeface="微软雅黑" panose="020B0503020204020204" pitchFamily="34" charset="-122"/>
                <a:ea typeface="微软雅黑" panose="020B0503020204020204" pitchFamily="34" charset="-122"/>
                <a:sym typeface="+mn-ea"/>
              </a:rPr>
              <a:t>Other Issues to </a:t>
            </a:r>
            <a:r>
              <a:rPr lang="en-US" altLang="ko-KR" sz="2900" b="0" dirty="0" smtClean="0">
                <a:solidFill>
                  <a:schemeClr val="tx1"/>
                </a:solidFill>
                <a:latin typeface="微软雅黑" panose="020B0503020204020204" pitchFamily="34" charset="-122"/>
                <a:ea typeface="微软雅黑" panose="020B0503020204020204" pitchFamily="34" charset="-122"/>
                <a:sym typeface="+mn-ea"/>
              </a:rPr>
              <a:t>Discuss</a:t>
            </a:r>
          </a:p>
          <a:p>
            <a:pPr marL="0" indent="0">
              <a:buNone/>
            </a:pPr>
            <a:r>
              <a:rPr lang="en-US" altLang="ko-KR" sz="2900" b="0" dirty="0" smtClean="0">
                <a:solidFill>
                  <a:schemeClr val="tx1"/>
                </a:solidFill>
                <a:latin typeface="微软雅黑" panose="020B0503020204020204" pitchFamily="34" charset="-122"/>
                <a:ea typeface="微软雅黑" panose="020B0503020204020204" pitchFamily="34" charset="-122"/>
                <a:cs typeface="+mj-lt"/>
                <a:sym typeface="+mn-ea"/>
              </a:rPr>
              <a:t>Annex: </a:t>
            </a:r>
            <a:r>
              <a:rPr lang="en-GB" altLang="ko-KR" sz="2900" b="0" dirty="0">
                <a:solidFill>
                  <a:schemeClr val="tx1"/>
                </a:solidFill>
                <a:latin typeface="微软雅黑" panose="020B0503020204020204" pitchFamily="34" charset="-122"/>
                <a:ea typeface="微软雅黑" panose="020B0503020204020204" pitchFamily="34" charset="-122"/>
                <a:cs typeface="+mj-lt"/>
                <a:sym typeface="+mn-ea"/>
              </a:rPr>
              <a:t>Role of </a:t>
            </a:r>
            <a:r>
              <a:rPr lang="en-GB" altLang="ko-KR" sz="2900" b="0" dirty="0" smtClean="0">
                <a:solidFill>
                  <a:schemeClr val="tx1"/>
                </a:solidFill>
                <a:latin typeface="微软雅黑" panose="020B0503020204020204" pitchFamily="34" charset="-122"/>
                <a:ea typeface="微软雅黑" panose="020B0503020204020204" pitchFamily="34" charset="-122"/>
                <a:cs typeface="+mj-lt"/>
                <a:sym typeface="+mn-ea"/>
              </a:rPr>
              <a:t>ADMIN-Training </a:t>
            </a:r>
            <a:r>
              <a:rPr lang="en-GB" altLang="ko-KR" sz="2900" b="0" dirty="0">
                <a:solidFill>
                  <a:schemeClr val="tx1"/>
                </a:solidFill>
                <a:latin typeface="微软雅黑" panose="020B0503020204020204" pitchFamily="34" charset="-122"/>
                <a:ea typeface="微软雅黑" panose="020B0503020204020204" pitchFamily="34" charset="-122"/>
                <a:cs typeface="+mj-lt"/>
                <a:sym typeface="+mn-ea"/>
              </a:rPr>
              <a:t>Session Overview </a:t>
            </a:r>
            <a:endParaRPr lang="en-US" altLang="ko-KR" sz="2900" dirty="0">
              <a:latin typeface="微软雅黑" panose="020B0503020204020204" charset="-122"/>
              <a:ea typeface="微软雅黑" panose="020B0503020204020204" charset="-122"/>
              <a:cs typeface="+mj-lt"/>
              <a:sym typeface="+mn-ea"/>
            </a:endParaRPr>
          </a:p>
          <a:p>
            <a:endParaRPr lang="en-US" altLang="ko-KR" dirty="0">
              <a:latin typeface="微软雅黑" panose="020B0503020204020204" charset="-122"/>
              <a:ea typeface="微软雅黑" panose="020B0503020204020204" charset="-122"/>
              <a:cs typeface="+mj-lt"/>
              <a:sym typeface="+mn-ea"/>
            </a:endParaRPr>
          </a:p>
          <a:p>
            <a:endParaRPr lang="en-US" altLang="ko-KR" dirty="0">
              <a:latin typeface="微软雅黑" panose="020B0503020204020204" charset="-122"/>
              <a:ea typeface="微软雅黑" panose="020B0503020204020204" charset="-122"/>
              <a:cs typeface="+mj-lt"/>
              <a:sym typeface="+mn-ea"/>
            </a:endParaRPr>
          </a:p>
          <a:p>
            <a:endParaRPr lang="en-GB"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t>3</a:t>
            </a:fld>
            <a:endParaRPr lang="en-US" altLang="zh-CN"/>
          </a:p>
        </p:txBody>
      </p:sp>
      <p:sp>
        <p:nvSpPr>
          <p:cNvPr id="4" name="标题 3"/>
          <p:cNvSpPr>
            <a:spLocks noGrp="1"/>
          </p:cNvSpPr>
          <p:nvPr>
            <p:ph type="title"/>
          </p:nvPr>
        </p:nvSpPr>
        <p:spPr>
          <a:xfrm>
            <a:off x="712518" y="386080"/>
            <a:ext cx="11127691" cy="705485"/>
          </a:xfrm>
        </p:spPr>
        <p:txBody>
          <a:bodyPr/>
          <a:lstStyle/>
          <a:p>
            <a:r>
              <a:rPr lang="en-US" dirty="0"/>
              <a:t>Agenda</a:t>
            </a:r>
            <a:endParaRPr lang="en-GB" dirty="0"/>
          </a:p>
        </p:txBody>
      </p:sp>
    </p:spTree>
    <p:extLst>
      <p:ext uri="{BB962C8B-B14F-4D97-AF65-F5344CB8AC3E}">
        <p14:creationId xmlns:p14="http://schemas.microsoft.com/office/powerpoint/2010/main" val="275475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53F155E-2925-1F45-8FC0-1F3E72D14525}"/>
              </a:ext>
            </a:extLst>
          </p:cNvPr>
          <p:cNvSpPr>
            <a:spLocks noGrp="1"/>
          </p:cNvSpPr>
          <p:nvPr>
            <p:ph type="sldNum" sz="quarter" idx="7"/>
          </p:nvPr>
        </p:nvSpPr>
        <p:spPr/>
        <p:txBody>
          <a:bodyPr/>
          <a:lstStyle/>
          <a:p>
            <a:fld id="{B6F15528-21DE-4FAA-801E-634DDDAF4B2B}" type="slidenum">
              <a:rPr lang="en-US" smtClean="0"/>
              <a:t>30</a:t>
            </a:fld>
            <a:endParaRPr lang="en-US"/>
          </a:p>
        </p:txBody>
      </p:sp>
      <p:pic>
        <p:nvPicPr>
          <p:cNvPr id="4" name="Picture 3">
            <a:extLst>
              <a:ext uri="{FF2B5EF4-FFF2-40B4-BE49-F238E27FC236}">
                <a16:creationId xmlns="" xmlns:a16="http://schemas.microsoft.com/office/drawing/2014/main" id="{4C1DC6CA-7ABD-447E-5CE3-8DA43B03BBF0}"/>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4">
            <a:extLst>
              <a:ext uri="{FF2B5EF4-FFF2-40B4-BE49-F238E27FC236}">
                <a16:creationId xmlns="" xmlns:a16="http://schemas.microsoft.com/office/drawing/2014/main" id="{0A17C361-6747-032F-0E49-009E2008916C}"/>
              </a:ext>
            </a:extLst>
          </p:cNvPr>
          <p:cNvSpPr/>
          <p:nvPr/>
        </p:nvSpPr>
        <p:spPr>
          <a:xfrm>
            <a:off x="1209822" y="3953022"/>
            <a:ext cx="2194560" cy="801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5C9566F0-615B-B052-D765-1BF1020745D2}"/>
              </a:ext>
            </a:extLst>
          </p:cNvPr>
          <p:cNvSpPr/>
          <p:nvPr/>
        </p:nvSpPr>
        <p:spPr>
          <a:xfrm>
            <a:off x="8944708" y="4808807"/>
            <a:ext cx="2194560" cy="801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66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DAC92E2-F5E1-1C50-6BD4-263493ED012D}"/>
              </a:ext>
            </a:extLst>
          </p:cNvPr>
          <p:cNvPicPr>
            <a:picLocks noChangeAspect="1"/>
          </p:cNvPicPr>
          <p:nvPr/>
        </p:nvPicPr>
        <p:blipFill>
          <a:blip r:embed="rId2"/>
          <a:stretch>
            <a:fillRect/>
          </a:stretch>
        </p:blipFill>
        <p:spPr>
          <a:xfrm>
            <a:off x="38100" y="-163427"/>
            <a:ext cx="12192000" cy="6854653"/>
          </a:xfrm>
          <a:prstGeom prst="rect">
            <a:avLst/>
          </a:prstGeom>
        </p:spPr>
      </p:pic>
      <p:sp>
        <p:nvSpPr>
          <p:cNvPr id="3" name="Slide Number Placeholder 2">
            <a:extLst>
              <a:ext uri="{FF2B5EF4-FFF2-40B4-BE49-F238E27FC236}">
                <a16:creationId xmlns="" xmlns:a16="http://schemas.microsoft.com/office/drawing/2014/main" id="{FC45752D-9F19-70C6-B534-2AE703DDCE22}"/>
              </a:ext>
            </a:extLst>
          </p:cNvPr>
          <p:cNvSpPr>
            <a:spLocks noGrp="1"/>
          </p:cNvSpPr>
          <p:nvPr>
            <p:ph type="sldNum" sz="quarter" idx="7"/>
          </p:nvPr>
        </p:nvSpPr>
        <p:spPr>
          <a:xfrm>
            <a:off x="3373511" y="5958841"/>
            <a:ext cx="2804160" cy="342900"/>
          </a:xfrm>
        </p:spPr>
        <p:txBody>
          <a:bodyPr/>
          <a:lstStyle/>
          <a:p>
            <a:fld id="{B6F15528-21DE-4FAA-801E-634DDDAF4B2B}" type="slidenum">
              <a:rPr lang="en-US" smtClean="0"/>
              <a:t>31</a:t>
            </a:fld>
            <a:endParaRPr lang="en-US" dirty="0"/>
          </a:p>
        </p:txBody>
      </p:sp>
      <p:sp>
        <p:nvSpPr>
          <p:cNvPr id="6" name="Rectangle 5">
            <a:extLst>
              <a:ext uri="{FF2B5EF4-FFF2-40B4-BE49-F238E27FC236}">
                <a16:creationId xmlns="" xmlns:a16="http://schemas.microsoft.com/office/drawing/2014/main" id="{B1BF22FA-46CF-1117-E337-AE8A825845DF}"/>
              </a:ext>
            </a:extLst>
          </p:cNvPr>
          <p:cNvSpPr/>
          <p:nvPr/>
        </p:nvSpPr>
        <p:spPr>
          <a:xfrm>
            <a:off x="8932985" y="2264898"/>
            <a:ext cx="1969477"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C19EB49C-C785-26D1-C836-3E840EF1750A}"/>
              </a:ext>
            </a:extLst>
          </p:cNvPr>
          <p:cNvSpPr/>
          <p:nvPr/>
        </p:nvSpPr>
        <p:spPr>
          <a:xfrm>
            <a:off x="9214338" y="970672"/>
            <a:ext cx="1814733"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1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705CBB7-EA15-E26E-C52F-80B9444D29E2}"/>
              </a:ext>
            </a:extLst>
          </p:cNvPr>
          <p:cNvSpPr>
            <a:spLocks noGrp="1"/>
          </p:cNvSpPr>
          <p:nvPr>
            <p:ph type="sldNum" sz="quarter" idx="7"/>
          </p:nvPr>
        </p:nvSpPr>
        <p:spPr/>
        <p:txBody>
          <a:bodyPr/>
          <a:lstStyle/>
          <a:p>
            <a:fld id="{B6F15528-21DE-4FAA-801E-634DDDAF4B2B}" type="slidenum">
              <a:rPr lang="en-US" smtClean="0"/>
              <a:t>32</a:t>
            </a:fld>
            <a:endParaRPr lang="en-US"/>
          </a:p>
        </p:txBody>
      </p:sp>
      <p:pic>
        <p:nvPicPr>
          <p:cNvPr id="6" name="Picture 5">
            <a:extLst>
              <a:ext uri="{FF2B5EF4-FFF2-40B4-BE49-F238E27FC236}">
                <a16:creationId xmlns="" xmlns:a16="http://schemas.microsoft.com/office/drawing/2014/main" id="{FA60822B-DCCE-B776-8BC7-A60BC4A3D341}"/>
              </a:ext>
            </a:extLst>
          </p:cNvPr>
          <p:cNvPicPr>
            <a:picLocks noChangeAspect="1"/>
          </p:cNvPicPr>
          <p:nvPr/>
        </p:nvPicPr>
        <p:blipFill rotWithShape="1">
          <a:blip r:embed="rId2"/>
          <a:srcRect l="25500" r="26385"/>
          <a:stretch/>
        </p:blipFill>
        <p:spPr>
          <a:xfrm>
            <a:off x="0" y="3347"/>
            <a:ext cx="5866228" cy="6854653"/>
          </a:xfrm>
          <a:prstGeom prst="rect">
            <a:avLst/>
          </a:prstGeom>
        </p:spPr>
      </p:pic>
      <p:pic>
        <p:nvPicPr>
          <p:cNvPr id="9" name="Picture 8">
            <a:extLst>
              <a:ext uri="{FF2B5EF4-FFF2-40B4-BE49-F238E27FC236}">
                <a16:creationId xmlns="" xmlns:a16="http://schemas.microsoft.com/office/drawing/2014/main" id="{1EF4E446-291E-9C19-EC35-C3ADA2F06A48}"/>
              </a:ext>
            </a:extLst>
          </p:cNvPr>
          <p:cNvPicPr>
            <a:picLocks noChangeAspect="1"/>
          </p:cNvPicPr>
          <p:nvPr/>
        </p:nvPicPr>
        <p:blipFill rotWithShape="1">
          <a:blip r:embed="rId3"/>
          <a:srcRect l="35768" t="25871" r="9539" b="4478"/>
          <a:stretch/>
        </p:blipFill>
        <p:spPr>
          <a:xfrm>
            <a:off x="6494791" y="1140320"/>
            <a:ext cx="5087609" cy="364269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 xmlns:a16="http://schemas.microsoft.com/office/drawing/2014/main" id="{77798D3D-AF30-63DA-0CBF-4EE02F247623}"/>
              </a:ext>
            </a:extLst>
          </p:cNvPr>
          <p:cNvSpPr/>
          <p:nvPr/>
        </p:nvSpPr>
        <p:spPr>
          <a:xfrm>
            <a:off x="6494791" y="3249613"/>
            <a:ext cx="1565997" cy="914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798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 xmlns:a16="http://schemas.microsoft.com/office/drawing/2014/main" id="{02C063FC-ED4A-B146-EF84-EE56C7E45AE8}"/>
              </a:ext>
            </a:extLst>
          </p:cNvPr>
          <p:cNvCxnSpPr>
            <a:stCxn id="13" idx="3"/>
          </p:cNvCxnSpPr>
          <p:nvPr/>
        </p:nvCxnSpPr>
        <p:spPr>
          <a:xfrm>
            <a:off x="10410098" y="1216854"/>
            <a:ext cx="562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2708D5FE-BBC0-4D5B-1138-09E781C93CA3}"/>
              </a:ext>
            </a:extLst>
          </p:cNvPr>
          <p:cNvCxnSpPr>
            <a:stCxn id="5" idx="1"/>
            <a:endCxn id="7" idx="3"/>
          </p:cNvCxnSpPr>
          <p:nvPr/>
        </p:nvCxnSpPr>
        <p:spPr>
          <a:xfrm>
            <a:off x="4621241" y="1948375"/>
            <a:ext cx="4135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024889A2-B2EF-6689-DACA-B04C27DC6104}"/>
              </a:ext>
            </a:extLst>
          </p:cNvPr>
          <p:cNvCxnSpPr>
            <a:cxnSpLocks/>
          </p:cNvCxnSpPr>
          <p:nvPr/>
        </p:nvCxnSpPr>
        <p:spPr>
          <a:xfrm>
            <a:off x="3791249" y="5314072"/>
            <a:ext cx="0" cy="59671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C738507-3EF9-1313-DCAF-4CE1410C694F}"/>
              </a:ext>
            </a:extLst>
          </p:cNvPr>
          <p:cNvCxnSpPr>
            <a:cxnSpLocks/>
            <a:stCxn id="3" idx="1"/>
            <a:endCxn id="4" idx="3"/>
          </p:cNvCxnSpPr>
          <p:nvPr/>
        </p:nvCxnSpPr>
        <p:spPr>
          <a:xfrm>
            <a:off x="-7034" y="1948375"/>
            <a:ext cx="276430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 xmlns:a16="http://schemas.microsoft.com/office/drawing/2014/main" id="{A9E0A93B-FD09-A95E-4374-23745C0A0CAC}"/>
              </a:ext>
            </a:extLst>
          </p:cNvPr>
          <p:cNvSpPr>
            <a:spLocks noGrp="1"/>
          </p:cNvSpPr>
          <p:nvPr>
            <p:ph type="sldNum" sz="quarter" idx="12"/>
          </p:nvPr>
        </p:nvSpPr>
        <p:spPr>
          <a:xfrm>
            <a:off x="4763344" y="6433505"/>
            <a:ext cx="1864748" cy="249836"/>
          </a:xfrm>
        </p:spPr>
        <p:txBody>
          <a:bodyPr/>
          <a:lstStyle/>
          <a:p>
            <a:fld id="{49AE70B2-8BF9-45C0-BB95-33D1B9D3A854}" type="slidenum">
              <a:rPr lang="zh-CN" altLang="en-US"/>
              <a:pPr/>
              <a:t>33</a:t>
            </a:fld>
            <a:endParaRPr lang="en-US" altLang="zh-CN" dirty="0"/>
          </a:p>
        </p:txBody>
      </p:sp>
      <p:sp>
        <p:nvSpPr>
          <p:cNvPr id="3" name="Rectangle 2">
            <a:extLst>
              <a:ext uri="{FF2B5EF4-FFF2-40B4-BE49-F238E27FC236}">
                <a16:creationId xmlns="" xmlns:a16="http://schemas.microsoft.com/office/drawing/2014/main" id="{C1D0D6E5-8AC6-1A3F-4F95-4FD97A9D6254}"/>
              </a:ext>
            </a:extLst>
          </p:cNvPr>
          <p:cNvSpPr/>
          <p:nvPr/>
        </p:nvSpPr>
        <p:spPr>
          <a:xfrm>
            <a:off x="-7034" y="1477107"/>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CC or TF oficial Member</a:t>
            </a:r>
            <a:endParaRPr lang="en-US" sz="1200" dirty="0"/>
          </a:p>
        </p:txBody>
      </p:sp>
      <p:sp>
        <p:nvSpPr>
          <p:cNvPr id="4" name="Rectangle 3">
            <a:extLst>
              <a:ext uri="{FF2B5EF4-FFF2-40B4-BE49-F238E27FC236}">
                <a16:creationId xmlns="" xmlns:a16="http://schemas.microsoft.com/office/drawing/2014/main" id="{E175B642-C14D-9190-6874-412E2CA8905A}"/>
              </a:ext>
            </a:extLst>
          </p:cNvPr>
          <p:cNvSpPr/>
          <p:nvPr/>
        </p:nvSpPr>
        <p:spPr>
          <a:xfrm>
            <a:off x="1420838" y="1477107"/>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hlinkClick r:id="rId2"/>
              </a:rPr>
              <a:t>www.igu.org</a:t>
            </a:r>
            <a:r>
              <a:rPr lang="es-ES" sz="1200" dirty="0"/>
              <a:t> </a:t>
            </a:r>
            <a:endParaRPr lang="en-US" sz="1200" dirty="0"/>
          </a:p>
        </p:txBody>
      </p:sp>
      <p:sp>
        <p:nvSpPr>
          <p:cNvPr id="5" name="Rectangle 4">
            <a:extLst>
              <a:ext uri="{FF2B5EF4-FFF2-40B4-BE49-F238E27FC236}">
                <a16:creationId xmlns="" xmlns:a16="http://schemas.microsoft.com/office/drawing/2014/main" id="{A2202D6C-3501-4D5E-98D2-93CEA4520018}"/>
              </a:ext>
            </a:extLst>
          </p:cNvPr>
          <p:cNvSpPr/>
          <p:nvPr/>
        </p:nvSpPr>
        <p:spPr>
          <a:xfrm>
            <a:off x="4621241" y="1477107"/>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Join Members  Portal</a:t>
            </a:r>
          </a:p>
        </p:txBody>
      </p:sp>
      <p:sp>
        <p:nvSpPr>
          <p:cNvPr id="6" name="Rectangle 5">
            <a:extLst>
              <a:ext uri="{FF2B5EF4-FFF2-40B4-BE49-F238E27FC236}">
                <a16:creationId xmlns="" xmlns:a16="http://schemas.microsoft.com/office/drawing/2014/main" id="{B814C5B6-4851-EAED-E53F-854AFB332EC3}"/>
              </a:ext>
            </a:extLst>
          </p:cNvPr>
          <p:cNvSpPr/>
          <p:nvPr/>
        </p:nvSpPr>
        <p:spPr>
          <a:xfrm>
            <a:off x="6013943" y="1477107"/>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Go to Collaboration Hub</a:t>
            </a:r>
          </a:p>
        </p:txBody>
      </p:sp>
      <p:sp>
        <p:nvSpPr>
          <p:cNvPr id="7" name="Rectangle 6">
            <a:extLst>
              <a:ext uri="{FF2B5EF4-FFF2-40B4-BE49-F238E27FC236}">
                <a16:creationId xmlns="" xmlns:a16="http://schemas.microsoft.com/office/drawing/2014/main" id="{B0A8CE2C-5A40-8C92-86C6-76495D1D7B86}"/>
              </a:ext>
            </a:extLst>
          </p:cNvPr>
          <p:cNvSpPr/>
          <p:nvPr/>
        </p:nvSpPr>
        <p:spPr>
          <a:xfrm>
            <a:off x="7420718" y="1477107"/>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Click on  Request to Join </a:t>
            </a:r>
          </a:p>
        </p:txBody>
      </p:sp>
      <p:sp>
        <p:nvSpPr>
          <p:cNvPr id="8" name="Rectangle 7">
            <a:extLst>
              <a:ext uri="{FF2B5EF4-FFF2-40B4-BE49-F238E27FC236}">
                <a16:creationId xmlns="" xmlns:a16="http://schemas.microsoft.com/office/drawing/2014/main" id="{C9B2AAF7-1848-2115-C0E1-80AB5F2DA2ED}"/>
              </a:ext>
            </a:extLst>
          </p:cNvPr>
          <p:cNvSpPr/>
          <p:nvPr/>
        </p:nvSpPr>
        <p:spPr>
          <a:xfrm>
            <a:off x="3123030" y="2293031"/>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New Account </a:t>
            </a:r>
            <a:endParaRPr lang="en-US" sz="1200" dirty="0"/>
          </a:p>
        </p:txBody>
      </p:sp>
      <p:sp>
        <p:nvSpPr>
          <p:cNvPr id="9" name="Rectangle 8">
            <a:extLst>
              <a:ext uri="{FF2B5EF4-FFF2-40B4-BE49-F238E27FC236}">
                <a16:creationId xmlns="" xmlns:a16="http://schemas.microsoft.com/office/drawing/2014/main" id="{A1620BD3-F76C-F1D5-B03C-E85C0FF19A3B}"/>
              </a:ext>
            </a:extLst>
          </p:cNvPr>
          <p:cNvSpPr/>
          <p:nvPr/>
        </p:nvSpPr>
        <p:spPr>
          <a:xfrm>
            <a:off x="3123030" y="745586"/>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Existing Account </a:t>
            </a:r>
          </a:p>
        </p:txBody>
      </p:sp>
      <p:sp>
        <p:nvSpPr>
          <p:cNvPr id="10" name="Rectangle 9">
            <a:extLst>
              <a:ext uri="{FF2B5EF4-FFF2-40B4-BE49-F238E27FC236}">
                <a16:creationId xmlns="" xmlns:a16="http://schemas.microsoft.com/office/drawing/2014/main" id="{804EC340-3558-4E88-69E0-3011DFF60BB2}"/>
              </a:ext>
            </a:extLst>
          </p:cNvPr>
          <p:cNvSpPr/>
          <p:nvPr/>
        </p:nvSpPr>
        <p:spPr>
          <a:xfrm>
            <a:off x="3123030" y="3369208"/>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Registration process </a:t>
            </a:r>
            <a:endParaRPr lang="en-US" sz="1200" dirty="0"/>
          </a:p>
        </p:txBody>
      </p:sp>
      <p:sp>
        <p:nvSpPr>
          <p:cNvPr id="11" name="Rectangle 10">
            <a:extLst>
              <a:ext uri="{FF2B5EF4-FFF2-40B4-BE49-F238E27FC236}">
                <a16:creationId xmlns="" xmlns:a16="http://schemas.microsoft.com/office/drawing/2014/main" id="{28142491-5E70-E268-62D9-F4861A51D662}"/>
              </a:ext>
            </a:extLst>
          </p:cNvPr>
          <p:cNvSpPr/>
          <p:nvPr/>
        </p:nvSpPr>
        <p:spPr>
          <a:xfrm>
            <a:off x="3123030" y="4371536"/>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Accepted (Only IGU members) </a:t>
            </a:r>
          </a:p>
        </p:txBody>
      </p:sp>
      <p:sp>
        <p:nvSpPr>
          <p:cNvPr id="12" name="Rectangle 11">
            <a:extLst>
              <a:ext uri="{FF2B5EF4-FFF2-40B4-BE49-F238E27FC236}">
                <a16:creationId xmlns="" xmlns:a16="http://schemas.microsoft.com/office/drawing/2014/main" id="{62AC8F85-5980-FF86-EA3F-B5EC61E3E20F}"/>
              </a:ext>
            </a:extLst>
          </p:cNvPr>
          <p:cNvSpPr/>
          <p:nvPr/>
        </p:nvSpPr>
        <p:spPr>
          <a:xfrm>
            <a:off x="9073667" y="2293031"/>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No Official Member</a:t>
            </a:r>
          </a:p>
        </p:txBody>
      </p:sp>
      <p:sp>
        <p:nvSpPr>
          <p:cNvPr id="13" name="Rectangle 12">
            <a:extLst>
              <a:ext uri="{FF2B5EF4-FFF2-40B4-BE49-F238E27FC236}">
                <a16:creationId xmlns="" xmlns:a16="http://schemas.microsoft.com/office/drawing/2014/main" id="{06001BEE-373E-E3B3-6708-CF7F441EEB8F}"/>
              </a:ext>
            </a:extLst>
          </p:cNvPr>
          <p:cNvSpPr/>
          <p:nvPr/>
        </p:nvSpPr>
        <p:spPr>
          <a:xfrm>
            <a:off x="9073667" y="745586"/>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Official CC Member</a:t>
            </a:r>
          </a:p>
        </p:txBody>
      </p:sp>
      <p:sp>
        <p:nvSpPr>
          <p:cNvPr id="14" name="Rectangle 13">
            <a:extLst>
              <a:ext uri="{FF2B5EF4-FFF2-40B4-BE49-F238E27FC236}">
                <a16:creationId xmlns="" xmlns:a16="http://schemas.microsoft.com/office/drawing/2014/main" id="{33E5CA0E-E1DC-70D1-5003-CBF857CAAAA6}"/>
              </a:ext>
            </a:extLst>
          </p:cNvPr>
          <p:cNvSpPr/>
          <p:nvPr/>
        </p:nvSpPr>
        <p:spPr>
          <a:xfrm>
            <a:off x="10557809" y="745586"/>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ADMIN accept </a:t>
            </a:r>
          </a:p>
        </p:txBody>
      </p:sp>
      <p:sp>
        <p:nvSpPr>
          <p:cNvPr id="15" name="Rectangle 14">
            <a:extLst>
              <a:ext uri="{FF2B5EF4-FFF2-40B4-BE49-F238E27FC236}">
                <a16:creationId xmlns="" xmlns:a16="http://schemas.microsoft.com/office/drawing/2014/main" id="{09614869-585B-5E60-C3D7-F815C2EE18D2}"/>
              </a:ext>
            </a:extLst>
          </p:cNvPr>
          <p:cNvSpPr/>
          <p:nvPr/>
        </p:nvSpPr>
        <p:spPr>
          <a:xfrm>
            <a:off x="10557808" y="3457128"/>
            <a:ext cx="1336431" cy="94253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ADMIN will follow recruitment process by email </a:t>
            </a:r>
          </a:p>
        </p:txBody>
      </p:sp>
      <p:sp>
        <p:nvSpPr>
          <p:cNvPr id="16" name="Rectangle 15">
            <a:extLst>
              <a:ext uri="{FF2B5EF4-FFF2-40B4-BE49-F238E27FC236}">
                <a16:creationId xmlns="" xmlns:a16="http://schemas.microsoft.com/office/drawing/2014/main" id="{98CEE6DB-5540-4B6F-C6A3-ED2271343885}"/>
              </a:ext>
            </a:extLst>
          </p:cNvPr>
          <p:cNvSpPr/>
          <p:nvPr/>
        </p:nvSpPr>
        <p:spPr>
          <a:xfrm>
            <a:off x="10557808" y="2293031"/>
            <a:ext cx="1336431" cy="94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ADMIN  deny</a:t>
            </a:r>
          </a:p>
        </p:txBody>
      </p:sp>
      <p:sp>
        <p:nvSpPr>
          <p:cNvPr id="17" name="Rectangle 16">
            <a:extLst>
              <a:ext uri="{FF2B5EF4-FFF2-40B4-BE49-F238E27FC236}">
                <a16:creationId xmlns="" xmlns:a16="http://schemas.microsoft.com/office/drawing/2014/main" id="{B622D774-CA66-E4EB-3D6B-4282AE227436}"/>
              </a:ext>
            </a:extLst>
          </p:cNvPr>
          <p:cNvSpPr/>
          <p:nvPr/>
        </p:nvSpPr>
        <p:spPr>
          <a:xfrm>
            <a:off x="2225177" y="5439518"/>
            <a:ext cx="3870823" cy="77143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For not IGU members but </a:t>
            </a:r>
            <a:r>
              <a:rPr lang="en-US" sz="1200" dirty="0" err="1"/>
              <a:t>oficial</a:t>
            </a:r>
            <a:r>
              <a:rPr lang="en-US" sz="1200" dirty="0"/>
              <a:t> members of the CC, Chair should advise IGU Secretariat by email name and email to authorize Registration to the Members Portal.</a:t>
            </a:r>
          </a:p>
        </p:txBody>
      </p:sp>
      <p:sp>
        <p:nvSpPr>
          <p:cNvPr id="21" name="Left Brace 20">
            <a:extLst>
              <a:ext uri="{FF2B5EF4-FFF2-40B4-BE49-F238E27FC236}">
                <a16:creationId xmlns="" xmlns:a16="http://schemas.microsoft.com/office/drawing/2014/main" id="{7128278A-0C13-4BC4-472D-6C4C738F17F6}"/>
              </a:ext>
            </a:extLst>
          </p:cNvPr>
          <p:cNvSpPr/>
          <p:nvPr/>
        </p:nvSpPr>
        <p:spPr>
          <a:xfrm>
            <a:off x="2904979" y="1139483"/>
            <a:ext cx="218051" cy="16037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1E12AAB1-E2FB-6483-8151-DA5F76324AFC}"/>
              </a:ext>
            </a:extLst>
          </p:cNvPr>
          <p:cNvCxnSpPr>
            <a:stCxn id="8" idx="2"/>
            <a:endCxn id="11" idx="0"/>
          </p:cNvCxnSpPr>
          <p:nvPr/>
        </p:nvCxnSpPr>
        <p:spPr>
          <a:xfrm>
            <a:off x="3791246" y="3235567"/>
            <a:ext cx="0" cy="11359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D1520FAA-7353-474D-4AAE-5C4CBE85ACE9}"/>
              </a:ext>
            </a:extLst>
          </p:cNvPr>
          <p:cNvCxnSpPr>
            <a:cxnSpLocks/>
          </p:cNvCxnSpPr>
          <p:nvPr/>
        </p:nvCxnSpPr>
        <p:spPr>
          <a:xfrm flipH="1">
            <a:off x="11204926" y="3272491"/>
            <a:ext cx="1" cy="19343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68988BA5-F224-A217-758F-9426D3EC21CD}"/>
              </a:ext>
            </a:extLst>
          </p:cNvPr>
          <p:cNvCxnSpPr/>
          <p:nvPr/>
        </p:nvCxnSpPr>
        <p:spPr>
          <a:xfrm>
            <a:off x="4459461" y="1069144"/>
            <a:ext cx="7666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215F1F34-72E3-2C95-641A-189ACB119F77}"/>
              </a:ext>
            </a:extLst>
          </p:cNvPr>
          <p:cNvCxnSpPr/>
          <p:nvPr/>
        </p:nvCxnSpPr>
        <p:spPr>
          <a:xfrm>
            <a:off x="5226146" y="1069144"/>
            <a:ext cx="0" cy="407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FAB5835D-F006-72C7-6EE6-B4F0F7740BAF}"/>
              </a:ext>
            </a:extLst>
          </p:cNvPr>
          <p:cNvCxnSpPr>
            <a:cxnSpLocks/>
            <a:stCxn id="5" idx="2"/>
          </p:cNvCxnSpPr>
          <p:nvPr/>
        </p:nvCxnSpPr>
        <p:spPr>
          <a:xfrm>
            <a:off x="5289457" y="2419643"/>
            <a:ext cx="1" cy="2595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0B9EC7C9-F4A8-0054-31CD-445D32BFA9EC}"/>
              </a:ext>
            </a:extLst>
          </p:cNvPr>
          <p:cNvCxnSpPr/>
          <p:nvPr/>
        </p:nvCxnSpPr>
        <p:spPr>
          <a:xfrm>
            <a:off x="4459461" y="5014654"/>
            <a:ext cx="829996"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Left Brace 55">
            <a:extLst>
              <a:ext uri="{FF2B5EF4-FFF2-40B4-BE49-F238E27FC236}">
                <a16:creationId xmlns="" xmlns:a16="http://schemas.microsoft.com/office/drawing/2014/main" id="{0FFB7B4C-0499-FE42-B1CD-33509546EF9F}"/>
              </a:ext>
            </a:extLst>
          </p:cNvPr>
          <p:cNvSpPr/>
          <p:nvPr/>
        </p:nvSpPr>
        <p:spPr>
          <a:xfrm>
            <a:off x="8806381" y="1125414"/>
            <a:ext cx="218051" cy="16037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Straight Connector 57">
            <a:extLst>
              <a:ext uri="{FF2B5EF4-FFF2-40B4-BE49-F238E27FC236}">
                <a16:creationId xmlns="" xmlns:a16="http://schemas.microsoft.com/office/drawing/2014/main" id="{187659D7-DE35-0091-4483-29851E22D010}"/>
              </a:ext>
            </a:extLst>
          </p:cNvPr>
          <p:cNvCxnSpPr>
            <a:stCxn id="12" idx="3"/>
            <a:endCxn id="16" idx="1"/>
          </p:cNvCxnSpPr>
          <p:nvPr/>
        </p:nvCxnSpPr>
        <p:spPr>
          <a:xfrm>
            <a:off x="10410098" y="2764299"/>
            <a:ext cx="14771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71130BD-6D4B-5752-6A5B-0555807F6A27}"/>
              </a:ext>
            </a:extLst>
          </p:cNvPr>
          <p:cNvPicPr>
            <a:picLocks noChangeAspect="1"/>
          </p:cNvPicPr>
          <p:nvPr/>
        </p:nvPicPr>
        <p:blipFill rotWithShape="1">
          <a:blip r:embed="rId2"/>
          <a:srcRect t="14018" r="1577" b="12509"/>
          <a:stretch/>
        </p:blipFill>
        <p:spPr>
          <a:xfrm>
            <a:off x="6131169" y="3249613"/>
            <a:ext cx="5999874" cy="2518141"/>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 xmlns:a16="http://schemas.microsoft.com/office/drawing/2014/main" id="{84F3ECC3-27E2-25EC-035A-480B08A26AE2}"/>
              </a:ext>
            </a:extLst>
          </p:cNvPr>
          <p:cNvSpPr>
            <a:spLocks noGrp="1"/>
          </p:cNvSpPr>
          <p:nvPr>
            <p:ph type="sldNum" sz="quarter" idx="12"/>
          </p:nvPr>
        </p:nvSpPr>
        <p:spPr/>
        <p:txBody>
          <a:bodyPr/>
          <a:lstStyle/>
          <a:p>
            <a:fld id="{49AE70B2-8BF9-45C0-BB95-33D1B9D3A854}" type="slidenum">
              <a:rPr lang="zh-CN" altLang="en-US" smtClean="0"/>
              <a:t>34</a:t>
            </a:fld>
            <a:endParaRPr lang="en-US" altLang="zh-CN" dirty="0"/>
          </a:p>
        </p:txBody>
      </p:sp>
      <p:sp>
        <p:nvSpPr>
          <p:cNvPr id="3" name="TextBox 2">
            <a:extLst>
              <a:ext uri="{FF2B5EF4-FFF2-40B4-BE49-F238E27FC236}">
                <a16:creationId xmlns="" xmlns:a16="http://schemas.microsoft.com/office/drawing/2014/main" id="{F31FFCBB-91EA-289E-4F59-C881BFB1E56D}"/>
              </a:ext>
            </a:extLst>
          </p:cNvPr>
          <p:cNvSpPr txBox="1"/>
          <p:nvPr/>
        </p:nvSpPr>
        <p:spPr>
          <a:xfrm>
            <a:off x="264941" y="62865"/>
            <a:ext cx="5866228" cy="7371249"/>
          </a:xfrm>
          <a:prstGeom prst="rect">
            <a:avLst/>
          </a:prstGeom>
          <a:noFill/>
        </p:spPr>
        <p:txBody>
          <a:bodyPr wrap="square" rtlCol="0">
            <a:spAutoFit/>
          </a:bodyPr>
          <a:lstStyle/>
          <a:p>
            <a:r>
              <a:rPr lang="en-US" sz="1300" b="1" dirty="0"/>
              <a:t>Transition from 2018-2022 to 2022-2025 Committees and Task Forces </a:t>
            </a:r>
          </a:p>
          <a:p>
            <a:endParaRPr lang="es-ES" sz="1300" b="1" dirty="0"/>
          </a:p>
          <a:p>
            <a:r>
              <a:rPr lang="en-US" sz="1300" b="1" dirty="0"/>
              <a:t>Current Content  and ADMIN permissions</a:t>
            </a:r>
          </a:p>
          <a:p>
            <a:endParaRPr lang="es-ES" sz="1300" dirty="0"/>
          </a:p>
          <a:p>
            <a:pPr marL="285750" indent="-285750">
              <a:buFont typeface="Arial" panose="020B0604020202020204" pitchFamily="34" charset="0"/>
              <a:buChar char="•"/>
            </a:pPr>
            <a:r>
              <a:rPr lang="en-US" sz="1300" dirty="0"/>
              <a:t>Current groups belong Committees and TF 2018-2022</a:t>
            </a:r>
          </a:p>
          <a:p>
            <a:endParaRPr lang="es-ES" sz="1300" dirty="0"/>
          </a:p>
          <a:p>
            <a:pPr marL="285750" indent="-285750">
              <a:buFont typeface="Arial" panose="020B0604020202020204" pitchFamily="34" charset="0"/>
              <a:buChar char="•"/>
            </a:pPr>
            <a:r>
              <a:rPr lang="en-US" sz="1300" dirty="0"/>
              <a:t>The chairs of the committees of the 2018-2022 triennium are working on backup  their files until Friday 22</a:t>
            </a:r>
            <a:r>
              <a:rPr lang="en-US" sz="1300" baseline="30000" dirty="0"/>
              <a:t>nd</a:t>
            </a:r>
            <a:r>
              <a:rPr lang="en-US" sz="1300" dirty="0"/>
              <a:t> at 12:00 GMT</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ADMIN 2018- 2022 will lose rights to manage their groups on the platform.by next Saturday 23 </a:t>
            </a:r>
            <a:r>
              <a:rPr lang="en-US" sz="1300" baseline="30000" dirty="0" err="1"/>
              <a:t>nd</a:t>
            </a:r>
            <a:r>
              <a:rPr lang="en-US" sz="1300" dirty="0"/>
              <a:t> July.</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All current groups will be archived next Sunday 24th July </a:t>
            </a:r>
          </a:p>
          <a:p>
            <a:endParaRPr lang="en-US" sz="1300" dirty="0"/>
          </a:p>
          <a:p>
            <a:r>
              <a:rPr lang="en-US" sz="1300" b="1" dirty="0"/>
              <a:t>New Content </a:t>
            </a:r>
            <a:r>
              <a:rPr lang="es-ES" sz="1300" b="1" dirty="0"/>
              <a:t>and ADMIN </a:t>
            </a:r>
            <a:r>
              <a:rPr lang="en-US" sz="1300" b="1" dirty="0"/>
              <a:t>permissions</a:t>
            </a:r>
          </a:p>
          <a:p>
            <a:endParaRPr lang="en-US" sz="1300" b="1" dirty="0"/>
          </a:p>
          <a:p>
            <a:pPr marL="285750" indent="-285750">
              <a:buFont typeface="Arial" panose="020B0604020202020204" pitchFamily="34" charset="0"/>
              <a:buChar char="•"/>
            </a:pPr>
            <a:r>
              <a:rPr lang="en-US" sz="1300" dirty="0"/>
              <a:t>Each chair of committees 2022-2025 must  assign an official ADMIN to manage the group on  Members Portal- Collaboration Hub</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The  CC Chair will share list of ADMIN´s  (name and email)  to </a:t>
            </a:r>
            <a:r>
              <a:rPr lang="en-US" sz="1300" dirty="0">
                <a:hlinkClick r:id="rId3"/>
              </a:rPr>
              <a:t>marcela.martinez@igu.org</a:t>
            </a:r>
            <a:r>
              <a:rPr lang="en-US" sz="1300" dirty="0"/>
              <a:t> before next Sunday 24</a:t>
            </a:r>
            <a:r>
              <a:rPr lang="en-US" sz="1300" baseline="30000" dirty="0"/>
              <a:t>th</a:t>
            </a:r>
            <a:r>
              <a:rPr lang="en-US" sz="1300" dirty="0"/>
              <a:t> July</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Groups of Committees and Task Forces 2022-2025 will be created by the IGU Secretariat next Sunday 24</a:t>
            </a:r>
            <a:r>
              <a:rPr lang="en-US" sz="1300" baseline="30000" dirty="0"/>
              <a:t>th</a:t>
            </a:r>
            <a:r>
              <a:rPr lang="en-US" sz="1300" dirty="0"/>
              <a:t> July</a:t>
            </a:r>
          </a:p>
          <a:p>
            <a:endParaRPr lang="en-US" sz="1300" dirty="0"/>
          </a:p>
          <a:p>
            <a:pPr marL="285750" indent="-285750">
              <a:buFont typeface="Arial" panose="020B0604020202020204" pitchFamily="34" charset="0"/>
              <a:buChar char="•"/>
            </a:pPr>
            <a:r>
              <a:rPr lang="en-US" sz="1300" dirty="0"/>
              <a:t>The IGU Secretariat will give permissions to new ADMIN by next Sunday 24</a:t>
            </a:r>
            <a:r>
              <a:rPr lang="en-US" sz="1300" baseline="30000" dirty="0"/>
              <a:t>th</a:t>
            </a:r>
            <a:r>
              <a:rPr lang="en-US" sz="1300" dirty="0"/>
              <a:t> July.</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All new groups well be available next Monday 25</a:t>
            </a:r>
            <a:r>
              <a:rPr lang="en-US" sz="1300" baseline="30000" dirty="0"/>
              <a:t>th</a:t>
            </a:r>
            <a:r>
              <a:rPr lang="en-US" sz="1300" dirty="0"/>
              <a:t> July.</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a:t>Ready to schedule training  sessions to  ADMINS.</a:t>
            </a:r>
            <a:endParaRPr lang="en-US" sz="1400" dirty="0"/>
          </a:p>
          <a:p>
            <a:pPr marL="285750" indent="-285750">
              <a:buFont typeface="Arial" panose="020B0604020202020204" pitchFamily="34" charset="0"/>
              <a:buChar char="•"/>
            </a:pPr>
            <a:endParaRPr lang="en-US" sz="1400" dirty="0"/>
          </a:p>
          <a:p>
            <a:endParaRPr lang="en-US" sz="1400" b="1" dirty="0"/>
          </a:p>
          <a:p>
            <a:endParaRPr lang="en-US" sz="1400" b="1" dirty="0"/>
          </a:p>
          <a:p>
            <a:endParaRPr lang="en-US" sz="1400" b="1" dirty="0"/>
          </a:p>
          <a:p>
            <a:endParaRPr lang="en-US" sz="1400" dirty="0"/>
          </a:p>
        </p:txBody>
      </p:sp>
      <p:pic>
        <p:nvPicPr>
          <p:cNvPr id="5" name="Picture 4">
            <a:extLst>
              <a:ext uri="{FF2B5EF4-FFF2-40B4-BE49-F238E27FC236}">
                <a16:creationId xmlns="" xmlns:a16="http://schemas.microsoft.com/office/drawing/2014/main" id="{20CFC924-1713-4A21-71F8-9E3AB57A8C54}"/>
              </a:ext>
            </a:extLst>
          </p:cNvPr>
          <p:cNvPicPr>
            <a:picLocks noChangeAspect="1"/>
          </p:cNvPicPr>
          <p:nvPr/>
        </p:nvPicPr>
        <p:blipFill rotWithShape="1">
          <a:blip r:embed="rId4"/>
          <a:srcRect t="13089" r="267" b="16526"/>
          <a:stretch/>
        </p:blipFill>
        <p:spPr>
          <a:xfrm>
            <a:off x="6279287" y="82142"/>
            <a:ext cx="5779067" cy="229303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 xmlns:a16="http://schemas.microsoft.com/office/drawing/2014/main" id="{93EB4B08-48ED-9DD5-ED2E-FF063B8B3F5A}"/>
              </a:ext>
            </a:extLst>
          </p:cNvPr>
          <p:cNvSpPr/>
          <p:nvPr/>
        </p:nvSpPr>
        <p:spPr>
          <a:xfrm>
            <a:off x="9762978" y="703385"/>
            <a:ext cx="604911" cy="309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551864C3-40F9-8EC4-CC58-DB59B1C68521}"/>
              </a:ext>
            </a:extLst>
          </p:cNvPr>
          <p:cNvSpPr/>
          <p:nvPr/>
        </p:nvSpPr>
        <p:spPr>
          <a:xfrm>
            <a:off x="6682154" y="4093699"/>
            <a:ext cx="717452" cy="135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165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09608F5-A625-B4ED-1DBF-C4BDD81CB6F7}"/>
              </a:ext>
            </a:extLst>
          </p:cNvPr>
          <p:cNvSpPr>
            <a:spLocks noGrp="1"/>
          </p:cNvSpPr>
          <p:nvPr>
            <p:ph type="sldNum" sz="quarter" idx="12"/>
          </p:nvPr>
        </p:nvSpPr>
        <p:spPr>
          <a:xfrm>
            <a:off x="5113350" y="5514048"/>
            <a:ext cx="2172970" cy="316865"/>
          </a:xfrm>
        </p:spPr>
        <p:txBody>
          <a:bodyPr/>
          <a:lstStyle/>
          <a:p>
            <a:fld id="{49AE70B2-8BF9-45C0-BB95-33D1B9D3A854}" type="slidenum">
              <a:rPr lang="zh-CN" altLang="en-US" smtClean="0"/>
              <a:t>35</a:t>
            </a:fld>
            <a:endParaRPr lang="en-US" altLang="zh-CN" dirty="0"/>
          </a:p>
        </p:txBody>
      </p:sp>
      <p:sp>
        <p:nvSpPr>
          <p:cNvPr id="3" name="Title 2">
            <a:extLst>
              <a:ext uri="{FF2B5EF4-FFF2-40B4-BE49-F238E27FC236}">
                <a16:creationId xmlns="" xmlns:a16="http://schemas.microsoft.com/office/drawing/2014/main" id="{240FC6DA-A2FD-CFB4-602C-F1178A90883D}"/>
              </a:ext>
            </a:extLst>
          </p:cNvPr>
          <p:cNvSpPr>
            <a:spLocks noGrp="1"/>
          </p:cNvSpPr>
          <p:nvPr>
            <p:ph type="title"/>
          </p:nvPr>
        </p:nvSpPr>
        <p:spPr/>
        <p:txBody>
          <a:bodyPr/>
          <a:lstStyle/>
          <a:p>
            <a:r>
              <a:rPr lang="es-ES" dirty="0"/>
              <a:t>Timeline</a:t>
            </a:r>
            <a:endParaRPr lang="en-US" dirty="0"/>
          </a:p>
        </p:txBody>
      </p:sp>
      <p:cxnSp>
        <p:nvCxnSpPr>
          <p:cNvPr id="5" name="Straight Arrow Connector 4">
            <a:extLst>
              <a:ext uri="{FF2B5EF4-FFF2-40B4-BE49-F238E27FC236}">
                <a16:creationId xmlns="" xmlns:a16="http://schemas.microsoft.com/office/drawing/2014/main" id="{2AFCDEFE-6EDC-D76A-6E98-DF4D0151F6F5}"/>
              </a:ext>
            </a:extLst>
          </p:cNvPr>
          <p:cNvCxnSpPr/>
          <p:nvPr/>
        </p:nvCxnSpPr>
        <p:spPr>
          <a:xfrm>
            <a:off x="991431" y="1800665"/>
            <a:ext cx="105367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A0296DF6-1860-75F1-513A-A70A5B772531}"/>
              </a:ext>
            </a:extLst>
          </p:cNvPr>
          <p:cNvSpPr txBox="1"/>
          <p:nvPr/>
        </p:nvSpPr>
        <p:spPr>
          <a:xfrm>
            <a:off x="847408" y="1223889"/>
            <a:ext cx="10424160" cy="369332"/>
          </a:xfrm>
          <a:prstGeom prst="rect">
            <a:avLst/>
          </a:prstGeom>
          <a:noFill/>
        </p:spPr>
        <p:txBody>
          <a:bodyPr wrap="square" rtlCol="0">
            <a:spAutoFit/>
          </a:bodyPr>
          <a:lstStyle/>
          <a:p>
            <a:r>
              <a:rPr lang="en-US" dirty="0"/>
              <a:t>Wed 20		Thu 21		Fri  22		Sat 23		Sun 24		Mon 25 </a:t>
            </a:r>
          </a:p>
        </p:txBody>
      </p:sp>
      <p:sp>
        <p:nvSpPr>
          <p:cNvPr id="7" name="Rectangle 6">
            <a:extLst>
              <a:ext uri="{FF2B5EF4-FFF2-40B4-BE49-F238E27FC236}">
                <a16:creationId xmlns="" xmlns:a16="http://schemas.microsoft.com/office/drawing/2014/main" id="{E4FB2FB5-4F9E-722C-74F8-9BC02BAFCB7F}"/>
              </a:ext>
            </a:extLst>
          </p:cNvPr>
          <p:cNvSpPr/>
          <p:nvPr/>
        </p:nvSpPr>
        <p:spPr>
          <a:xfrm>
            <a:off x="991431" y="1897684"/>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Kick OFF Meeting</a:t>
            </a:r>
          </a:p>
        </p:txBody>
      </p:sp>
      <p:sp>
        <p:nvSpPr>
          <p:cNvPr id="8" name="Rectangle 7">
            <a:extLst>
              <a:ext uri="{FF2B5EF4-FFF2-40B4-BE49-F238E27FC236}">
                <a16:creationId xmlns="" xmlns:a16="http://schemas.microsoft.com/office/drawing/2014/main" id="{0D242747-B521-F2B2-7C93-5574715E5EE1}"/>
              </a:ext>
            </a:extLst>
          </p:cNvPr>
          <p:cNvSpPr/>
          <p:nvPr/>
        </p:nvSpPr>
        <p:spPr>
          <a:xfrm>
            <a:off x="8171314" y="2528615"/>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2018-2022 CC groups will be  archived</a:t>
            </a:r>
          </a:p>
        </p:txBody>
      </p:sp>
      <p:sp>
        <p:nvSpPr>
          <p:cNvPr id="9" name="Rectangle 8">
            <a:extLst>
              <a:ext uri="{FF2B5EF4-FFF2-40B4-BE49-F238E27FC236}">
                <a16:creationId xmlns="" xmlns:a16="http://schemas.microsoft.com/office/drawing/2014/main" id="{CA060BA3-5D70-F136-BF55-7BF3ECF62DF6}"/>
              </a:ext>
            </a:extLst>
          </p:cNvPr>
          <p:cNvSpPr/>
          <p:nvPr/>
        </p:nvSpPr>
        <p:spPr>
          <a:xfrm>
            <a:off x="4314837" y="2008110"/>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Deadline to backup files of CC groups 2018-2022</a:t>
            </a:r>
          </a:p>
        </p:txBody>
      </p:sp>
      <p:sp>
        <p:nvSpPr>
          <p:cNvPr id="10" name="Rectangle 9">
            <a:extLst>
              <a:ext uri="{FF2B5EF4-FFF2-40B4-BE49-F238E27FC236}">
                <a16:creationId xmlns="" xmlns:a16="http://schemas.microsoft.com/office/drawing/2014/main" id="{FFFA39DD-2B42-E76D-3238-2FFD5F072FC1}"/>
              </a:ext>
            </a:extLst>
          </p:cNvPr>
          <p:cNvSpPr/>
          <p:nvPr/>
        </p:nvSpPr>
        <p:spPr>
          <a:xfrm>
            <a:off x="6197820" y="2130819"/>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ADMIN 2018- 2022 will lose rights to manage their groups </a:t>
            </a:r>
          </a:p>
        </p:txBody>
      </p:sp>
      <p:sp>
        <p:nvSpPr>
          <p:cNvPr id="11" name="Rectangle 10">
            <a:extLst>
              <a:ext uri="{FF2B5EF4-FFF2-40B4-BE49-F238E27FC236}">
                <a16:creationId xmlns="" xmlns:a16="http://schemas.microsoft.com/office/drawing/2014/main" id="{27387A4B-7C61-386E-E73C-0EF37F510370}"/>
              </a:ext>
            </a:extLst>
          </p:cNvPr>
          <p:cNvSpPr/>
          <p:nvPr/>
        </p:nvSpPr>
        <p:spPr>
          <a:xfrm>
            <a:off x="8171313" y="3716454"/>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 CC and Task Forces 2022-2025 will be created </a:t>
            </a:r>
          </a:p>
        </p:txBody>
      </p:sp>
      <p:sp>
        <p:nvSpPr>
          <p:cNvPr id="12" name="Rectangle 11">
            <a:extLst>
              <a:ext uri="{FF2B5EF4-FFF2-40B4-BE49-F238E27FC236}">
                <a16:creationId xmlns="" xmlns:a16="http://schemas.microsoft.com/office/drawing/2014/main" id="{0C0DC390-1E67-776B-1473-EE073033847F}"/>
              </a:ext>
            </a:extLst>
          </p:cNvPr>
          <p:cNvSpPr/>
          <p:nvPr/>
        </p:nvSpPr>
        <p:spPr>
          <a:xfrm>
            <a:off x="6197820" y="3258380"/>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Deadline to CC send official  ADMIN list of  names and email to IGU Secretariat </a:t>
            </a:r>
          </a:p>
        </p:txBody>
      </p:sp>
      <p:sp>
        <p:nvSpPr>
          <p:cNvPr id="13" name="Rectangle 12">
            <a:extLst>
              <a:ext uri="{FF2B5EF4-FFF2-40B4-BE49-F238E27FC236}">
                <a16:creationId xmlns="" xmlns:a16="http://schemas.microsoft.com/office/drawing/2014/main" id="{0B7F06EC-5588-BD2A-BFDD-8F883DF6DD0C}"/>
              </a:ext>
            </a:extLst>
          </p:cNvPr>
          <p:cNvSpPr/>
          <p:nvPr/>
        </p:nvSpPr>
        <p:spPr>
          <a:xfrm>
            <a:off x="8171313" y="4852104"/>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Permissions to new ADMIN</a:t>
            </a:r>
          </a:p>
        </p:txBody>
      </p:sp>
      <p:sp>
        <p:nvSpPr>
          <p:cNvPr id="14" name="Rectangle 13">
            <a:extLst>
              <a:ext uri="{FF2B5EF4-FFF2-40B4-BE49-F238E27FC236}">
                <a16:creationId xmlns="" xmlns:a16="http://schemas.microsoft.com/office/drawing/2014/main" id="{7002B253-E2AA-2A81-90AA-C5CF86855F08}"/>
              </a:ext>
            </a:extLst>
          </p:cNvPr>
          <p:cNvSpPr/>
          <p:nvPr/>
        </p:nvSpPr>
        <p:spPr>
          <a:xfrm>
            <a:off x="10046432" y="5068203"/>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New groups well be available next Monday 25th July.</a:t>
            </a:r>
          </a:p>
        </p:txBody>
      </p:sp>
      <p:sp>
        <p:nvSpPr>
          <p:cNvPr id="16" name="Rectangle 15">
            <a:extLst>
              <a:ext uri="{FF2B5EF4-FFF2-40B4-BE49-F238E27FC236}">
                <a16:creationId xmlns="" xmlns:a16="http://schemas.microsoft.com/office/drawing/2014/main" id="{D632515C-4CBA-AE76-19F1-38D0FDB9CD6E}"/>
              </a:ext>
            </a:extLst>
          </p:cNvPr>
          <p:cNvSpPr/>
          <p:nvPr/>
        </p:nvSpPr>
        <p:spPr>
          <a:xfrm>
            <a:off x="6197820" y="4455401"/>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Start schedule training sessions with ADMINS </a:t>
            </a:r>
          </a:p>
        </p:txBody>
      </p:sp>
      <p:sp>
        <p:nvSpPr>
          <p:cNvPr id="17" name="Rectangle 16">
            <a:extLst>
              <a:ext uri="{FF2B5EF4-FFF2-40B4-BE49-F238E27FC236}">
                <a16:creationId xmlns="" xmlns:a16="http://schemas.microsoft.com/office/drawing/2014/main" id="{90AA329E-8686-9FFB-4749-7F6CE9ABAA04}"/>
              </a:ext>
            </a:extLst>
          </p:cNvPr>
          <p:cNvSpPr/>
          <p:nvPr/>
        </p:nvSpPr>
        <p:spPr>
          <a:xfrm>
            <a:off x="11168405" y="5057335"/>
            <a:ext cx="1023595" cy="104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Ready to start ADMIN training sessions</a:t>
            </a:r>
          </a:p>
        </p:txBody>
      </p:sp>
      <p:sp>
        <p:nvSpPr>
          <p:cNvPr id="18" name="Slide Number Placeholder 1">
            <a:extLst>
              <a:ext uri="{FF2B5EF4-FFF2-40B4-BE49-F238E27FC236}">
                <a16:creationId xmlns="" xmlns:a16="http://schemas.microsoft.com/office/drawing/2014/main" id="{84F3ECC3-27E2-25EC-035A-480B08A26AE2}"/>
              </a:ext>
            </a:extLst>
          </p:cNvPr>
          <p:cNvSpPr txBox="1">
            <a:spLocks/>
          </p:cNvSpPr>
          <p:nvPr/>
        </p:nvSpPr>
        <p:spPr>
          <a:xfrm>
            <a:off x="5011530" y="6413500"/>
            <a:ext cx="2172970" cy="316865"/>
          </a:xfrm>
        </p:spPr>
        <p:txBody>
          <a:bodyPr/>
          <a:lstStyle>
            <a:defPPr>
              <a:defRPr lang="zh-CN"/>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35</a:t>
            </a:r>
            <a:endParaRPr lang="en-US" altLang="zh-CN" dirty="0"/>
          </a:p>
        </p:txBody>
      </p:sp>
    </p:spTree>
    <p:extLst>
      <p:ext uri="{BB962C8B-B14F-4D97-AF65-F5344CB8AC3E}">
        <p14:creationId xmlns:p14="http://schemas.microsoft.com/office/powerpoint/2010/main" val="1341432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737281" y="2223370"/>
            <a:ext cx="8894437" cy="781310"/>
          </a:xfrm>
        </p:spPr>
        <p:txBody>
          <a:bodyPr/>
          <a:lstStyle/>
          <a:p>
            <a:r>
              <a:rPr lang="en-US" altLang="ko-KR" dirty="0">
                <a:ea typeface="微软雅黑" panose="020B0503020204020204" charset="-122"/>
                <a:cs typeface="+mj-lt"/>
                <a:sym typeface="Arial" panose="020B0604020202020204" pitchFamily="34" charset="0"/>
              </a:rPr>
              <a:t>Introduction to SCOA</a:t>
            </a:r>
            <a:endParaRPr lang="zh-CN" altLang="en-US" dirty="0"/>
          </a:p>
        </p:txBody>
      </p:sp>
      <p:sp>
        <p:nvSpPr>
          <p:cNvPr id="3" name="副标题 2"/>
          <p:cNvSpPr>
            <a:spLocks noGrp="1"/>
          </p:cNvSpPr>
          <p:nvPr>
            <p:ph type="subTitle" idx="1"/>
          </p:nvPr>
        </p:nvSpPr>
        <p:spPr/>
        <p:txBody>
          <a:bodyPr/>
          <a:lstStyle/>
          <a:p>
            <a:r>
              <a:rPr lang="en-US" altLang="zh-CN" dirty="0"/>
              <a:t>6</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36</a:t>
            </a:fld>
            <a:endParaRPr lang="en-US" altLang="zh-C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A957110-4931-04A3-CB47-2B19AA0E625D}"/>
              </a:ext>
            </a:extLst>
          </p:cNvPr>
          <p:cNvSpPr>
            <a:spLocks noGrp="1"/>
          </p:cNvSpPr>
          <p:nvPr>
            <p:ph type="sldNum" sz="quarter" idx="12"/>
          </p:nvPr>
        </p:nvSpPr>
        <p:spPr/>
        <p:txBody>
          <a:bodyPr/>
          <a:lstStyle/>
          <a:p>
            <a:fld id="{49AE70B2-8BF9-45C0-BB95-33D1B9D3A854}" type="slidenum">
              <a:rPr lang="zh-CN" altLang="en-US" smtClean="0"/>
              <a:t>37</a:t>
            </a:fld>
            <a:endParaRPr lang="en-US" altLang="zh-CN"/>
          </a:p>
        </p:txBody>
      </p:sp>
      <p:pic>
        <p:nvPicPr>
          <p:cNvPr id="4" name="Picture 3">
            <a:extLst>
              <a:ext uri="{FF2B5EF4-FFF2-40B4-BE49-F238E27FC236}">
                <a16:creationId xmlns="" xmlns:a16="http://schemas.microsoft.com/office/drawing/2014/main" id="{8E56A0B0-7BFB-4950-9F75-26F1D1721E87}"/>
              </a:ext>
            </a:extLst>
          </p:cNvPr>
          <p:cNvPicPr>
            <a:picLocks noChangeAspect="1"/>
          </p:cNvPicPr>
          <p:nvPr/>
        </p:nvPicPr>
        <p:blipFill>
          <a:blip r:embed="rId2"/>
          <a:stretch>
            <a:fillRect/>
          </a:stretch>
        </p:blipFill>
        <p:spPr>
          <a:xfrm rot="820973">
            <a:off x="7909058" y="1043848"/>
            <a:ext cx="3216925" cy="4770304"/>
          </a:xfrm>
          <a:prstGeom prst="rect">
            <a:avLst/>
          </a:prstGeom>
          <a:effectLst>
            <a:outerShdw blurRad="50800" dist="38100" dir="2700000" algn="tl" rotWithShape="0">
              <a:prstClr val="black">
                <a:alpha val="40000"/>
              </a:prstClr>
            </a:outerShdw>
          </a:effectLst>
        </p:spPr>
      </p:pic>
      <p:sp>
        <p:nvSpPr>
          <p:cNvPr id="5" name="标题 2">
            <a:extLst>
              <a:ext uri="{FF2B5EF4-FFF2-40B4-BE49-F238E27FC236}">
                <a16:creationId xmlns="" xmlns:a16="http://schemas.microsoft.com/office/drawing/2014/main" id="{5DFFDC2C-50A5-6B5E-E2E9-5E59A2F11A99}"/>
              </a:ext>
            </a:extLst>
          </p:cNvPr>
          <p:cNvSpPr txBox="1">
            <a:spLocks/>
          </p:cNvSpPr>
          <p:nvPr/>
        </p:nvSpPr>
        <p:spPr>
          <a:xfrm>
            <a:off x="355600" y="386080"/>
            <a:ext cx="11484610" cy="705485"/>
          </a:xfrm>
          <a:prstGeom prst="rect">
            <a:avLst/>
          </a:prstGeom>
        </p:spPr>
        <p:txBody>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Arial"/>
                <a:ea typeface="微软雅黑"/>
              </a:rPr>
              <a:t>What is the COAP?</a:t>
            </a:r>
            <a:endParaRPr kumimoji="0" lang="en-GB" sz="3200" b="1" i="0" u="none" strike="noStrike" kern="1200" cap="none" spc="50" normalizeH="0" baseline="0" noProof="0" dirty="0">
              <a:ln>
                <a:noFill/>
              </a:ln>
              <a:solidFill>
                <a:srgbClr val="0066B3"/>
              </a:solidFill>
              <a:effectLst/>
              <a:uLnTx/>
              <a:uFillTx/>
              <a:latin typeface="Arial"/>
              <a:ea typeface="微软雅黑"/>
              <a:cs typeface="+mj-cs"/>
            </a:endParaRPr>
          </a:p>
        </p:txBody>
      </p:sp>
      <p:sp>
        <p:nvSpPr>
          <p:cNvPr id="6" name="文本占位符 1">
            <a:extLst>
              <a:ext uri="{FF2B5EF4-FFF2-40B4-BE49-F238E27FC236}">
                <a16:creationId xmlns="" xmlns:a16="http://schemas.microsoft.com/office/drawing/2014/main" id="{3A526384-2343-4775-A9E5-3593FC225540}"/>
              </a:ext>
            </a:extLst>
          </p:cNvPr>
          <p:cNvSpPr txBox="1">
            <a:spLocks/>
          </p:cNvSpPr>
          <p:nvPr/>
        </p:nvSpPr>
        <p:spPr>
          <a:xfrm>
            <a:off x="355600" y="1270000"/>
            <a:ext cx="7034904" cy="4670425"/>
          </a:xfrm>
          <a:prstGeom prst="rect">
            <a:avLst/>
          </a:prstGeom>
        </p:spPr>
        <p:txBody>
          <a:bodyPr>
            <a:normAutofit fontScale="92500" lnSpcReduction="2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altLang="zh-CN" sz="1800" dirty="0">
                <a:solidFill>
                  <a:schemeClr val="tx1"/>
                </a:solidFill>
              </a:rPr>
              <a:t>Secretariat: </a:t>
            </a:r>
            <a:r>
              <a:rPr lang="en-GB" altLang="zh-CN" sz="1800" b="0" dirty="0">
                <a:solidFill>
                  <a:schemeClr val="tx1"/>
                </a:solidFill>
              </a:rPr>
              <a:t>Develop a strategic communications, outreach and advocacy plan (COAP) and tactical programmes to submit to the Strategic Communication and Outreach Task Force for review and endorsement</a:t>
            </a:r>
          </a:p>
          <a:p>
            <a:pPr marL="285750" indent="-285750">
              <a:buFont typeface="Arial" panose="020B0604020202020204" pitchFamily="34" charset="0"/>
              <a:buChar char="•"/>
            </a:pPr>
            <a:r>
              <a:rPr lang="en-GB" altLang="zh-CN" sz="1800" dirty="0">
                <a:solidFill>
                  <a:schemeClr val="tx1"/>
                </a:solidFill>
              </a:rPr>
              <a:t>SC&amp;O Task Force: </a:t>
            </a:r>
          </a:p>
          <a:p>
            <a:pPr marL="742950" lvl="1" indent="-285750">
              <a:buFont typeface="Arial" panose="020B0604020202020204" pitchFamily="34" charset="0"/>
              <a:buChar char="•"/>
            </a:pPr>
            <a:r>
              <a:rPr lang="en-GB" altLang="zh-CN" sz="1800" b="0" dirty="0">
                <a:solidFill>
                  <a:schemeClr val="tx1"/>
                </a:solidFill>
              </a:rPr>
              <a:t>host one meeting to review the COAP before it is presented to the IGU Executive Committee</a:t>
            </a:r>
          </a:p>
          <a:p>
            <a:pPr marL="742950" lvl="1" indent="-285750">
              <a:buFont typeface="Arial" panose="020B0604020202020204" pitchFamily="34" charset="0"/>
              <a:buChar char="•"/>
            </a:pPr>
            <a:r>
              <a:rPr lang="en-GB" altLang="zh-CN" sz="1800" dirty="0">
                <a:solidFill>
                  <a:schemeClr val="tx1"/>
                </a:solidFill>
              </a:rPr>
              <a:t>Set up a ‘working group’ to work closely with the IGU’s Public Affairs Director and Strategic Communications &amp; Membership Director to provide strategic inputs and support for </a:t>
            </a:r>
          </a:p>
          <a:p>
            <a:pPr lvl="2">
              <a:buFont typeface="Wingdings" panose="05000000000000000000" pitchFamily="2" charset="2"/>
              <a:buChar char="Ø"/>
            </a:pPr>
            <a:r>
              <a:rPr lang="en-GB" altLang="zh-CN" sz="1800" b="0" dirty="0">
                <a:solidFill>
                  <a:schemeClr val="tx1"/>
                </a:solidFill>
              </a:rPr>
              <a:t>the drafting and release of IGU messaging and IGU President’s presentations</a:t>
            </a:r>
          </a:p>
          <a:p>
            <a:pPr lvl="2">
              <a:buFont typeface="Wingdings" panose="05000000000000000000" pitchFamily="2" charset="2"/>
              <a:buChar char="Ø"/>
            </a:pPr>
            <a:r>
              <a:rPr lang="en-GB" altLang="zh-CN" sz="1800" dirty="0">
                <a:solidFill>
                  <a:schemeClr val="tx1"/>
                </a:solidFill>
              </a:rPr>
              <a:t>delivery of the COAP</a:t>
            </a:r>
            <a:endParaRPr lang="en-GB" altLang="zh-CN" sz="1800" b="0" dirty="0">
              <a:solidFill>
                <a:schemeClr val="tx1"/>
              </a:solidFill>
            </a:endParaRPr>
          </a:p>
        </p:txBody>
      </p:sp>
    </p:spTree>
    <p:extLst>
      <p:ext uri="{BB962C8B-B14F-4D97-AF65-F5344CB8AC3E}">
        <p14:creationId xmlns:p14="http://schemas.microsoft.com/office/powerpoint/2010/main" val="2534468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d2d54a900c_1_1"/>
          <p:cNvSpPr txBox="1">
            <a:spLocks noGrp="1"/>
          </p:cNvSpPr>
          <p:nvPr>
            <p:ph type="title"/>
          </p:nvPr>
        </p:nvSpPr>
        <p:spPr>
          <a:xfrm>
            <a:off x="246529" y="291818"/>
            <a:ext cx="10515600" cy="768400"/>
          </a:xfrm>
          <a:prstGeom prst="rect">
            <a:avLst/>
          </a:prstGeom>
        </p:spPr>
        <p:txBody>
          <a:bodyPr spcFirstLastPara="1" wrap="square" lIns="91433" tIns="45700" rIns="91433" bIns="45700" anchor="ctr" anchorCtr="0">
            <a:normAutofit/>
          </a:bodyPr>
          <a:lstStyle/>
          <a:p>
            <a:pPr marL="0">
              <a:spcBef>
                <a:spcPts val="0"/>
              </a:spcBef>
            </a:pPr>
            <a:r>
              <a:rPr lang="en-US" sz="4000" dirty="0">
                <a:solidFill>
                  <a:srgbClr val="0070C0"/>
                </a:solidFill>
                <a:latin typeface="Calibri" panose="020F0502020204030204" pitchFamily="34" charset="0"/>
                <a:cs typeface="Calibri" panose="020F0502020204030204" pitchFamily="34" charset="0"/>
              </a:rPr>
              <a:t>Where does the COAP fit in?</a:t>
            </a:r>
            <a:endParaRPr sz="4000" dirty="0">
              <a:solidFill>
                <a:srgbClr val="0070C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 xmlns:a16="http://schemas.microsoft.com/office/drawing/2014/main" id="{BAF056EC-1B20-0042-8D94-B8A6502E13A9}"/>
              </a:ext>
            </a:extLst>
          </p:cNvPr>
          <p:cNvGrpSpPr/>
          <p:nvPr/>
        </p:nvGrpSpPr>
        <p:grpSpPr>
          <a:xfrm>
            <a:off x="329859" y="1023565"/>
            <a:ext cx="2689049" cy="4810870"/>
            <a:chOff x="329859" y="1023565"/>
            <a:chExt cx="2689049" cy="4810870"/>
          </a:xfrm>
        </p:grpSpPr>
        <p:pic>
          <p:nvPicPr>
            <p:cNvPr id="98" name="Google Shape;98;gd2d54a900c_1_1"/>
            <p:cNvPicPr preferRelativeResize="0"/>
            <p:nvPr/>
          </p:nvPicPr>
          <p:blipFill rotWithShape="1">
            <a:blip r:embed="rId3">
              <a:alphaModFix/>
            </a:blip>
            <a:srcRect b="24012"/>
            <a:stretch/>
          </p:blipFill>
          <p:spPr>
            <a:xfrm>
              <a:off x="329859" y="1882150"/>
              <a:ext cx="2689049" cy="3072960"/>
            </a:xfrm>
            <a:prstGeom prst="rect">
              <a:avLst/>
            </a:prstGeom>
            <a:noFill/>
            <a:ln w="19050" cap="flat" cmpd="sng">
              <a:solidFill>
                <a:schemeClr val="dk2"/>
              </a:solidFill>
              <a:prstDash val="solid"/>
              <a:round/>
              <a:headEnd type="none" w="sm" len="sm"/>
              <a:tailEnd type="none" w="sm" len="sm"/>
            </a:ln>
          </p:spPr>
        </p:pic>
        <p:sp>
          <p:nvSpPr>
            <p:cNvPr id="99" name="Google Shape;99;gd2d54a900c_1_1"/>
            <p:cNvSpPr txBox="1"/>
            <p:nvPr/>
          </p:nvSpPr>
          <p:spPr>
            <a:xfrm>
              <a:off x="469583" y="5157341"/>
              <a:ext cx="2409600" cy="677094"/>
            </a:xfrm>
            <a:prstGeom prst="rect">
              <a:avLst/>
            </a:prstGeom>
            <a:noFill/>
            <a:ln>
              <a:noFill/>
            </a:ln>
          </p:spPr>
          <p:txBody>
            <a:bodyPr spcFirstLastPara="1" wrap="square" lIns="91433" tIns="91433" rIns="91433" bIns="91433" anchor="t" anchorCtr="0">
              <a:spAutoFit/>
            </a:bodyPr>
            <a:lstStyle/>
            <a:p>
              <a:pPr algn="ctr"/>
              <a:r>
                <a:rPr lang="en-US" sz="1600" b="1" dirty="0">
                  <a:solidFill>
                    <a:srgbClr val="0070C0"/>
                  </a:solidFill>
                  <a:latin typeface="Calibri" panose="020F0502020204030204" pitchFamily="34" charset="0"/>
                  <a:ea typeface="Source Sans Pro"/>
                  <a:cs typeface="Calibri" panose="020F0502020204030204" pitchFamily="34" charset="0"/>
                  <a:sym typeface="Source Sans Pro"/>
                </a:rPr>
                <a:t>Adopted Indonesia 2019</a:t>
              </a:r>
              <a:endParaRPr sz="1600" b="1" dirty="0">
                <a:solidFill>
                  <a:srgbClr val="0070C0"/>
                </a:solidFill>
                <a:latin typeface="Calibri" panose="020F0502020204030204" pitchFamily="34" charset="0"/>
                <a:ea typeface="Source Sans Pro"/>
                <a:cs typeface="Calibri" panose="020F0502020204030204" pitchFamily="34" charset="0"/>
                <a:sym typeface="Source Sans Pro"/>
              </a:endParaRPr>
            </a:p>
            <a:p>
              <a:pPr algn="ctr"/>
              <a:r>
                <a:rPr lang="en-US" sz="1600" b="1" dirty="0">
                  <a:solidFill>
                    <a:srgbClr val="0070C0"/>
                  </a:solidFill>
                  <a:latin typeface="Calibri" panose="020F0502020204030204" pitchFamily="34" charset="0"/>
                  <a:ea typeface="Source Sans Pro"/>
                  <a:cs typeface="Calibri" panose="020F0502020204030204" pitchFamily="34" charset="0"/>
                  <a:sym typeface="Source Sans Pro"/>
                </a:rPr>
                <a:t>Includes Vision, Mission</a:t>
              </a:r>
              <a:endParaRPr sz="1600" b="1" dirty="0">
                <a:solidFill>
                  <a:srgbClr val="0070C0"/>
                </a:solidFill>
                <a:latin typeface="Calibri" panose="020F0502020204030204" pitchFamily="34" charset="0"/>
                <a:ea typeface="Source Sans Pro"/>
                <a:cs typeface="Calibri" panose="020F0502020204030204" pitchFamily="34" charset="0"/>
                <a:sym typeface="Source Sans Pro"/>
              </a:endParaRPr>
            </a:p>
          </p:txBody>
        </p:sp>
        <p:sp>
          <p:nvSpPr>
            <p:cNvPr id="101" name="Google Shape;101;gd2d54a900c_1_1"/>
            <p:cNvSpPr txBox="1"/>
            <p:nvPr/>
          </p:nvSpPr>
          <p:spPr>
            <a:xfrm>
              <a:off x="520683" y="1023565"/>
              <a:ext cx="2307400" cy="892346"/>
            </a:xfrm>
            <a:prstGeom prst="rect">
              <a:avLst/>
            </a:prstGeom>
            <a:noFill/>
            <a:ln>
              <a:noFill/>
            </a:ln>
          </p:spPr>
          <p:txBody>
            <a:bodyPr spcFirstLastPara="1" wrap="square" lIns="91433" tIns="91433" rIns="91433" bIns="91433" anchor="t" anchorCtr="0">
              <a:spAutoFit/>
            </a:bodyPr>
            <a:lstStyle/>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Articles of Association</a:t>
              </a:r>
            </a:p>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PUBLIC DOCUMENT </a:t>
              </a:r>
              <a:endParaRPr sz="1533" b="1" dirty="0">
                <a:solidFill>
                  <a:srgbClr val="0070C0"/>
                </a:solidFill>
                <a:latin typeface="Calibri" panose="020F0502020204030204" pitchFamily="34" charset="0"/>
                <a:ea typeface="Source Sans Pro"/>
                <a:cs typeface="Calibri" panose="020F0502020204030204" pitchFamily="34" charset="0"/>
                <a:sym typeface="Source Sans Pro"/>
              </a:endParaRPr>
            </a:p>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IGU Website</a:t>
              </a:r>
              <a:endParaRPr sz="1533" b="1" dirty="0">
                <a:solidFill>
                  <a:srgbClr val="0070C0"/>
                </a:solidFill>
                <a:latin typeface="Calibri" panose="020F0502020204030204" pitchFamily="34" charset="0"/>
                <a:ea typeface="Source Sans Pro"/>
                <a:cs typeface="Calibri" panose="020F0502020204030204" pitchFamily="34" charset="0"/>
                <a:sym typeface="Source Sans Pro"/>
              </a:endParaRPr>
            </a:p>
          </p:txBody>
        </p:sp>
      </p:grpSp>
      <p:grpSp>
        <p:nvGrpSpPr>
          <p:cNvPr id="13" name="Group 12">
            <a:extLst>
              <a:ext uri="{FF2B5EF4-FFF2-40B4-BE49-F238E27FC236}">
                <a16:creationId xmlns="" xmlns:a16="http://schemas.microsoft.com/office/drawing/2014/main" id="{DFF42949-93A7-4693-82AB-B3C13D9E1C5F}"/>
              </a:ext>
            </a:extLst>
          </p:cNvPr>
          <p:cNvGrpSpPr/>
          <p:nvPr/>
        </p:nvGrpSpPr>
        <p:grpSpPr>
          <a:xfrm>
            <a:off x="7384349" y="1882150"/>
            <a:ext cx="4492413" cy="2496914"/>
            <a:chOff x="7650308" y="4298335"/>
            <a:chExt cx="4492413" cy="2496914"/>
          </a:xfrm>
        </p:grpSpPr>
        <p:pic>
          <p:nvPicPr>
            <p:cNvPr id="2" name="Picture 1">
              <a:extLst>
                <a:ext uri="{FF2B5EF4-FFF2-40B4-BE49-F238E27FC236}">
                  <a16:creationId xmlns="" xmlns:a16="http://schemas.microsoft.com/office/drawing/2014/main" id="{993100E5-4C42-904C-8263-0DC50F483707}"/>
                </a:ext>
              </a:extLst>
            </p:cNvPr>
            <p:cNvPicPr>
              <a:picLocks noChangeAspect="1"/>
            </p:cNvPicPr>
            <p:nvPr/>
          </p:nvPicPr>
          <p:blipFill>
            <a:blip r:embed="rId4"/>
            <a:stretch>
              <a:fillRect/>
            </a:stretch>
          </p:blipFill>
          <p:spPr>
            <a:xfrm>
              <a:off x="7650308" y="4773840"/>
              <a:ext cx="4492413" cy="2021409"/>
            </a:xfrm>
            <a:prstGeom prst="rect">
              <a:avLst/>
            </a:prstGeom>
            <a:ln w="12700">
              <a:solidFill>
                <a:schemeClr val="tx1"/>
              </a:solidFill>
            </a:ln>
          </p:spPr>
        </p:pic>
        <p:sp>
          <p:nvSpPr>
            <p:cNvPr id="14" name="Google Shape;103;gd2d54a900c_1_1">
              <a:extLst>
                <a:ext uri="{FF2B5EF4-FFF2-40B4-BE49-F238E27FC236}">
                  <a16:creationId xmlns="" xmlns:a16="http://schemas.microsoft.com/office/drawing/2014/main" id="{DAB0EB22-8C3A-184E-BF3F-B78FACABFE5F}"/>
                </a:ext>
              </a:extLst>
            </p:cNvPr>
            <p:cNvSpPr txBox="1"/>
            <p:nvPr/>
          </p:nvSpPr>
          <p:spPr>
            <a:xfrm>
              <a:off x="7650308" y="4401672"/>
              <a:ext cx="4436776" cy="420550"/>
            </a:xfrm>
            <a:prstGeom prst="rect">
              <a:avLst/>
            </a:prstGeom>
            <a:noFill/>
            <a:ln>
              <a:noFill/>
            </a:ln>
          </p:spPr>
          <p:txBody>
            <a:bodyPr spcFirstLastPara="1" wrap="square" lIns="91433" tIns="91433" rIns="91433" bIns="91433" anchor="t" anchorCtr="0">
              <a:spAutoFit/>
            </a:bodyPr>
            <a:lstStyle/>
            <a:p>
              <a:pPr algn="ctr"/>
              <a:r>
                <a:rPr lang="en-US" sz="1500" b="1" dirty="0">
                  <a:solidFill>
                    <a:srgbClr val="0070C0"/>
                  </a:solidFill>
                  <a:latin typeface="Calibri"/>
                  <a:ea typeface="Source Sans Pro"/>
                  <a:cs typeface="Calibri"/>
                  <a:sym typeface="Source Sans Pro"/>
                </a:rPr>
                <a:t>Public Communication,             Advocacy, Outreach</a:t>
              </a:r>
            </a:p>
          </p:txBody>
        </p:sp>
        <p:sp>
          <p:nvSpPr>
            <p:cNvPr id="21" name="Arrow: Right 20">
              <a:extLst>
                <a:ext uri="{FF2B5EF4-FFF2-40B4-BE49-F238E27FC236}">
                  <a16:creationId xmlns="" xmlns:a16="http://schemas.microsoft.com/office/drawing/2014/main" id="{A1D6A0BE-B437-43DB-B75B-586840D736DD}"/>
                </a:ext>
              </a:extLst>
            </p:cNvPr>
            <p:cNvSpPr/>
            <p:nvPr/>
          </p:nvSpPr>
          <p:spPr>
            <a:xfrm rot="5400000">
              <a:off x="9696516" y="4373088"/>
              <a:ext cx="564266" cy="4147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8" descr="Graphical user interface, application&#10;&#10;Description automatically generated">
            <a:extLst>
              <a:ext uri="{FF2B5EF4-FFF2-40B4-BE49-F238E27FC236}">
                <a16:creationId xmlns="" xmlns:a16="http://schemas.microsoft.com/office/drawing/2014/main" id="{2F919297-01D5-4452-5E8B-B5CDED28B614}"/>
              </a:ext>
            </a:extLst>
          </p:cNvPr>
          <p:cNvPicPr>
            <a:picLocks noChangeAspect="1"/>
          </p:cNvPicPr>
          <p:nvPr/>
        </p:nvPicPr>
        <p:blipFill>
          <a:blip r:embed="rId5"/>
          <a:stretch>
            <a:fillRect/>
          </a:stretch>
        </p:blipFill>
        <p:spPr>
          <a:xfrm>
            <a:off x="3217096" y="2320451"/>
            <a:ext cx="3930482" cy="2068264"/>
          </a:xfrm>
          <a:prstGeom prst="rect">
            <a:avLst/>
          </a:prstGeom>
          <a:ln>
            <a:solidFill>
              <a:schemeClr val="tx1"/>
            </a:solidFill>
          </a:ln>
        </p:spPr>
      </p:pic>
      <p:sp>
        <p:nvSpPr>
          <p:cNvPr id="22" name="Google Shape;103;gd2d54a900c_1_1">
            <a:extLst>
              <a:ext uri="{FF2B5EF4-FFF2-40B4-BE49-F238E27FC236}">
                <a16:creationId xmlns="" xmlns:a16="http://schemas.microsoft.com/office/drawing/2014/main" id="{A8D85130-975B-ED8E-AA7A-53C3C50C7124}"/>
              </a:ext>
            </a:extLst>
          </p:cNvPr>
          <p:cNvSpPr txBox="1"/>
          <p:nvPr/>
        </p:nvSpPr>
        <p:spPr>
          <a:xfrm>
            <a:off x="2879183" y="1006685"/>
            <a:ext cx="4846178" cy="892346"/>
          </a:xfrm>
          <a:prstGeom prst="rect">
            <a:avLst/>
          </a:prstGeom>
          <a:noFill/>
          <a:ln>
            <a:noFill/>
          </a:ln>
        </p:spPr>
        <p:txBody>
          <a:bodyPr spcFirstLastPara="1" wrap="square" lIns="91433" tIns="91433" rIns="91433" bIns="91433" anchor="t" anchorCtr="0">
            <a:spAutoFit/>
          </a:bodyPr>
          <a:lstStyle/>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Communication, Advocacy and Outreach Plan</a:t>
            </a:r>
          </a:p>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INTERNAL DOCUMENT</a:t>
            </a:r>
          </a:p>
          <a:p>
            <a:pPr algn="ctr"/>
            <a:r>
              <a:rPr lang="en-US" sz="1533" b="1" dirty="0">
                <a:solidFill>
                  <a:srgbClr val="0070C0"/>
                </a:solidFill>
                <a:latin typeface="Calibri" panose="020F0502020204030204" pitchFamily="34" charset="0"/>
                <a:ea typeface="Source Sans Pro"/>
                <a:cs typeface="Calibri" panose="020F0502020204030204" pitchFamily="34" charset="0"/>
                <a:sym typeface="Source Sans Pro"/>
              </a:rPr>
              <a:t>Not on IGU Website </a:t>
            </a:r>
            <a:endParaRPr sz="1533" b="1" dirty="0">
              <a:solidFill>
                <a:srgbClr val="0070C0"/>
              </a:solidFill>
              <a:latin typeface="Calibri" panose="020F0502020204030204" pitchFamily="34" charset="0"/>
              <a:ea typeface="Source Sans Pro"/>
              <a:cs typeface="Calibri" panose="020F0502020204030204" pitchFamily="34" charset="0"/>
              <a:sym typeface="Source Sans Pro"/>
            </a:endParaRPr>
          </a:p>
        </p:txBody>
      </p:sp>
      <p:sp>
        <p:nvSpPr>
          <p:cNvPr id="23" name="Google Shape;99;gd2d54a900c_1_1">
            <a:extLst>
              <a:ext uri="{FF2B5EF4-FFF2-40B4-BE49-F238E27FC236}">
                <a16:creationId xmlns="" xmlns:a16="http://schemas.microsoft.com/office/drawing/2014/main" id="{442F0177-76C7-1234-7C9F-BCD2A7BD8D48}"/>
              </a:ext>
            </a:extLst>
          </p:cNvPr>
          <p:cNvSpPr txBox="1"/>
          <p:nvPr/>
        </p:nvSpPr>
        <p:spPr>
          <a:xfrm>
            <a:off x="3837813" y="4695683"/>
            <a:ext cx="2689048" cy="923316"/>
          </a:xfrm>
          <a:prstGeom prst="rect">
            <a:avLst/>
          </a:prstGeom>
          <a:noFill/>
          <a:ln>
            <a:noFill/>
          </a:ln>
        </p:spPr>
        <p:txBody>
          <a:bodyPr spcFirstLastPara="1" wrap="square" lIns="91433" tIns="91433" rIns="91433" bIns="91433" anchor="t" anchorCtr="0">
            <a:spAutoFit/>
          </a:bodyPr>
          <a:lstStyle/>
          <a:p>
            <a:pPr algn="ctr"/>
            <a:r>
              <a:rPr lang="en-US" sz="1600" b="1" dirty="0">
                <a:solidFill>
                  <a:srgbClr val="0070C0"/>
                </a:solidFill>
                <a:latin typeface="Calibri" panose="020F0502020204030204" pitchFamily="34" charset="0"/>
                <a:ea typeface="Source Sans Pro"/>
                <a:cs typeface="Calibri" panose="020F0502020204030204" pitchFamily="34" charset="0"/>
                <a:sym typeface="Source Sans Pro"/>
              </a:rPr>
              <a:t>Strategy, Objectives and Work Plan To be reviewed by TF1</a:t>
            </a:r>
            <a:endParaRPr sz="1600" b="1" dirty="0">
              <a:solidFill>
                <a:srgbClr val="0070C0"/>
              </a:solidFill>
              <a:latin typeface="Calibri" panose="020F0502020204030204" pitchFamily="34" charset="0"/>
              <a:ea typeface="Source Sans Pro"/>
              <a:cs typeface="Calibri" panose="020F0502020204030204" pitchFamily="34" charset="0"/>
              <a:sym typeface="Source Sans Pro"/>
            </a:endParaRPr>
          </a:p>
        </p:txBody>
      </p:sp>
      <p:sp>
        <p:nvSpPr>
          <p:cNvPr id="24" name="TextBox 23">
            <a:extLst>
              <a:ext uri="{FF2B5EF4-FFF2-40B4-BE49-F238E27FC236}">
                <a16:creationId xmlns="" xmlns:a16="http://schemas.microsoft.com/office/drawing/2014/main" id="{1B968FBF-5509-E86D-DC09-12ED7DB80520}"/>
              </a:ext>
            </a:extLst>
          </p:cNvPr>
          <p:cNvSpPr txBox="1"/>
          <p:nvPr/>
        </p:nvSpPr>
        <p:spPr>
          <a:xfrm rot="19898890">
            <a:off x="8617343" y="4718489"/>
            <a:ext cx="1970785" cy="523220"/>
          </a:xfrm>
          <a:prstGeom prst="rect">
            <a:avLst/>
          </a:prstGeom>
          <a:noFill/>
          <a:ln w="120650" cmpd="thickThin">
            <a:solidFill>
              <a:srgbClr val="FF0000"/>
            </a:solidFill>
          </a:ln>
        </p:spPr>
        <p:txBody>
          <a:bodyPr wrap="square" rtlCol="0">
            <a:spAutoFit/>
          </a:bodyPr>
          <a:lstStyle/>
          <a:p>
            <a:pPr algn="ctr"/>
            <a:r>
              <a:rPr lang="en-GB" sz="2800" dirty="0">
                <a:solidFill>
                  <a:srgbClr val="FF0000"/>
                </a:solidFill>
              </a:rPr>
              <a:t>REVIEW</a:t>
            </a:r>
          </a:p>
        </p:txBody>
      </p:sp>
    </p:spTree>
    <p:extLst>
      <p:ext uri="{BB962C8B-B14F-4D97-AF65-F5344CB8AC3E}">
        <p14:creationId xmlns:p14="http://schemas.microsoft.com/office/powerpoint/2010/main" val="4318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1A957110-4931-04A3-CB47-2B19AA0E625D}"/>
              </a:ext>
            </a:extLst>
          </p:cNvPr>
          <p:cNvSpPr>
            <a:spLocks noGrp="1"/>
          </p:cNvSpPr>
          <p:nvPr>
            <p:ph type="sldNum" sz="quarter" idx="12"/>
          </p:nvPr>
        </p:nvSpPr>
        <p:spPr/>
        <p:txBody>
          <a:bodyPr/>
          <a:lstStyle/>
          <a:p>
            <a:fld id="{49AE70B2-8BF9-45C0-BB95-33D1B9D3A854}" type="slidenum">
              <a:rPr lang="zh-CN" altLang="en-US" smtClean="0"/>
              <a:t>39</a:t>
            </a:fld>
            <a:endParaRPr lang="en-US" altLang="zh-CN"/>
          </a:p>
        </p:txBody>
      </p:sp>
      <p:pic>
        <p:nvPicPr>
          <p:cNvPr id="4" name="Picture 3">
            <a:extLst>
              <a:ext uri="{FF2B5EF4-FFF2-40B4-BE49-F238E27FC236}">
                <a16:creationId xmlns="" xmlns:a16="http://schemas.microsoft.com/office/drawing/2014/main" id="{8E56A0B0-7BFB-4950-9F75-26F1D1721E87}"/>
              </a:ext>
            </a:extLst>
          </p:cNvPr>
          <p:cNvPicPr>
            <a:picLocks noChangeAspect="1"/>
          </p:cNvPicPr>
          <p:nvPr/>
        </p:nvPicPr>
        <p:blipFill>
          <a:blip r:embed="rId2"/>
          <a:stretch>
            <a:fillRect/>
          </a:stretch>
        </p:blipFill>
        <p:spPr>
          <a:xfrm rot="820973">
            <a:off x="7909058" y="1043848"/>
            <a:ext cx="3216925" cy="4770304"/>
          </a:xfrm>
          <a:prstGeom prst="rect">
            <a:avLst/>
          </a:prstGeom>
          <a:effectLst>
            <a:outerShdw blurRad="50800" dist="38100" dir="2700000" algn="tl" rotWithShape="0">
              <a:prstClr val="black">
                <a:alpha val="40000"/>
              </a:prstClr>
            </a:outerShdw>
          </a:effectLst>
        </p:spPr>
      </p:pic>
      <p:sp>
        <p:nvSpPr>
          <p:cNvPr id="5" name="标题 2">
            <a:extLst>
              <a:ext uri="{FF2B5EF4-FFF2-40B4-BE49-F238E27FC236}">
                <a16:creationId xmlns="" xmlns:a16="http://schemas.microsoft.com/office/drawing/2014/main" id="{5DFFDC2C-50A5-6B5E-E2E9-5E59A2F11A99}"/>
              </a:ext>
            </a:extLst>
          </p:cNvPr>
          <p:cNvSpPr txBox="1">
            <a:spLocks/>
          </p:cNvSpPr>
          <p:nvPr/>
        </p:nvSpPr>
        <p:spPr>
          <a:xfrm>
            <a:off x="355600" y="386080"/>
            <a:ext cx="11484610" cy="705485"/>
          </a:xfrm>
          <a:prstGeom prst="rect">
            <a:avLst/>
          </a:prstGeom>
        </p:spPr>
        <p:txBody>
          <a:bodyPr/>
          <a:lstStyle>
            <a:lvl1pPr algn="l" defTabSz="914400" rtl="0" eaLnBrk="1" fontAlgn="auto" latinLnBrk="0" hangingPunct="1">
              <a:lnSpc>
                <a:spcPct val="100000"/>
              </a:lnSpc>
              <a:spcBef>
                <a:spcPct val="0"/>
              </a:spcBef>
              <a:buNone/>
              <a:defRPr sz="3200" b="1" u="none" strike="noStrike" kern="1200" cap="none" spc="50" normalizeH="0" baseline="0">
                <a:solidFill>
                  <a:srgbClr val="0066B3"/>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50" normalizeH="0" baseline="0" noProof="0" dirty="0">
                <a:ln>
                  <a:noFill/>
                </a:ln>
                <a:solidFill>
                  <a:srgbClr val="0066B3"/>
                </a:solidFill>
                <a:effectLst/>
                <a:uLnTx/>
                <a:uFillTx/>
                <a:latin typeface="Arial"/>
                <a:ea typeface="微软雅黑"/>
                <a:cs typeface="+mj-cs"/>
              </a:rPr>
              <a:t>Rapid Response Mechanism</a:t>
            </a:r>
          </a:p>
        </p:txBody>
      </p:sp>
      <p:sp>
        <p:nvSpPr>
          <p:cNvPr id="6" name="文本占位符 1">
            <a:extLst>
              <a:ext uri="{FF2B5EF4-FFF2-40B4-BE49-F238E27FC236}">
                <a16:creationId xmlns="" xmlns:a16="http://schemas.microsoft.com/office/drawing/2014/main" id="{3A526384-2343-4775-A9E5-3593FC225540}"/>
              </a:ext>
            </a:extLst>
          </p:cNvPr>
          <p:cNvSpPr txBox="1">
            <a:spLocks/>
          </p:cNvSpPr>
          <p:nvPr/>
        </p:nvSpPr>
        <p:spPr>
          <a:xfrm>
            <a:off x="355600" y="1270000"/>
            <a:ext cx="7034904" cy="4670425"/>
          </a:xfrm>
          <a:prstGeom prst="rect">
            <a:avLst/>
          </a:prstGeom>
        </p:spPr>
        <p:txBody>
          <a:bodyP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2000" b="1" u="none" strike="noStrike" kern="1200" cap="none" spc="50" normalizeH="0" baseline="0">
                <a:solidFill>
                  <a:srgbClr val="0066B3"/>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2000" u="none" strike="noStrike" kern="1200" cap="none" spc="50" normalizeH="0" baseline="0">
                <a:solidFill>
                  <a:srgbClr val="445469"/>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2000" u="none" strike="noStrike" kern="1200" cap="none" spc="50" normalizeH="0" baseline="0">
                <a:solidFill>
                  <a:srgbClr val="445469"/>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2000" u="none" strike="noStrike" kern="1200" cap="none" spc="50" normalizeH="0" baseline="0">
                <a:solidFill>
                  <a:srgbClr val="445469"/>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sz="1800" dirty="0">
                <a:solidFill>
                  <a:schemeClr val="tx1"/>
                </a:solidFill>
              </a:rPr>
              <a:t>Presidency: </a:t>
            </a:r>
            <a:r>
              <a:rPr lang="en-US" altLang="zh-CN" sz="1800" b="0" dirty="0">
                <a:solidFill>
                  <a:schemeClr val="tx1"/>
                </a:solidFill>
              </a:rPr>
              <a:t>Establish a rapid reaction mechanism within the existing governance and advocacy structure to analyze and tackle challenges and risks of the gas industry, the IGU and IGU members</a:t>
            </a:r>
          </a:p>
          <a:p>
            <a:pPr marL="285750" indent="-285750">
              <a:buFont typeface="Arial" panose="020B0604020202020204" pitchFamily="34" charset="0"/>
              <a:buChar char="•"/>
            </a:pPr>
            <a:r>
              <a:rPr lang="en-GB" altLang="zh-CN" sz="1800" dirty="0">
                <a:solidFill>
                  <a:schemeClr val="tx1"/>
                </a:solidFill>
              </a:rPr>
              <a:t>Secretariat: </a:t>
            </a:r>
            <a:r>
              <a:rPr lang="en-GB" altLang="zh-CN" sz="1800" b="0" dirty="0">
                <a:solidFill>
                  <a:schemeClr val="tx1"/>
                </a:solidFill>
              </a:rPr>
              <a:t>Enhance coordination and synergy between committees and other IGU working bodies to translate research results into a professional foundation for advocacy and decision-making, and enable rapid responses to external challenges</a:t>
            </a:r>
          </a:p>
          <a:p>
            <a:pPr marL="285750" indent="-285750">
              <a:buFont typeface="Arial" panose="020B0604020202020204" pitchFamily="34" charset="0"/>
              <a:buChar char="•"/>
            </a:pPr>
            <a:r>
              <a:rPr lang="en-GB" altLang="zh-CN" sz="1800" dirty="0">
                <a:solidFill>
                  <a:schemeClr val="tx1"/>
                </a:solidFill>
              </a:rPr>
              <a:t>IGU Committees &amp; Task Forces: </a:t>
            </a:r>
            <a:r>
              <a:rPr lang="en-GB" altLang="zh-CN" sz="1800" b="0" dirty="0">
                <a:solidFill>
                  <a:schemeClr val="tx1"/>
                </a:solidFill>
              </a:rPr>
              <a:t>Provide expertise and consultation to decision-makers to enable rapid responses by the IGU, with support from the CC and the Secretariat</a:t>
            </a:r>
            <a:endParaRPr lang="zh-CN" altLang="zh-CN" sz="1800" b="0" dirty="0">
              <a:solidFill>
                <a:schemeClr val="tx1"/>
              </a:solidFill>
            </a:endParaRPr>
          </a:p>
        </p:txBody>
      </p:sp>
    </p:spTree>
    <p:extLst>
      <p:ext uri="{BB962C8B-B14F-4D97-AF65-F5344CB8AC3E}">
        <p14:creationId xmlns:p14="http://schemas.microsoft.com/office/powerpoint/2010/main" val="2090494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a:t>Welcome by </a:t>
            </a:r>
            <a:r>
              <a:rPr lang="en-US" altLang="zh-CN" dirty="0"/>
              <a:t>IGU </a:t>
            </a:r>
            <a:r>
              <a:rPr lang="en-US" dirty="0"/>
              <a:t>Presiden</a:t>
            </a:r>
            <a:r>
              <a:rPr lang="en-US" altLang="zh-CN" dirty="0"/>
              <a:t>t</a:t>
            </a:r>
            <a:endParaRPr lang="en-GB" dirty="0"/>
          </a:p>
        </p:txBody>
      </p:sp>
      <p:sp>
        <p:nvSpPr>
          <p:cNvPr id="3" name="副标题 2"/>
          <p:cNvSpPr>
            <a:spLocks noGrp="1"/>
          </p:cNvSpPr>
          <p:nvPr>
            <p:ph type="subTitle" idx="1"/>
          </p:nvPr>
        </p:nvSpPr>
        <p:spPr/>
        <p:txBody>
          <a:bodyPr/>
          <a:lstStyle/>
          <a:p>
            <a:r>
              <a:rPr lang="en-US" dirty="0"/>
              <a:t>1</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4</a:t>
            </a:fld>
            <a:endParaRPr lang="en-US" altLang="zh-C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BAB1975-CE81-FA4B-E640-8D9E8BBD509F}"/>
              </a:ext>
            </a:extLst>
          </p:cNvPr>
          <p:cNvSpPr>
            <a:spLocks noGrp="1"/>
          </p:cNvSpPr>
          <p:nvPr>
            <p:ph type="sldNum" sz="quarter" idx="12"/>
          </p:nvPr>
        </p:nvSpPr>
        <p:spPr/>
        <p:txBody>
          <a:bodyPr/>
          <a:lstStyle/>
          <a:p>
            <a:fld id="{49AE70B2-8BF9-45C0-BB95-33D1B9D3A854}" type="slidenum">
              <a:rPr lang="zh-CN" altLang="en-US" smtClean="0"/>
              <a:t>40</a:t>
            </a:fld>
            <a:endParaRPr lang="en-US" altLang="zh-CN"/>
          </a:p>
        </p:txBody>
      </p:sp>
      <p:sp>
        <p:nvSpPr>
          <p:cNvPr id="3" name="Title 2">
            <a:extLst>
              <a:ext uri="{FF2B5EF4-FFF2-40B4-BE49-F238E27FC236}">
                <a16:creationId xmlns="" xmlns:a16="http://schemas.microsoft.com/office/drawing/2014/main" id="{401B4CC3-7E1A-FF47-7192-4F5B43D360E5}"/>
              </a:ext>
            </a:extLst>
          </p:cNvPr>
          <p:cNvSpPr>
            <a:spLocks noGrp="1"/>
          </p:cNvSpPr>
          <p:nvPr>
            <p:ph type="title"/>
          </p:nvPr>
        </p:nvSpPr>
        <p:spPr/>
        <p:txBody>
          <a:bodyPr>
            <a:normAutofit/>
          </a:bodyPr>
          <a:lstStyle/>
          <a:p>
            <a:r>
              <a:rPr lang="en-US" altLang="zh-CN" dirty="0"/>
              <a:t>Strategic Communications Key Outputs</a:t>
            </a:r>
            <a:endParaRPr lang="x-none" dirty="0"/>
          </a:p>
        </p:txBody>
      </p:sp>
      <p:pic>
        <p:nvPicPr>
          <p:cNvPr id="4" name="Google Shape;328;p20">
            <a:extLst>
              <a:ext uri="{FF2B5EF4-FFF2-40B4-BE49-F238E27FC236}">
                <a16:creationId xmlns="" xmlns:a16="http://schemas.microsoft.com/office/drawing/2014/main" id="{E51C3BC6-8BF9-4530-6FC8-AABF73DF5EE0}"/>
              </a:ext>
            </a:extLst>
          </p:cNvPr>
          <p:cNvPicPr preferRelativeResize="0"/>
          <p:nvPr/>
        </p:nvPicPr>
        <p:blipFill rotWithShape="1">
          <a:blip r:embed="rId2">
            <a:alphaModFix/>
          </a:blip>
          <a:srcRect/>
          <a:stretch/>
        </p:blipFill>
        <p:spPr>
          <a:xfrm>
            <a:off x="10940805" y="278471"/>
            <a:ext cx="958850" cy="577850"/>
          </a:xfrm>
          <a:prstGeom prst="rect">
            <a:avLst/>
          </a:prstGeom>
          <a:noFill/>
          <a:ln>
            <a:noFill/>
          </a:ln>
        </p:spPr>
      </p:pic>
      <p:sp>
        <p:nvSpPr>
          <p:cNvPr id="5" name="Google Shape;378;p20">
            <a:extLst>
              <a:ext uri="{FF2B5EF4-FFF2-40B4-BE49-F238E27FC236}">
                <a16:creationId xmlns="" xmlns:a16="http://schemas.microsoft.com/office/drawing/2014/main" id="{7B486F0F-AD9B-05B1-B19B-9A4940475109}"/>
              </a:ext>
            </a:extLst>
          </p:cNvPr>
          <p:cNvSpPr/>
          <p:nvPr/>
        </p:nvSpPr>
        <p:spPr>
          <a:xfrm>
            <a:off x="0" y="1369594"/>
            <a:ext cx="3286125" cy="319783"/>
          </a:xfrm>
          <a:prstGeom prst="rect">
            <a:avLst/>
          </a:prstGeom>
          <a:solidFill>
            <a:srgbClr val="00B0F0"/>
          </a:solidFill>
          <a:ln>
            <a:noFill/>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r>
              <a:rPr lang="en-US" sz="1600" dirty="0">
                <a:solidFill>
                  <a:schemeClr val="lt1"/>
                </a:solidFill>
              </a:rPr>
              <a:t>Internal </a:t>
            </a:r>
            <a:endParaRPr dirty="0"/>
          </a:p>
        </p:txBody>
      </p:sp>
      <p:sp>
        <p:nvSpPr>
          <p:cNvPr id="6" name="Google Shape;378;p20">
            <a:extLst>
              <a:ext uri="{FF2B5EF4-FFF2-40B4-BE49-F238E27FC236}">
                <a16:creationId xmlns="" xmlns:a16="http://schemas.microsoft.com/office/drawing/2014/main" id="{F461DE01-EEF3-1B46-9F4D-A39BEEE8C048}"/>
              </a:ext>
            </a:extLst>
          </p:cNvPr>
          <p:cNvSpPr/>
          <p:nvPr/>
        </p:nvSpPr>
        <p:spPr>
          <a:xfrm>
            <a:off x="0" y="3136399"/>
            <a:ext cx="3286125" cy="319783"/>
          </a:xfrm>
          <a:prstGeom prst="rect">
            <a:avLst/>
          </a:prstGeom>
          <a:solidFill>
            <a:srgbClr val="92D050"/>
          </a:solidFill>
          <a:ln>
            <a:noFill/>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r>
              <a:rPr lang="en-US" sz="1600" dirty="0">
                <a:solidFill>
                  <a:schemeClr val="lt1"/>
                </a:solidFill>
              </a:rPr>
              <a:t>External </a:t>
            </a:r>
            <a:endParaRPr dirty="0"/>
          </a:p>
        </p:txBody>
      </p:sp>
      <p:sp>
        <p:nvSpPr>
          <p:cNvPr id="7" name="TextBox 6">
            <a:extLst>
              <a:ext uri="{FF2B5EF4-FFF2-40B4-BE49-F238E27FC236}">
                <a16:creationId xmlns="" xmlns:a16="http://schemas.microsoft.com/office/drawing/2014/main" id="{CA5D55AC-C73A-22DC-FAE4-AF6832CB6948}"/>
              </a:ext>
            </a:extLst>
          </p:cNvPr>
          <p:cNvSpPr txBox="1"/>
          <p:nvPr/>
        </p:nvSpPr>
        <p:spPr>
          <a:xfrm>
            <a:off x="457200" y="1929791"/>
            <a:ext cx="11207751" cy="923330"/>
          </a:xfrm>
          <a:prstGeom prst="rect">
            <a:avLst/>
          </a:prstGeom>
          <a:noFill/>
        </p:spPr>
        <p:txBody>
          <a:bodyPr wrap="square" rtlCol="0">
            <a:spAutoFit/>
          </a:bodyPr>
          <a:lstStyle/>
          <a:p>
            <a:pPr marL="285750" indent="-285750">
              <a:buFont typeface="Arial" panose="020B0604020202020204" pitchFamily="34" charset="0"/>
              <a:buChar char="•"/>
            </a:pPr>
            <a:r>
              <a:rPr lang="x-none" b="1" dirty="0"/>
              <a:t>Bi-Monthly Newsletter</a:t>
            </a:r>
          </a:p>
          <a:p>
            <a:pPr marL="285750" indent="-285750">
              <a:buFont typeface="Arial" panose="020B0604020202020204" pitchFamily="34" charset="0"/>
              <a:buChar char="•"/>
            </a:pPr>
            <a:endParaRPr lang="x-none" b="1" dirty="0"/>
          </a:p>
          <a:p>
            <a:pPr marL="285750" indent="-285750">
              <a:buFont typeface="Arial" panose="020B0604020202020204" pitchFamily="34" charset="0"/>
              <a:buChar char="•"/>
            </a:pPr>
            <a:r>
              <a:rPr lang="x-none" b="1" dirty="0"/>
              <a:t>Exclusive Briefings on Upcoming Events and Releases</a:t>
            </a:r>
          </a:p>
        </p:txBody>
      </p:sp>
      <p:sp>
        <p:nvSpPr>
          <p:cNvPr id="8" name="TextBox 7">
            <a:extLst>
              <a:ext uri="{FF2B5EF4-FFF2-40B4-BE49-F238E27FC236}">
                <a16:creationId xmlns="" xmlns:a16="http://schemas.microsoft.com/office/drawing/2014/main" id="{8719EDFD-3755-1A8A-7E7B-DEBAC016000E}"/>
              </a:ext>
            </a:extLst>
          </p:cNvPr>
          <p:cNvSpPr txBox="1"/>
          <p:nvPr/>
        </p:nvSpPr>
        <p:spPr>
          <a:xfrm>
            <a:off x="457199" y="3668022"/>
            <a:ext cx="11207751" cy="2862322"/>
          </a:xfrm>
          <a:prstGeom prst="rect">
            <a:avLst/>
          </a:prstGeom>
          <a:noFill/>
        </p:spPr>
        <p:txBody>
          <a:bodyPr wrap="square" rtlCol="0">
            <a:spAutoFit/>
          </a:bodyPr>
          <a:lstStyle/>
          <a:p>
            <a:pPr marL="285750" indent="-285750">
              <a:buFont typeface="Arial" panose="020B0604020202020204" pitchFamily="34" charset="0"/>
              <a:buChar char="•"/>
            </a:pPr>
            <a:r>
              <a:rPr lang="x-none" b="1" dirty="0"/>
              <a:t>Four Flagship Annual Reports:</a:t>
            </a:r>
          </a:p>
          <a:p>
            <a:pPr marL="742950" lvl="1" indent="-285750">
              <a:buFont typeface="Courier New" panose="02070309020205020404" pitchFamily="49" charset="0"/>
              <a:buChar char="o"/>
            </a:pPr>
            <a:r>
              <a:rPr lang="x-none" dirty="0"/>
              <a:t>W</a:t>
            </a:r>
            <a:r>
              <a:rPr lang="en-US" dirty="0"/>
              <a:t>o</a:t>
            </a:r>
            <a:r>
              <a:rPr lang="x-none" dirty="0"/>
              <a:t>rld LNG Report </a:t>
            </a:r>
          </a:p>
          <a:p>
            <a:pPr marL="742950" lvl="1" indent="-285750">
              <a:buFont typeface="Courier New" panose="02070309020205020404" pitchFamily="49" charset="0"/>
              <a:buChar char="o"/>
            </a:pPr>
            <a:r>
              <a:rPr lang="x-none" dirty="0"/>
              <a:t>Wholesale Pricing Survey </a:t>
            </a:r>
          </a:p>
          <a:p>
            <a:pPr marL="742950" lvl="1" indent="-285750">
              <a:buFont typeface="Courier New" panose="02070309020205020404" pitchFamily="49" charset="0"/>
              <a:buChar char="o"/>
            </a:pPr>
            <a:r>
              <a:rPr lang="x-none" dirty="0"/>
              <a:t>Global Gas Report </a:t>
            </a:r>
          </a:p>
          <a:p>
            <a:pPr marL="742950" lvl="1" indent="-285750">
              <a:buFont typeface="Courier New" panose="02070309020205020404" pitchFamily="49" charset="0"/>
              <a:buChar char="o"/>
            </a:pPr>
            <a:r>
              <a:rPr lang="x-none" dirty="0"/>
              <a:t>Global Renewable and Low-Carbon Gas Report</a:t>
            </a:r>
          </a:p>
          <a:p>
            <a:pPr marL="285750" indent="-285750">
              <a:buFont typeface="Arial" panose="020B0604020202020204" pitchFamily="34" charset="0"/>
              <a:buChar char="•"/>
            </a:pPr>
            <a:endParaRPr lang="x-none" dirty="0"/>
          </a:p>
          <a:p>
            <a:pPr marL="285750" indent="-285750">
              <a:buFont typeface="Arial" panose="020B0604020202020204" pitchFamily="34" charset="0"/>
              <a:buChar char="•"/>
            </a:pPr>
            <a:r>
              <a:rPr lang="x-none" b="1" dirty="0"/>
              <a:t>Global Voice of Gas Magazine</a:t>
            </a:r>
          </a:p>
          <a:p>
            <a:pPr marL="742950" lvl="1" indent="-285750">
              <a:buFont typeface="Courier New" panose="02070309020205020404" pitchFamily="49" charset="0"/>
              <a:buChar char="o"/>
            </a:pPr>
            <a:r>
              <a:rPr lang="x-none" dirty="0"/>
              <a:t>Produced quarterly in collaboration with NGW </a:t>
            </a:r>
          </a:p>
          <a:p>
            <a:pPr marL="742950" lvl="1" indent="-285750">
              <a:buFont typeface="Courier New" panose="02070309020205020404" pitchFamily="49" charset="0"/>
              <a:buChar char="o"/>
            </a:pPr>
            <a:r>
              <a:rPr lang="x-none" dirty="0"/>
              <a:t>Thematic issues, with opportunity to contribute content &amp; to advertise </a:t>
            </a:r>
          </a:p>
          <a:p>
            <a:pPr marL="742950" lvl="1" indent="-285750">
              <a:buFont typeface="Arial" panose="020B0604020202020204" pitchFamily="34" charset="0"/>
              <a:buChar char="•"/>
            </a:pPr>
            <a:endParaRPr lang="x-none" dirty="0"/>
          </a:p>
        </p:txBody>
      </p:sp>
    </p:spTree>
    <p:extLst>
      <p:ext uri="{BB962C8B-B14F-4D97-AF65-F5344CB8AC3E}">
        <p14:creationId xmlns:p14="http://schemas.microsoft.com/office/powerpoint/2010/main" val="992401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Google Shape;392;p21">
            <a:extLst>
              <a:ext uri="{FF2B5EF4-FFF2-40B4-BE49-F238E27FC236}">
                <a16:creationId xmlns="" xmlns:a16="http://schemas.microsoft.com/office/drawing/2014/main" id="{504DB2D9-AB79-B135-4A6B-3660B66ACCD7}"/>
              </a:ext>
            </a:extLst>
          </p:cNvPr>
          <p:cNvSpPr/>
          <p:nvPr/>
        </p:nvSpPr>
        <p:spPr>
          <a:xfrm rot="16200000">
            <a:off x="5392045" y="-1854348"/>
            <a:ext cx="1494966" cy="11878004"/>
          </a:xfrm>
          <a:prstGeom prst="roundRect">
            <a:avLst>
              <a:gd name="adj" fmla="val 16667"/>
            </a:avLst>
          </a:prstGeom>
          <a:ln/>
        </p:spPr>
        <p:style>
          <a:lnRef idx="2">
            <a:schemeClr val="accent3"/>
          </a:lnRef>
          <a:fillRef idx="1">
            <a:schemeClr val="lt1"/>
          </a:fillRef>
          <a:effectRef idx="0">
            <a:schemeClr val="accent3"/>
          </a:effectRef>
          <a:fontRef idx="minor">
            <a:schemeClr val="dk1"/>
          </a:fontRef>
        </p:style>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solidFill>
                  <a:sysClr val="windowText" lastClr="000000"/>
                </a:solidFill>
                <a:effectLst/>
                <a:uLnTx/>
                <a:uFillTx/>
                <a:latin typeface="Arial"/>
                <a:ea typeface="+mn-ea"/>
                <a:cs typeface="+mn-cs"/>
              </a:rPr>
              <a:t>Magazine</a:t>
            </a:r>
            <a:endParaRPr kumimoji="0" sz="1800" b="1" i="0" u="none" strike="noStrike" kern="0" cap="none" spc="0" normalizeH="0" baseline="0" noProof="0" dirty="0">
              <a:solidFill>
                <a:sysClr val="windowText" lastClr="000000"/>
              </a:solidFill>
              <a:effectLst/>
              <a:uLnTx/>
              <a:uFillTx/>
              <a:latin typeface="Arial"/>
              <a:ea typeface="+mn-ea"/>
              <a:cs typeface="+mn-cs"/>
            </a:endParaRPr>
          </a:p>
        </p:txBody>
      </p:sp>
      <p:sp>
        <p:nvSpPr>
          <p:cNvPr id="65" name="Google Shape;392;p21">
            <a:extLst>
              <a:ext uri="{FF2B5EF4-FFF2-40B4-BE49-F238E27FC236}">
                <a16:creationId xmlns="" xmlns:a16="http://schemas.microsoft.com/office/drawing/2014/main" id="{6ECA8D87-DEAF-7374-8E5A-036282D50E77}"/>
              </a:ext>
            </a:extLst>
          </p:cNvPr>
          <p:cNvSpPr/>
          <p:nvPr/>
        </p:nvSpPr>
        <p:spPr>
          <a:xfrm rot="16200000">
            <a:off x="5174329" y="-3631753"/>
            <a:ext cx="1930400" cy="11878004"/>
          </a:xfrm>
          <a:prstGeom prst="roundRect">
            <a:avLst>
              <a:gd name="adj" fmla="val 16667"/>
            </a:avLst>
          </a:prstGeom>
          <a:ln/>
        </p:spPr>
        <p:style>
          <a:lnRef idx="2">
            <a:schemeClr val="accent3"/>
          </a:lnRef>
          <a:fillRef idx="1">
            <a:schemeClr val="lt1"/>
          </a:fillRef>
          <a:effectRef idx="0">
            <a:schemeClr val="accent3"/>
          </a:effectRef>
          <a:fontRef idx="minor">
            <a:schemeClr val="dk1"/>
          </a:fontRef>
        </p:style>
        <p:txBody>
          <a:bodyPr spcFirstLastPara="1" wrap="square" lIns="0" tIns="0" rIns="0" bIns="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solidFill>
                  <a:sysClr val="windowText" lastClr="000000"/>
                </a:solidFill>
                <a:effectLst/>
                <a:uLnTx/>
                <a:uFillTx/>
                <a:latin typeface="Arial"/>
                <a:ea typeface="+mn-ea"/>
                <a:cs typeface="+mn-cs"/>
              </a:rPr>
              <a:t>Flagship Report</a:t>
            </a:r>
            <a:endParaRPr kumimoji="0" sz="1800" b="1" i="0" u="none" strike="noStrike" kern="0" cap="none" spc="0" normalizeH="0" baseline="0" noProof="0" dirty="0">
              <a:solidFill>
                <a:sysClr val="windowText" lastClr="000000"/>
              </a:solidFill>
              <a:effectLst/>
              <a:uLnTx/>
              <a:uFillTx/>
              <a:latin typeface="Arial"/>
              <a:ea typeface="+mn-ea"/>
              <a:cs typeface="+mn-cs"/>
            </a:endParaRPr>
          </a:p>
        </p:txBody>
      </p:sp>
      <p:sp>
        <p:nvSpPr>
          <p:cNvPr id="2" name="灯片编号占位符 1"/>
          <p:cNvSpPr>
            <a:spLocks noGrp="1"/>
          </p:cNvSpPr>
          <p:nvPr>
            <p:ph type="sldNum" sz="quarter" idx="12"/>
          </p:nvPr>
        </p:nvSpPr>
        <p:spPr/>
        <p:txBody>
          <a:bodyPr/>
          <a:lstStyle/>
          <a:p>
            <a:fld id="{49AE70B2-8BF9-45C0-BB95-33D1B9D3A854}" type="slidenum">
              <a:rPr lang="zh-CN" altLang="en-US" smtClean="0"/>
              <a:t>41</a:t>
            </a:fld>
            <a:endParaRPr lang="en-US" altLang="zh-CN"/>
          </a:p>
        </p:txBody>
      </p:sp>
      <p:sp>
        <p:nvSpPr>
          <p:cNvPr id="3" name="标题 2"/>
          <p:cNvSpPr>
            <a:spLocks noGrp="1"/>
          </p:cNvSpPr>
          <p:nvPr>
            <p:ph type="title"/>
          </p:nvPr>
        </p:nvSpPr>
        <p:spPr>
          <a:xfrm>
            <a:off x="902824" y="386080"/>
            <a:ext cx="10937385" cy="705485"/>
          </a:xfrm>
        </p:spPr>
        <p:txBody>
          <a:bodyPr/>
          <a:lstStyle/>
          <a:p>
            <a:r>
              <a:rPr lang="en-US" altLang="zh-CN" dirty="0"/>
              <a:t>Flagship Reports and External Comms Milestones</a:t>
            </a:r>
            <a:endParaRPr lang="en-GB" dirty="0"/>
          </a:p>
        </p:txBody>
      </p:sp>
      <p:sp>
        <p:nvSpPr>
          <p:cNvPr id="36" name="Google Shape;392;p21">
            <a:extLst>
              <a:ext uri="{FF2B5EF4-FFF2-40B4-BE49-F238E27FC236}">
                <a16:creationId xmlns="" xmlns:a16="http://schemas.microsoft.com/office/drawing/2014/main" id="{BB573D90-E625-66BF-298C-F32E13A232E7}"/>
              </a:ext>
            </a:extLst>
          </p:cNvPr>
          <p:cNvSpPr/>
          <p:nvPr/>
        </p:nvSpPr>
        <p:spPr>
          <a:xfrm>
            <a:off x="8833574" y="4899052"/>
            <a:ext cx="1358959" cy="370838"/>
          </a:xfrm>
          <a:prstGeom prst="roundRect">
            <a:avLst>
              <a:gd name="adj" fmla="val 16667"/>
            </a:avLst>
          </a:prstGeom>
          <a:solidFill>
            <a:srgbClr val="00B0F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Newsletter</a:t>
            </a:r>
            <a:endParaRPr kumimoji="0" sz="2400" b="1" i="0" u="none" strike="noStrike" kern="0" cap="none" spc="0" normalizeH="0" baseline="0" noProof="0" dirty="0">
              <a:ln>
                <a:noFill/>
              </a:ln>
              <a:solidFill>
                <a:srgbClr val="FFFFFF"/>
              </a:solidFill>
              <a:effectLst/>
              <a:uLnTx/>
              <a:uFillTx/>
              <a:latin typeface="Arial"/>
              <a:ea typeface="+mn-ea"/>
              <a:cs typeface="+mn-cs"/>
            </a:endParaRPr>
          </a:p>
        </p:txBody>
      </p:sp>
      <p:sp>
        <p:nvSpPr>
          <p:cNvPr id="38" name="Google Shape;422;p21">
            <a:extLst>
              <a:ext uri="{FF2B5EF4-FFF2-40B4-BE49-F238E27FC236}">
                <a16:creationId xmlns="" xmlns:a16="http://schemas.microsoft.com/office/drawing/2014/main" id="{4B820545-EB4B-981E-9DE5-C1EEE9E2E110}"/>
              </a:ext>
            </a:extLst>
          </p:cNvPr>
          <p:cNvSpPr/>
          <p:nvPr/>
        </p:nvSpPr>
        <p:spPr>
          <a:xfrm>
            <a:off x="614109" y="5897812"/>
            <a:ext cx="11050841" cy="316865"/>
          </a:xfrm>
          <a:prstGeom prst="roundRect">
            <a:avLst>
              <a:gd name="adj" fmla="val 16667"/>
            </a:avLst>
          </a:prstGeom>
          <a:ln/>
        </p:spPr>
        <p:style>
          <a:lnRef idx="2">
            <a:schemeClr val="accent2"/>
          </a:lnRef>
          <a:fillRef idx="1">
            <a:schemeClr val="lt1"/>
          </a:fillRef>
          <a:effectRef idx="0">
            <a:schemeClr val="accent2"/>
          </a:effectRef>
          <a:fontRef idx="minor">
            <a:schemeClr val="dk1"/>
          </a:fontRef>
        </p:style>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F5357"/>
                </a:solidFill>
                <a:effectLst/>
                <a:uLnTx/>
                <a:uFillTx/>
              </a:rPr>
              <a:t>Ongoing targeted media, social media and audience engagement</a:t>
            </a:r>
            <a:endParaRPr kumimoji="0" sz="2400" b="1" i="0" u="none" strike="noStrike" kern="0" cap="none" spc="0" normalizeH="0" baseline="0" noProof="0" dirty="0">
              <a:ln>
                <a:noFill/>
              </a:ln>
              <a:solidFill>
                <a:srgbClr val="4F5357"/>
              </a:solidFill>
              <a:effectLst/>
              <a:uLnTx/>
              <a:uFillTx/>
            </a:endParaRPr>
          </a:p>
        </p:txBody>
      </p:sp>
      <p:sp>
        <p:nvSpPr>
          <p:cNvPr id="49" name="Google Shape;392;p21">
            <a:extLst>
              <a:ext uri="{FF2B5EF4-FFF2-40B4-BE49-F238E27FC236}">
                <a16:creationId xmlns="" xmlns:a16="http://schemas.microsoft.com/office/drawing/2014/main" id="{AF3A91E1-376C-4A24-A2E6-EC2534DF1C7D}"/>
              </a:ext>
            </a:extLst>
          </p:cNvPr>
          <p:cNvSpPr/>
          <p:nvPr/>
        </p:nvSpPr>
        <p:spPr>
          <a:xfrm>
            <a:off x="698359" y="1471613"/>
            <a:ext cx="1358959" cy="1673313"/>
          </a:xfrm>
          <a:prstGeom prst="roundRect">
            <a:avLst>
              <a:gd name="adj" fmla="val 16667"/>
            </a:avLst>
          </a:prstGeom>
          <a:solidFill>
            <a:srgbClr val="00B05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Global Gas Report 2022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Release</a:t>
            </a:r>
            <a:endParaRPr kumimoji="0" sz="2400" b="1" i="0" u="none" strike="noStrike" kern="0" cap="none" spc="0" normalizeH="0" baseline="0" noProof="0" dirty="0">
              <a:ln>
                <a:noFill/>
              </a:ln>
              <a:solidFill>
                <a:schemeClr val="bg1"/>
              </a:solidFill>
              <a:effectLst/>
              <a:uLnTx/>
              <a:uFillTx/>
              <a:latin typeface="Arial"/>
              <a:ea typeface="+mn-ea"/>
              <a:cs typeface="+mn-cs"/>
            </a:endParaRPr>
          </a:p>
        </p:txBody>
      </p:sp>
      <p:sp>
        <p:nvSpPr>
          <p:cNvPr id="50" name="Google Shape;392;p21">
            <a:extLst>
              <a:ext uri="{FF2B5EF4-FFF2-40B4-BE49-F238E27FC236}">
                <a16:creationId xmlns="" xmlns:a16="http://schemas.microsoft.com/office/drawing/2014/main" id="{A1E92ECC-BC79-1C9A-2E09-077BCB914074}"/>
              </a:ext>
            </a:extLst>
          </p:cNvPr>
          <p:cNvSpPr/>
          <p:nvPr/>
        </p:nvSpPr>
        <p:spPr>
          <a:xfrm>
            <a:off x="614108" y="3603355"/>
            <a:ext cx="1358959" cy="837749"/>
          </a:xfrm>
          <a:prstGeom prst="roundRect">
            <a:avLst>
              <a:gd name="adj" fmla="val 16667"/>
            </a:avLst>
          </a:prstGeom>
          <a:solidFill>
            <a:schemeClr val="accent3">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chemeClr val="bg2"/>
                </a:solidFill>
                <a:effectLst/>
                <a:uLnTx/>
                <a:uFillTx/>
                <a:latin typeface="Arial"/>
                <a:ea typeface="+mn-ea"/>
                <a:cs typeface="+mn-cs"/>
              </a:rPr>
              <a:t>Sustainable Future Powered by Gas</a:t>
            </a:r>
            <a:endParaRPr kumimoji="0" sz="2400" b="1" i="1" u="none" strike="noStrike" kern="0" cap="none" spc="0" normalizeH="0" baseline="0" noProof="0" dirty="0">
              <a:ln>
                <a:noFill/>
              </a:ln>
              <a:solidFill>
                <a:schemeClr val="bg2"/>
              </a:solidFill>
              <a:effectLst/>
              <a:uLnTx/>
              <a:uFillTx/>
              <a:latin typeface="Arial"/>
              <a:ea typeface="+mn-ea"/>
              <a:cs typeface="+mn-cs"/>
            </a:endParaRPr>
          </a:p>
        </p:txBody>
      </p:sp>
      <p:sp>
        <p:nvSpPr>
          <p:cNvPr id="51" name="Google Shape;392;p21">
            <a:extLst>
              <a:ext uri="{FF2B5EF4-FFF2-40B4-BE49-F238E27FC236}">
                <a16:creationId xmlns="" xmlns:a16="http://schemas.microsoft.com/office/drawing/2014/main" id="{5A051F8A-98B7-0C32-C729-A78BA3F8E78F}"/>
              </a:ext>
            </a:extLst>
          </p:cNvPr>
          <p:cNvSpPr/>
          <p:nvPr/>
        </p:nvSpPr>
        <p:spPr>
          <a:xfrm>
            <a:off x="3328053" y="1469574"/>
            <a:ext cx="1358959" cy="1675351"/>
          </a:xfrm>
          <a:prstGeom prst="roundRect">
            <a:avLst>
              <a:gd name="adj" fmla="val 16667"/>
            </a:avLst>
          </a:prstGeom>
          <a:solidFill>
            <a:srgbClr val="00B05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World LNG Report 2022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Release</a:t>
            </a:r>
            <a:endParaRPr kumimoji="0" sz="2400" b="1" i="0" u="none" strike="noStrike" kern="0" cap="none" spc="0" normalizeH="0" baseline="0" noProof="0" dirty="0">
              <a:ln>
                <a:noFill/>
              </a:ln>
              <a:solidFill>
                <a:schemeClr val="bg1"/>
              </a:solidFill>
              <a:effectLst/>
              <a:uLnTx/>
              <a:uFillTx/>
              <a:latin typeface="Arial"/>
              <a:ea typeface="+mn-ea"/>
              <a:cs typeface="+mn-cs"/>
            </a:endParaRPr>
          </a:p>
        </p:txBody>
      </p:sp>
      <p:sp>
        <p:nvSpPr>
          <p:cNvPr id="52" name="Google Shape;392;p21">
            <a:extLst>
              <a:ext uri="{FF2B5EF4-FFF2-40B4-BE49-F238E27FC236}">
                <a16:creationId xmlns="" xmlns:a16="http://schemas.microsoft.com/office/drawing/2014/main" id="{68CE7B79-A5B7-B428-738F-78C36B4A3C18}"/>
              </a:ext>
            </a:extLst>
          </p:cNvPr>
          <p:cNvSpPr/>
          <p:nvPr/>
        </p:nvSpPr>
        <p:spPr>
          <a:xfrm>
            <a:off x="3328055" y="3606177"/>
            <a:ext cx="1358958" cy="837749"/>
          </a:xfrm>
          <a:prstGeom prst="roundRect">
            <a:avLst>
              <a:gd name="adj" fmla="val 16667"/>
            </a:avLst>
          </a:prstGeom>
          <a:solidFill>
            <a:schemeClr val="accent3">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chemeClr val="bg2"/>
                </a:solidFill>
                <a:effectLst/>
                <a:uLnTx/>
                <a:uFillTx/>
                <a:latin typeface="Arial"/>
                <a:ea typeface="+mn-ea"/>
                <a:cs typeface="+mn-cs"/>
              </a:rPr>
              <a:t>Managing Energy Transition in Crisis</a:t>
            </a:r>
            <a:endParaRPr kumimoji="0" sz="2400" b="1" i="1" u="none" strike="noStrike" kern="0" cap="none" spc="0" normalizeH="0" baseline="0" noProof="0" dirty="0">
              <a:ln>
                <a:noFill/>
              </a:ln>
              <a:solidFill>
                <a:schemeClr val="bg2"/>
              </a:solidFill>
              <a:effectLst/>
              <a:uLnTx/>
              <a:uFillTx/>
              <a:latin typeface="Arial"/>
              <a:ea typeface="+mn-ea"/>
              <a:cs typeface="+mn-cs"/>
            </a:endParaRPr>
          </a:p>
        </p:txBody>
      </p:sp>
      <p:sp>
        <p:nvSpPr>
          <p:cNvPr id="53" name="Google Shape;392;p21">
            <a:extLst>
              <a:ext uri="{FF2B5EF4-FFF2-40B4-BE49-F238E27FC236}">
                <a16:creationId xmlns="" xmlns:a16="http://schemas.microsoft.com/office/drawing/2014/main" id="{89B6F175-845B-80AD-89C0-F628AFD4D7C8}"/>
              </a:ext>
            </a:extLst>
          </p:cNvPr>
          <p:cNvSpPr/>
          <p:nvPr/>
        </p:nvSpPr>
        <p:spPr>
          <a:xfrm>
            <a:off x="6096000" y="1469575"/>
            <a:ext cx="1358959" cy="1675350"/>
          </a:xfrm>
          <a:prstGeom prst="roundRect">
            <a:avLst>
              <a:gd name="adj" fmla="val 16667"/>
            </a:avLst>
          </a:prstGeom>
          <a:solidFill>
            <a:srgbClr val="00B05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Wholesale Price Report 2022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Release</a:t>
            </a:r>
            <a:endParaRPr kumimoji="0" sz="2400" b="1" i="0" u="none" strike="noStrike" kern="0" cap="none" spc="0" normalizeH="0" baseline="0" noProof="0" dirty="0">
              <a:ln>
                <a:noFill/>
              </a:ln>
              <a:solidFill>
                <a:schemeClr val="bg1"/>
              </a:solidFill>
              <a:effectLst/>
              <a:uLnTx/>
              <a:uFillTx/>
              <a:latin typeface="Arial"/>
              <a:ea typeface="+mn-ea"/>
              <a:cs typeface="+mn-cs"/>
            </a:endParaRPr>
          </a:p>
        </p:txBody>
      </p:sp>
      <p:sp>
        <p:nvSpPr>
          <p:cNvPr id="54" name="Google Shape;392;p21">
            <a:extLst>
              <a:ext uri="{FF2B5EF4-FFF2-40B4-BE49-F238E27FC236}">
                <a16:creationId xmlns="" xmlns:a16="http://schemas.microsoft.com/office/drawing/2014/main" id="{AC3C4DBC-0195-660A-8CA3-BD4C6A932C4F}"/>
              </a:ext>
            </a:extLst>
          </p:cNvPr>
          <p:cNvSpPr/>
          <p:nvPr/>
        </p:nvSpPr>
        <p:spPr>
          <a:xfrm>
            <a:off x="8730373" y="1473184"/>
            <a:ext cx="1358959" cy="1675351"/>
          </a:xfrm>
          <a:prstGeom prst="roundRect">
            <a:avLst>
              <a:gd name="adj" fmla="val 16667"/>
            </a:avLst>
          </a:prstGeom>
          <a:solidFill>
            <a:srgbClr val="00B05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rPr>
              <a:t>Global Renewable Gas Report Release</a:t>
            </a:r>
            <a:endParaRPr kumimoji="0" sz="2400" b="1" i="0" u="none" strike="noStrike" kern="0" cap="none" spc="0" normalizeH="0" baseline="0" noProof="0" dirty="0">
              <a:ln>
                <a:noFill/>
              </a:ln>
              <a:solidFill>
                <a:schemeClr val="bg1"/>
              </a:solidFill>
              <a:effectLst/>
              <a:uLnTx/>
              <a:uFillTx/>
              <a:latin typeface="Arial"/>
              <a:ea typeface="+mn-ea"/>
              <a:cs typeface="+mn-cs"/>
            </a:endParaRPr>
          </a:p>
        </p:txBody>
      </p:sp>
      <p:sp>
        <p:nvSpPr>
          <p:cNvPr id="57" name="Google Shape;392;p21">
            <a:extLst>
              <a:ext uri="{FF2B5EF4-FFF2-40B4-BE49-F238E27FC236}">
                <a16:creationId xmlns="" xmlns:a16="http://schemas.microsoft.com/office/drawing/2014/main" id="{83EB129D-54CA-4D15-E049-3F91863ABD7B}"/>
              </a:ext>
            </a:extLst>
          </p:cNvPr>
          <p:cNvSpPr/>
          <p:nvPr/>
        </p:nvSpPr>
        <p:spPr>
          <a:xfrm>
            <a:off x="7216483" y="3603355"/>
            <a:ext cx="1358959" cy="837749"/>
          </a:xfrm>
          <a:prstGeom prst="roundRect">
            <a:avLst>
              <a:gd name="adj" fmla="val 16667"/>
            </a:avLst>
          </a:prstGeom>
          <a:solidFill>
            <a:schemeClr val="accent3">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2"/>
                </a:solidFill>
                <a:effectLst/>
                <a:uLnTx/>
                <a:uFillTx/>
                <a:latin typeface="Arial"/>
                <a:ea typeface="+mn-ea"/>
                <a:cs typeface="+mn-cs"/>
              </a:rPr>
              <a:t>GVG 3</a:t>
            </a:r>
          </a:p>
        </p:txBody>
      </p:sp>
      <p:sp>
        <p:nvSpPr>
          <p:cNvPr id="58" name="Google Shape;392;p21">
            <a:extLst>
              <a:ext uri="{FF2B5EF4-FFF2-40B4-BE49-F238E27FC236}">
                <a16:creationId xmlns="" xmlns:a16="http://schemas.microsoft.com/office/drawing/2014/main" id="{1FEA03B6-7148-208F-D1E3-8541F1A07599}"/>
              </a:ext>
            </a:extLst>
          </p:cNvPr>
          <p:cNvSpPr/>
          <p:nvPr/>
        </p:nvSpPr>
        <p:spPr>
          <a:xfrm>
            <a:off x="9923364" y="3608057"/>
            <a:ext cx="1358959" cy="837749"/>
          </a:xfrm>
          <a:prstGeom prst="roundRect">
            <a:avLst>
              <a:gd name="adj" fmla="val 16667"/>
            </a:avLst>
          </a:prstGeom>
          <a:solidFill>
            <a:schemeClr val="accent3">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2"/>
                </a:solidFill>
                <a:effectLst/>
                <a:uLnTx/>
                <a:uFillTx/>
                <a:latin typeface="Arial"/>
                <a:ea typeface="+mn-ea"/>
                <a:cs typeface="+mn-cs"/>
              </a:rPr>
              <a:t>GVG 4</a:t>
            </a:r>
          </a:p>
        </p:txBody>
      </p:sp>
      <p:sp>
        <p:nvSpPr>
          <p:cNvPr id="59" name="Google Shape;392;p21">
            <a:extLst>
              <a:ext uri="{FF2B5EF4-FFF2-40B4-BE49-F238E27FC236}">
                <a16:creationId xmlns="" xmlns:a16="http://schemas.microsoft.com/office/drawing/2014/main" id="{6CD34B32-D054-C4B3-8073-6BA58066F04A}"/>
              </a:ext>
            </a:extLst>
          </p:cNvPr>
          <p:cNvSpPr/>
          <p:nvPr/>
        </p:nvSpPr>
        <p:spPr>
          <a:xfrm>
            <a:off x="1973067" y="4900150"/>
            <a:ext cx="1354986" cy="370840"/>
          </a:xfrm>
          <a:prstGeom prst="roundRect">
            <a:avLst>
              <a:gd name="adj" fmla="val 16667"/>
            </a:avLst>
          </a:prstGeom>
          <a:solidFill>
            <a:srgbClr val="00B0F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Newsletter</a:t>
            </a:r>
            <a:endParaRPr kumimoji="0" sz="2400" b="1" i="0" u="none" strike="noStrike" kern="0" cap="none" spc="0" normalizeH="0" baseline="0" noProof="0" dirty="0">
              <a:ln>
                <a:noFill/>
              </a:ln>
              <a:solidFill>
                <a:srgbClr val="FFFFFF"/>
              </a:solidFill>
              <a:effectLst/>
              <a:uLnTx/>
              <a:uFillTx/>
              <a:latin typeface="Arial"/>
              <a:ea typeface="+mn-ea"/>
              <a:cs typeface="+mn-cs"/>
            </a:endParaRPr>
          </a:p>
        </p:txBody>
      </p:sp>
      <p:sp>
        <p:nvSpPr>
          <p:cNvPr id="60" name="Google Shape;392;p21">
            <a:extLst>
              <a:ext uri="{FF2B5EF4-FFF2-40B4-BE49-F238E27FC236}">
                <a16:creationId xmlns="" xmlns:a16="http://schemas.microsoft.com/office/drawing/2014/main" id="{B7D33564-78B6-E62D-43C3-5ED114B79B69}"/>
              </a:ext>
            </a:extLst>
          </p:cNvPr>
          <p:cNvSpPr/>
          <p:nvPr/>
        </p:nvSpPr>
        <p:spPr>
          <a:xfrm>
            <a:off x="6082800" y="4901247"/>
            <a:ext cx="1354986" cy="370839"/>
          </a:xfrm>
          <a:prstGeom prst="roundRect">
            <a:avLst>
              <a:gd name="adj" fmla="val 16667"/>
            </a:avLst>
          </a:prstGeom>
          <a:solidFill>
            <a:srgbClr val="00B0F0"/>
          </a:solidFill>
          <a:ln w="38100" cap="flat" cmpd="sng" algn="ctr">
            <a:solidFill>
              <a:srgbClr val="FFFFFF"/>
            </a:solidFill>
            <a:prstDash val="solid"/>
          </a:ln>
          <a:effectLst>
            <a:outerShdw blurRad="40000" dist="20000" dir="5400000" rotWithShape="0">
              <a:srgbClr val="000000">
                <a:alpha val="38000"/>
              </a:srgbClr>
            </a:outerShdw>
          </a:effectLst>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Newsletter</a:t>
            </a:r>
            <a:endParaRPr kumimoji="0" sz="2400" b="1" i="0" u="none" strike="noStrike" kern="0" cap="none" spc="0" normalizeH="0" baseline="0" noProof="0" dirty="0">
              <a:ln>
                <a:noFill/>
              </a:ln>
              <a:solidFill>
                <a:srgbClr val="FFFFFF"/>
              </a:solidFill>
              <a:effectLst/>
              <a:uLnTx/>
              <a:uFillTx/>
              <a:latin typeface="Arial"/>
              <a:ea typeface="+mn-ea"/>
              <a:cs typeface="+mn-cs"/>
            </a:endParaRPr>
          </a:p>
        </p:txBody>
      </p:sp>
      <p:graphicFrame>
        <p:nvGraphicFramePr>
          <p:cNvPr id="64" name="Table 64">
            <a:extLst>
              <a:ext uri="{FF2B5EF4-FFF2-40B4-BE49-F238E27FC236}">
                <a16:creationId xmlns="" xmlns:a16="http://schemas.microsoft.com/office/drawing/2014/main" id="{80610E20-F365-2F56-8431-8A05058C6FCB}"/>
              </a:ext>
            </a:extLst>
          </p:cNvPr>
          <p:cNvGraphicFramePr>
            <a:graphicFrameLocks noGrp="1"/>
          </p:cNvGraphicFramePr>
          <p:nvPr/>
        </p:nvGraphicFramePr>
        <p:xfrm>
          <a:off x="614107" y="5363265"/>
          <a:ext cx="11050840" cy="370840"/>
        </p:xfrm>
        <a:graphic>
          <a:graphicData uri="http://schemas.openxmlformats.org/drawingml/2006/table">
            <a:tbl>
              <a:tblPr firstRow="1" bandRow="1">
                <a:tableStyleId>{21E4AEA4-8DFA-4A89-87EB-49C32662AFE0}</a:tableStyleId>
              </a:tblPr>
              <a:tblGrid>
                <a:gridCol w="1381355">
                  <a:extLst>
                    <a:ext uri="{9D8B030D-6E8A-4147-A177-3AD203B41FA5}">
                      <a16:colId xmlns="" xmlns:a16="http://schemas.microsoft.com/office/drawing/2014/main" val="3813310106"/>
                    </a:ext>
                  </a:extLst>
                </a:gridCol>
                <a:gridCol w="1381355">
                  <a:extLst>
                    <a:ext uri="{9D8B030D-6E8A-4147-A177-3AD203B41FA5}">
                      <a16:colId xmlns="" xmlns:a16="http://schemas.microsoft.com/office/drawing/2014/main" val="1416188905"/>
                    </a:ext>
                  </a:extLst>
                </a:gridCol>
                <a:gridCol w="1381355">
                  <a:extLst>
                    <a:ext uri="{9D8B030D-6E8A-4147-A177-3AD203B41FA5}">
                      <a16:colId xmlns="" xmlns:a16="http://schemas.microsoft.com/office/drawing/2014/main" val="2763663212"/>
                    </a:ext>
                  </a:extLst>
                </a:gridCol>
                <a:gridCol w="1381355">
                  <a:extLst>
                    <a:ext uri="{9D8B030D-6E8A-4147-A177-3AD203B41FA5}">
                      <a16:colId xmlns="" xmlns:a16="http://schemas.microsoft.com/office/drawing/2014/main" val="2819206629"/>
                    </a:ext>
                  </a:extLst>
                </a:gridCol>
                <a:gridCol w="1381355">
                  <a:extLst>
                    <a:ext uri="{9D8B030D-6E8A-4147-A177-3AD203B41FA5}">
                      <a16:colId xmlns="" xmlns:a16="http://schemas.microsoft.com/office/drawing/2014/main" val="2442224077"/>
                    </a:ext>
                  </a:extLst>
                </a:gridCol>
                <a:gridCol w="1381355">
                  <a:extLst>
                    <a:ext uri="{9D8B030D-6E8A-4147-A177-3AD203B41FA5}">
                      <a16:colId xmlns="" xmlns:a16="http://schemas.microsoft.com/office/drawing/2014/main" val="3853215977"/>
                    </a:ext>
                  </a:extLst>
                </a:gridCol>
                <a:gridCol w="1381355">
                  <a:extLst>
                    <a:ext uri="{9D8B030D-6E8A-4147-A177-3AD203B41FA5}">
                      <a16:colId xmlns="" xmlns:a16="http://schemas.microsoft.com/office/drawing/2014/main" val="206835748"/>
                    </a:ext>
                  </a:extLst>
                </a:gridCol>
                <a:gridCol w="1381355">
                  <a:extLst>
                    <a:ext uri="{9D8B030D-6E8A-4147-A177-3AD203B41FA5}">
                      <a16:colId xmlns="" xmlns:a16="http://schemas.microsoft.com/office/drawing/2014/main" val="413349303"/>
                    </a:ext>
                  </a:extLst>
                </a:gridCol>
              </a:tblGrid>
              <a:tr h="370840">
                <a:tc>
                  <a:txBody>
                    <a:bodyPr/>
                    <a:lstStyle/>
                    <a:p>
                      <a:r>
                        <a:rPr lang="x-none" dirty="0"/>
                        <a:t>May</a:t>
                      </a:r>
                    </a:p>
                  </a:txBody>
                  <a:tcPr/>
                </a:tc>
                <a:tc>
                  <a:txBody>
                    <a:bodyPr/>
                    <a:lstStyle/>
                    <a:p>
                      <a:r>
                        <a:rPr lang="x-none" dirty="0"/>
                        <a:t>Jun</a:t>
                      </a:r>
                    </a:p>
                  </a:txBody>
                  <a:tcPr/>
                </a:tc>
                <a:tc>
                  <a:txBody>
                    <a:bodyPr/>
                    <a:lstStyle/>
                    <a:p>
                      <a:r>
                        <a:rPr lang="x-none" dirty="0"/>
                        <a:t>Jul</a:t>
                      </a:r>
                    </a:p>
                  </a:txBody>
                  <a:tcPr/>
                </a:tc>
                <a:tc>
                  <a:txBody>
                    <a:bodyPr/>
                    <a:lstStyle/>
                    <a:p>
                      <a:r>
                        <a:rPr lang="x-none" dirty="0"/>
                        <a:t>Aug</a:t>
                      </a:r>
                    </a:p>
                  </a:txBody>
                  <a:tcPr/>
                </a:tc>
                <a:tc>
                  <a:txBody>
                    <a:bodyPr/>
                    <a:lstStyle/>
                    <a:p>
                      <a:r>
                        <a:rPr lang="x-none" dirty="0"/>
                        <a:t>Sep</a:t>
                      </a:r>
                    </a:p>
                  </a:txBody>
                  <a:tcPr/>
                </a:tc>
                <a:tc>
                  <a:txBody>
                    <a:bodyPr/>
                    <a:lstStyle/>
                    <a:p>
                      <a:r>
                        <a:rPr lang="x-none" dirty="0"/>
                        <a:t>Oct</a:t>
                      </a:r>
                    </a:p>
                  </a:txBody>
                  <a:tcPr/>
                </a:tc>
                <a:tc>
                  <a:txBody>
                    <a:bodyPr/>
                    <a:lstStyle/>
                    <a:p>
                      <a:r>
                        <a:rPr lang="x-none" dirty="0"/>
                        <a:t>Nov</a:t>
                      </a:r>
                    </a:p>
                  </a:txBody>
                  <a:tcPr/>
                </a:tc>
                <a:tc>
                  <a:txBody>
                    <a:bodyPr/>
                    <a:lstStyle/>
                    <a:p>
                      <a:r>
                        <a:rPr lang="x-none" dirty="0"/>
                        <a:t>Dec</a:t>
                      </a:r>
                    </a:p>
                  </a:txBody>
                  <a:tcPr/>
                </a:tc>
                <a:extLst>
                  <a:ext uri="{0D108BD9-81ED-4DB2-BD59-A6C34878D82A}">
                    <a16:rowId xmlns="" xmlns:a16="http://schemas.microsoft.com/office/drawing/2014/main" val="3790389590"/>
                  </a:ext>
                </a:extLst>
              </a:tr>
            </a:tbl>
          </a:graphicData>
        </a:graphic>
      </p:graphicFrame>
      <p:pic>
        <p:nvPicPr>
          <p:cNvPr id="67" name="Google Shape;328;p20">
            <a:extLst>
              <a:ext uri="{FF2B5EF4-FFF2-40B4-BE49-F238E27FC236}">
                <a16:creationId xmlns="" xmlns:a16="http://schemas.microsoft.com/office/drawing/2014/main" id="{4C295017-CF0C-4F5A-9D7C-053AE3C85E37}"/>
              </a:ext>
            </a:extLst>
          </p:cNvPr>
          <p:cNvPicPr preferRelativeResize="0"/>
          <p:nvPr/>
        </p:nvPicPr>
        <p:blipFill rotWithShape="1">
          <a:blip r:embed="rId2">
            <a:alphaModFix/>
          </a:blip>
          <a:srcRect/>
          <a:stretch/>
        </p:blipFill>
        <p:spPr>
          <a:xfrm>
            <a:off x="10940805" y="278471"/>
            <a:ext cx="958850" cy="577850"/>
          </a:xfrm>
          <a:prstGeom prst="rect">
            <a:avLst/>
          </a:prstGeom>
          <a:noFill/>
          <a:ln>
            <a:noFill/>
          </a:ln>
        </p:spPr>
      </p:pic>
    </p:spTree>
    <p:extLst>
      <p:ext uri="{BB962C8B-B14F-4D97-AF65-F5344CB8AC3E}">
        <p14:creationId xmlns:p14="http://schemas.microsoft.com/office/powerpoint/2010/main" val="1201450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09372" y="2611755"/>
            <a:ext cx="8381365" cy="611505"/>
          </a:xfrm>
        </p:spPr>
        <p:txBody>
          <a:bodyPr/>
          <a:lstStyle/>
          <a:p>
            <a:r>
              <a:rPr lang="en-US" altLang="ko-KR" dirty="0">
                <a:ea typeface="微软雅黑" panose="020B0503020204020204" charset="-122"/>
                <a:cs typeface="+mj-lt"/>
                <a:sym typeface="+mn-ea"/>
              </a:rPr>
              <a:t>Work Progress of Renewable Gasses Database Report </a:t>
            </a:r>
          </a:p>
        </p:txBody>
      </p:sp>
      <p:sp>
        <p:nvSpPr>
          <p:cNvPr id="3" name="副标题 2"/>
          <p:cNvSpPr>
            <a:spLocks noGrp="1"/>
          </p:cNvSpPr>
          <p:nvPr>
            <p:ph type="subTitle" idx="1"/>
          </p:nvPr>
        </p:nvSpPr>
        <p:spPr/>
        <p:txBody>
          <a:bodyPr/>
          <a:lstStyle/>
          <a:p>
            <a:r>
              <a:rPr lang="en-US" altLang="zh-CN" dirty="0"/>
              <a:t>7</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42</a:t>
            </a:fld>
            <a:endParaRPr lang="en-US" altLang="zh-C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43</a:t>
            </a:fld>
            <a:endParaRPr lang="en-US" altLang="zh-CN"/>
          </a:p>
        </p:txBody>
      </p:sp>
      <p:sp>
        <p:nvSpPr>
          <p:cNvPr id="3" name="标题 2"/>
          <p:cNvSpPr>
            <a:spLocks noGrp="1"/>
          </p:cNvSpPr>
          <p:nvPr>
            <p:ph type="title"/>
          </p:nvPr>
        </p:nvSpPr>
        <p:spPr>
          <a:xfrm>
            <a:off x="664846" y="409831"/>
            <a:ext cx="10070448" cy="705485"/>
          </a:xfrm>
        </p:spPr>
        <p:txBody>
          <a:bodyPr/>
          <a:lstStyle/>
          <a:p>
            <a:r>
              <a:rPr lang="en-US" altLang="zh-CN" dirty="0"/>
              <a:t>RGDR Intro</a:t>
            </a:r>
            <a:endParaRPr lang="en-GB" dirty="0"/>
          </a:p>
        </p:txBody>
      </p:sp>
      <p:sp>
        <p:nvSpPr>
          <p:cNvPr id="4" name="矩形 3"/>
          <p:cNvSpPr/>
          <p:nvPr/>
        </p:nvSpPr>
        <p:spPr>
          <a:xfrm>
            <a:off x="664846" y="1446950"/>
            <a:ext cx="10830468" cy="4708981"/>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000" dirty="0">
                <a:solidFill>
                  <a:prstClr val="black"/>
                </a:solidFill>
                <a:latin typeface="微软雅黑"/>
              </a:rPr>
              <a:t>Renewable Gasses Database Report is a common effort together with Oxford Institute for Energy Studies </a:t>
            </a:r>
          </a:p>
          <a:p>
            <a:pPr marL="342900" lvl="0" indent="-342900">
              <a:lnSpc>
                <a:spcPct val="150000"/>
              </a:lnSpc>
              <a:buFont typeface="Arial" panose="020B0604020202020204" pitchFamily="34" charset="0"/>
              <a:buChar char="•"/>
              <a:defRPr/>
            </a:pPr>
            <a:r>
              <a:rPr lang="en-US" sz="2000" dirty="0">
                <a:solidFill>
                  <a:prstClr val="black"/>
                </a:solidFill>
                <a:latin typeface="微软雅黑"/>
              </a:rPr>
              <a:t>Work on the report was initiated in 2021 the realization that gasses play a crucial role in de-carbonization of the global energy system</a:t>
            </a:r>
          </a:p>
          <a:p>
            <a:pPr marL="342900" lvl="0" indent="-342900">
              <a:lnSpc>
                <a:spcPct val="150000"/>
              </a:lnSpc>
              <a:buFont typeface="Arial" panose="020B0604020202020204" pitchFamily="34" charset="0"/>
              <a:buChar char="•"/>
              <a:defRPr/>
            </a:pPr>
            <a:r>
              <a:rPr lang="en-US" sz="2000" dirty="0">
                <a:solidFill>
                  <a:prstClr val="black"/>
                </a:solidFill>
                <a:latin typeface="微软雅黑"/>
              </a:rPr>
              <a:t>First questionnaire has seen in-depth response from limited countries, leading to a report that as yet has to prove its value over other reports (e.g., IEA Global Hydrogen Review)</a:t>
            </a:r>
          </a:p>
          <a:p>
            <a:pPr marL="342900" lvl="0" indent="-342900">
              <a:lnSpc>
                <a:spcPct val="150000"/>
              </a:lnSpc>
              <a:buFont typeface="Arial" panose="020B0604020202020204" pitchFamily="34" charset="0"/>
              <a:buChar char="•"/>
              <a:defRPr/>
            </a:pPr>
            <a:r>
              <a:rPr lang="en-US" sz="2000" dirty="0">
                <a:solidFill>
                  <a:prstClr val="black"/>
                </a:solidFill>
                <a:latin typeface="微软雅黑"/>
              </a:rPr>
              <a:t>This years questionnaire has been sent, feedback is coming in, including draft country focus section</a:t>
            </a:r>
          </a:p>
          <a:p>
            <a:pPr marL="342900" lvl="0" indent="-342900">
              <a:lnSpc>
                <a:spcPct val="150000"/>
              </a:lnSpc>
              <a:buFont typeface="Arial" panose="020B0604020202020204" pitchFamily="34" charset="0"/>
              <a:buChar char="•"/>
              <a:defRPr/>
            </a:pPr>
            <a:r>
              <a:rPr lang="nl-NL" sz="2000" dirty="0">
                <a:solidFill>
                  <a:prstClr val="black"/>
                </a:solidFill>
                <a:latin typeface="微软雅黑"/>
              </a:rPr>
              <a:t>From next year onwards, the report will be embedded into regular Committee work.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t>44</a:t>
            </a:fld>
            <a:endParaRPr lang="en-US" altLang="zh-CN"/>
          </a:p>
        </p:txBody>
      </p:sp>
      <p:sp>
        <p:nvSpPr>
          <p:cNvPr id="3" name="标题 2"/>
          <p:cNvSpPr>
            <a:spLocks noGrp="1"/>
          </p:cNvSpPr>
          <p:nvPr>
            <p:ph type="title"/>
          </p:nvPr>
        </p:nvSpPr>
        <p:spPr>
          <a:xfrm>
            <a:off x="664846" y="409831"/>
            <a:ext cx="10070448" cy="705485"/>
          </a:xfrm>
        </p:spPr>
        <p:txBody>
          <a:bodyPr/>
          <a:lstStyle/>
          <a:p>
            <a:r>
              <a:rPr lang="en-US" altLang="zh-CN" dirty="0"/>
              <a:t>RGDR Plan</a:t>
            </a:r>
            <a:endParaRPr lang="en-GB" dirty="0"/>
          </a:p>
        </p:txBody>
      </p:sp>
      <p:sp>
        <p:nvSpPr>
          <p:cNvPr id="4" name="矩形 3"/>
          <p:cNvSpPr/>
          <p:nvPr/>
        </p:nvSpPr>
        <p:spPr>
          <a:xfrm>
            <a:off x="664846" y="1446950"/>
            <a:ext cx="10442714" cy="4247317"/>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000" dirty="0">
                <a:solidFill>
                  <a:prstClr val="black"/>
                </a:solidFill>
                <a:latin typeface="微软雅黑"/>
              </a:rPr>
              <a:t>Compilation of Questionnaire (OIES) and Contact List (IGU), resulting in sending the questionnaire by IGU team: before 1</a:t>
            </a:r>
            <a:r>
              <a:rPr lang="en-US" sz="2000" baseline="30000" dirty="0">
                <a:solidFill>
                  <a:prstClr val="black"/>
                </a:solidFill>
                <a:latin typeface="微软雅黑"/>
              </a:rPr>
              <a:t>st</a:t>
            </a:r>
            <a:r>
              <a:rPr lang="en-US" sz="2000" dirty="0">
                <a:solidFill>
                  <a:prstClr val="black"/>
                </a:solidFill>
                <a:latin typeface="微软雅黑"/>
              </a:rPr>
              <a:t> April</a:t>
            </a:r>
          </a:p>
          <a:p>
            <a:pPr marL="342900" lvl="0" indent="-342900">
              <a:lnSpc>
                <a:spcPct val="150000"/>
              </a:lnSpc>
              <a:buFont typeface="Arial" panose="020B0604020202020204" pitchFamily="34" charset="0"/>
              <a:buChar char="•"/>
              <a:defRPr/>
            </a:pPr>
            <a:r>
              <a:rPr lang="en-US" sz="2000" dirty="0">
                <a:solidFill>
                  <a:prstClr val="black"/>
                </a:solidFill>
                <a:latin typeface="微软雅黑"/>
              </a:rPr>
              <a:t>Collection of responses, sending reminders, and adding to the data set (IGU) leading to transfer of anonymized database to OIES: before 1</a:t>
            </a:r>
            <a:r>
              <a:rPr lang="en-US" sz="2000" baseline="30000" dirty="0">
                <a:solidFill>
                  <a:prstClr val="black"/>
                </a:solidFill>
                <a:latin typeface="微软雅黑"/>
              </a:rPr>
              <a:t>st</a:t>
            </a:r>
            <a:r>
              <a:rPr lang="en-US" sz="2000" dirty="0">
                <a:solidFill>
                  <a:prstClr val="black"/>
                </a:solidFill>
                <a:latin typeface="微软雅黑"/>
              </a:rPr>
              <a:t> June </a:t>
            </a:r>
          </a:p>
          <a:p>
            <a:pPr marL="342900" lvl="0" indent="-342900">
              <a:lnSpc>
                <a:spcPct val="150000"/>
              </a:lnSpc>
              <a:buFont typeface="Arial" panose="020B0604020202020204" pitchFamily="34" charset="0"/>
              <a:buChar char="•"/>
              <a:defRPr/>
            </a:pPr>
            <a:r>
              <a:rPr lang="nl-NL" sz="2000" dirty="0">
                <a:solidFill>
                  <a:prstClr val="black"/>
                </a:solidFill>
                <a:latin typeface="微软雅黑"/>
              </a:rPr>
              <a:t>Parallel preparation of report outline (OIES): before </a:t>
            </a:r>
            <a:r>
              <a:rPr lang="en-US" sz="2000" dirty="0">
                <a:solidFill>
                  <a:prstClr val="black"/>
                </a:solidFill>
                <a:latin typeface="微软雅黑"/>
              </a:rPr>
              <a:t>1</a:t>
            </a:r>
            <a:r>
              <a:rPr lang="en-US" sz="2000" baseline="30000" dirty="0">
                <a:solidFill>
                  <a:prstClr val="black"/>
                </a:solidFill>
                <a:latin typeface="微软雅黑"/>
              </a:rPr>
              <a:t>st</a:t>
            </a:r>
            <a:r>
              <a:rPr lang="en-US" sz="2000" dirty="0">
                <a:solidFill>
                  <a:prstClr val="black"/>
                </a:solidFill>
                <a:latin typeface="微软雅黑"/>
              </a:rPr>
              <a:t> </a:t>
            </a:r>
            <a:r>
              <a:rPr lang="nl-NL" sz="2000" dirty="0">
                <a:solidFill>
                  <a:prstClr val="black"/>
                </a:solidFill>
                <a:latin typeface="微软雅黑"/>
              </a:rPr>
              <a:t>June</a:t>
            </a:r>
          </a:p>
          <a:p>
            <a:pPr marL="342900" lvl="0" indent="-342900">
              <a:lnSpc>
                <a:spcPct val="150000"/>
              </a:lnSpc>
              <a:buFont typeface="Arial" panose="020B0604020202020204" pitchFamily="34" charset="0"/>
              <a:buChar char="•"/>
              <a:defRPr/>
            </a:pPr>
            <a:r>
              <a:rPr lang="nl-NL" sz="2000" dirty="0">
                <a:solidFill>
                  <a:prstClr val="black"/>
                </a:solidFill>
                <a:latin typeface="微软雅黑"/>
              </a:rPr>
              <a:t>Analysis of data and writing of report (OIES), including country focus reports (OIES and IGU): before </a:t>
            </a:r>
            <a:r>
              <a:rPr lang="en-US" sz="2000" dirty="0">
                <a:solidFill>
                  <a:prstClr val="black"/>
                </a:solidFill>
                <a:latin typeface="微软雅黑"/>
              </a:rPr>
              <a:t>1</a:t>
            </a:r>
            <a:r>
              <a:rPr lang="en-US" sz="2000" baseline="30000" dirty="0">
                <a:solidFill>
                  <a:prstClr val="black"/>
                </a:solidFill>
                <a:latin typeface="微软雅黑"/>
              </a:rPr>
              <a:t>st</a:t>
            </a:r>
            <a:r>
              <a:rPr lang="nl-NL" sz="2000" dirty="0">
                <a:solidFill>
                  <a:prstClr val="black"/>
                </a:solidFill>
                <a:latin typeface="微软雅黑"/>
              </a:rPr>
              <a:t> August</a:t>
            </a:r>
            <a:endParaRPr lang="en-US" sz="2000" dirty="0">
              <a:solidFill>
                <a:prstClr val="black"/>
              </a:solidFill>
              <a:latin typeface="微软雅黑"/>
            </a:endParaRPr>
          </a:p>
          <a:p>
            <a:pPr marL="342900" lvl="0" indent="-342900">
              <a:lnSpc>
                <a:spcPct val="150000"/>
              </a:lnSpc>
              <a:buFont typeface="Arial" panose="020B0604020202020204" pitchFamily="34" charset="0"/>
              <a:buChar char="•"/>
              <a:defRPr/>
            </a:pPr>
            <a:r>
              <a:rPr lang="nl-NL" sz="2000" dirty="0">
                <a:solidFill>
                  <a:prstClr val="black"/>
                </a:solidFill>
                <a:latin typeface="微软雅黑"/>
              </a:rPr>
              <a:t>Drafting of the report (OIES and IGU) with final draft before</a:t>
            </a:r>
            <a:r>
              <a:rPr lang="en-US" sz="2000" dirty="0">
                <a:solidFill>
                  <a:prstClr val="black"/>
                </a:solidFill>
                <a:latin typeface="微软雅黑"/>
              </a:rPr>
              <a:t> 15</a:t>
            </a:r>
            <a:r>
              <a:rPr lang="en-US" sz="2000" baseline="30000" dirty="0">
                <a:solidFill>
                  <a:prstClr val="black"/>
                </a:solidFill>
                <a:latin typeface="微软雅黑"/>
              </a:rPr>
              <a:t>th</a:t>
            </a:r>
            <a:r>
              <a:rPr lang="en-US" sz="2000" dirty="0">
                <a:solidFill>
                  <a:prstClr val="black"/>
                </a:solidFill>
                <a:latin typeface="微软雅黑"/>
              </a:rPr>
              <a:t> September</a:t>
            </a:r>
          </a:p>
          <a:p>
            <a:pPr marL="342900" lvl="0" indent="-342900">
              <a:lnSpc>
                <a:spcPct val="150000"/>
              </a:lnSpc>
              <a:buFont typeface="Arial" panose="020B0604020202020204" pitchFamily="34" charset="0"/>
              <a:buChar char="•"/>
              <a:defRPr/>
            </a:pPr>
            <a:r>
              <a:rPr lang="nl-NL" sz="2000" dirty="0">
                <a:solidFill>
                  <a:prstClr val="black"/>
                </a:solidFill>
                <a:latin typeface="微软雅黑"/>
              </a:rPr>
              <a:t>Publication on </a:t>
            </a:r>
            <a:r>
              <a:rPr lang="en-US" sz="2000" dirty="0">
                <a:solidFill>
                  <a:prstClr val="black"/>
                </a:solidFill>
                <a:latin typeface="微软雅黑"/>
              </a:rPr>
              <a:t>1</a:t>
            </a:r>
            <a:r>
              <a:rPr lang="en-US" sz="2000" baseline="30000" dirty="0">
                <a:solidFill>
                  <a:prstClr val="black"/>
                </a:solidFill>
                <a:latin typeface="微软雅黑"/>
              </a:rPr>
              <a:t>st</a:t>
            </a:r>
            <a:r>
              <a:rPr lang="en-US" sz="2000" dirty="0">
                <a:solidFill>
                  <a:prstClr val="black"/>
                </a:solidFill>
                <a:latin typeface="微软雅黑"/>
              </a:rPr>
              <a:t> October</a:t>
            </a:r>
            <a:endParaRPr lang="nl-NL" sz="2000" dirty="0">
              <a:solidFill>
                <a:prstClr val="black"/>
              </a:solidFill>
              <a:latin typeface="微软雅黑"/>
            </a:endParaRPr>
          </a:p>
        </p:txBody>
      </p:sp>
    </p:spTree>
    <p:extLst>
      <p:ext uri="{BB962C8B-B14F-4D97-AF65-F5344CB8AC3E}">
        <p14:creationId xmlns:p14="http://schemas.microsoft.com/office/powerpoint/2010/main" val="3805647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ko-KR" dirty="0">
                <a:ea typeface="微软雅黑" panose="020B0503020204020204" charset="-122"/>
                <a:cs typeface="+mj-lt"/>
                <a:sym typeface="+mn-ea"/>
              </a:rPr>
              <a:t>Work Progress of World LNG Report</a:t>
            </a:r>
          </a:p>
        </p:txBody>
      </p:sp>
      <p:sp>
        <p:nvSpPr>
          <p:cNvPr id="3" name="副标题 2"/>
          <p:cNvSpPr>
            <a:spLocks noGrp="1"/>
          </p:cNvSpPr>
          <p:nvPr>
            <p:ph type="subTitle" idx="1"/>
          </p:nvPr>
        </p:nvSpPr>
        <p:spPr/>
        <p:txBody>
          <a:bodyPr/>
          <a:lstStyle/>
          <a:p>
            <a:r>
              <a:rPr lang="en-US" altLang="zh-CN" dirty="0"/>
              <a:t>8</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45</a:t>
            </a:fld>
            <a:endParaRPr lang="en-US" altLang="zh-CN"/>
          </a:p>
        </p:txBody>
      </p:sp>
    </p:spTree>
    <p:extLst>
      <p:ext uri="{BB962C8B-B14F-4D97-AF65-F5344CB8AC3E}">
        <p14:creationId xmlns:p14="http://schemas.microsoft.com/office/powerpoint/2010/main" val="2953905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07390" y="1106575"/>
            <a:ext cx="11484610" cy="705485"/>
          </a:xfrm>
        </p:spPr>
        <p:txBody>
          <a:bodyPr>
            <a:normAutofit/>
          </a:bodyPr>
          <a:lstStyle/>
          <a:p>
            <a:r>
              <a:rPr lang="en-US" altLang="zh-CN" sz="2400" dirty="0">
                <a:latin typeface="+mn-ea"/>
                <a:sym typeface="Arial" panose="020B0604020202020204" pitchFamily="34" charset="0"/>
              </a:rPr>
              <a:t>We are</a:t>
            </a:r>
            <a:endParaRPr lang="en-US" altLang="zh-CN" sz="2400" dirty="0">
              <a:latin typeface="+mn-ea"/>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t>46</a:t>
            </a:fld>
            <a:endParaRPr lang="en-US" altLang="zh-CN"/>
          </a:p>
        </p:txBody>
      </p:sp>
      <p:sp>
        <p:nvSpPr>
          <p:cNvPr id="6" name="标题 2"/>
          <p:cNvSpPr txBox="1"/>
          <p:nvPr/>
        </p:nvSpPr>
        <p:spPr>
          <a:xfrm>
            <a:off x="707390" y="267727"/>
            <a:ext cx="10954179"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mj-lt"/>
                <a:ea typeface="+mj-ea"/>
                <a:cs typeface="+mj-cs"/>
              </a:defRPr>
            </a:lvl1pPr>
          </a:lstStyle>
          <a:p>
            <a:r>
              <a:rPr lang="zh-CN" altLang="en-US" kern="100" dirty="0">
                <a:ea typeface="微软雅黑" panose="020B0503020204020204" charset="-122"/>
                <a:cs typeface="Times New Roman" panose="02020603050405020304" pitchFamily="18" charset="0"/>
              </a:rPr>
              <a:t>CNOOC Energy Economics Institute </a:t>
            </a:r>
            <a:r>
              <a:rPr lang="en-US" altLang="zh-CN" kern="100" dirty="0">
                <a:ea typeface="微软雅黑" panose="020B0503020204020204" charset="-122"/>
                <a:cs typeface="Times New Roman" panose="02020603050405020304" pitchFamily="18" charset="0"/>
              </a:rPr>
              <a:t>(EEI)</a:t>
            </a:r>
            <a:endParaRPr lang="en-GB" dirty="0"/>
          </a:p>
        </p:txBody>
      </p:sp>
      <p:pic>
        <p:nvPicPr>
          <p:cNvPr id="2" name="图片 1"/>
          <p:cNvPicPr>
            <a:picLocks noChangeAspect="1"/>
          </p:cNvPicPr>
          <p:nvPr/>
        </p:nvPicPr>
        <p:blipFill>
          <a:blip r:embed="rId2"/>
          <a:stretch>
            <a:fillRect/>
          </a:stretch>
        </p:blipFill>
        <p:spPr>
          <a:xfrm>
            <a:off x="9127414" y="247982"/>
            <a:ext cx="2609291" cy="1450459"/>
          </a:xfrm>
          <a:prstGeom prst="rect">
            <a:avLst/>
          </a:prstGeom>
        </p:spPr>
      </p:pic>
      <p:sp>
        <p:nvSpPr>
          <p:cNvPr id="8" name="文本框 7"/>
          <p:cNvSpPr txBox="1"/>
          <p:nvPr/>
        </p:nvSpPr>
        <p:spPr>
          <a:xfrm>
            <a:off x="707390" y="1812060"/>
            <a:ext cx="11029315" cy="757130"/>
          </a:xfrm>
          <a:prstGeom prst="rect">
            <a:avLst/>
          </a:prstGeom>
          <a:noFill/>
        </p:spPr>
        <p:txBody>
          <a:bodyPr wrap="square" rtlCol="0">
            <a:spAutoFit/>
          </a:bodyPr>
          <a:lstStyle/>
          <a:p>
            <a:pPr marL="17780" indent="-303530">
              <a:lnSpc>
                <a:spcPct val="120000"/>
              </a:lnSpc>
              <a:buClr>
                <a:srgbClr val="2E75B6"/>
              </a:buClr>
              <a:buFont typeface="Wingdings" panose="05000000000000000000" charset="0"/>
              <a:buChar char="p"/>
            </a:pPr>
            <a:r>
              <a:rPr lang="zh-CN" altLang="en-US" kern="100" dirty="0">
                <a:ea typeface="微软雅黑" panose="020B0503020204020204" charset="-122"/>
                <a:cs typeface="Times New Roman" panose="02020603050405020304" pitchFamily="18" charset="0"/>
              </a:rPr>
              <a:t>CNOOC Energy Economics Institute </a:t>
            </a:r>
            <a:r>
              <a:rPr lang="en-US" altLang="zh-CN" kern="100" dirty="0">
                <a:ea typeface="微软雅黑" panose="020B0503020204020204" charset="-122"/>
                <a:cs typeface="Times New Roman" panose="02020603050405020304" pitchFamily="18" charset="0"/>
              </a:rPr>
              <a:t>(EEI) </a:t>
            </a:r>
            <a:r>
              <a:rPr lang="zh-CN" altLang="en-US" kern="100" dirty="0">
                <a:ea typeface="微软雅黑" panose="020B0503020204020204" charset="-122"/>
                <a:cs typeface="Times New Roman" panose="02020603050405020304" pitchFamily="18" charset="0"/>
              </a:rPr>
              <a:t>was established on December 15, 2020</a:t>
            </a:r>
            <a:r>
              <a:rPr lang="en-US" altLang="zh-CN" kern="100" dirty="0">
                <a:ea typeface="微软雅黑" panose="020B0503020204020204" charset="-122"/>
                <a:cs typeface="Times New Roman" panose="02020603050405020304" pitchFamily="18" charset="0"/>
              </a:rPr>
              <a:t>.</a:t>
            </a:r>
          </a:p>
          <a:p>
            <a:pPr marL="17780" indent="-303530">
              <a:lnSpc>
                <a:spcPct val="120000"/>
              </a:lnSpc>
              <a:buClr>
                <a:srgbClr val="2E75B6"/>
              </a:buClr>
              <a:buFont typeface="Wingdings" panose="05000000000000000000" charset="0"/>
              <a:buChar char="p"/>
            </a:pPr>
            <a:r>
              <a:rPr lang="en-US" altLang="zh-CN" kern="100" dirty="0">
                <a:ea typeface="微软雅黑" panose="020B0503020204020204" charset="-122"/>
                <a:cs typeface="Times New Roman" panose="02020603050405020304" pitchFamily="18" charset="0"/>
              </a:rPr>
              <a:t>We are responsible for advising the executive board on the drivers and trends in global energy.</a:t>
            </a:r>
          </a:p>
        </p:txBody>
      </p:sp>
      <p:sp>
        <p:nvSpPr>
          <p:cNvPr id="9" name="文本框 8"/>
          <p:cNvSpPr txBox="1"/>
          <p:nvPr/>
        </p:nvSpPr>
        <p:spPr>
          <a:xfrm>
            <a:off x="707390" y="3161615"/>
            <a:ext cx="11029315" cy="1497654"/>
          </a:xfrm>
          <a:prstGeom prst="rect">
            <a:avLst/>
          </a:prstGeom>
          <a:noFill/>
        </p:spPr>
        <p:txBody>
          <a:bodyPr wrap="square" rtlCol="0">
            <a:spAutoFit/>
          </a:bodyPr>
          <a:lstStyle/>
          <a:p>
            <a:pPr indent="-285750">
              <a:lnSpc>
                <a:spcPct val="130000"/>
              </a:lnSpc>
              <a:buClr>
                <a:srgbClr val="2E75B6"/>
              </a:buClr>
              <a:buFont typeface="Wingdings" panose="05000000000000000000" charset="0"/>
              <a:buChar char="p"/>
            </a:pPr>
            <a:r>
              <a:rPr lang="en-US" altLang="zh-CN" kern="100" dirty="0">
                <a:latin typeface="微软雅黑" panose="020B0503020204020204" charset="-122"/>
                <a:ea typeface="微软雅黑" panose="020B0503020204020204" charset="-122"/>
                <a:cs typeface="Times New Roman" panose="02020603050405020304" pitchFamily="18" charset="0"/>
              </a:rPr>
              <a:t>Energy Economics and Policies</a:t>
            </a:r>
          </a:p>
          <a:p>
            <a:pPr indent="-285750">
              <a:lnSpc>
                <a:spcPct val="130000"/>
              </a:lnSpc>
              <a:buClr>
                <a:srgbClr val="2E75B6"/>
              </a:buClr>
              <a:buFont typeface="Wingdings" panose="05000000000000000000" charset="0"/>
              <a:buChar char="p"/>
            </a:pPr>
            <a:r>
              <a:rPr lang="en-US" altLang="zh-CN" kern="100" dirty="0">
                <a:latin typeface="微软雅黑" panose="020B0503020204020204" charset="-122"/>
                <a:ea typeface="微软雅黑" panose="020B0503020204020204" charset="-122"/>
                <a:cs typeface="Times New Roman" panose="02020603050405020304" pitchFamily="18" charset="0"/>
              </a:rPr>
              <a:t>Strategy and Management</a:t>
            </a:r>
          </a:p>
          <a:p>
            <a:pPr indent="-285750">
              <a:lnSpc>
                <a:spcPct val="130000"/>
              </a:lnSpc>
              <a:buClr>
                <a:srgbClr val="2E75B6"/>
              </a:buClr>
              <a:buFont typeface="Wingdings" panose="05000000000000000000" charset="0"/>
              <a:buChar char="p"/>
            </a:pPr>
            <a:r>
              <a:rPr lang="en-US" altLang="zh-CN" kern="100" dirty="0">
                <a:latin typeface="微软雅黑" panose="020B0503020204020204" charset="-122"/>
                <a:ea typeface="微软雅黑" panose="020B0503020204020204" charset="-122"/>
                <a:cs typeface="Times New Roman" panose="02020603050405020304" pitchFamily="18" charset="0"/>
              </a:rPr>
              <a:t>Consulting and Evaluation</a:t>
            </a:r>
          </a:p>
          <a:p>
            <a:pPr indent="-285750">
              <a:lnSpc>
                <a:spcPct val="130000"/>
              </a:lnSpc>
              <a:buClr>
                <a:srgbClr val="2E75B6"/>
              </a:buClr>
              <a:buFont typeface="Wingdings" panose="05000000000000000000" charset="0"/>
              <a:buChar char="p"/>
            </a:pPr>
            <a:r>
              <a:rPr lang="en-US" altLang="zh-CN" kern="100" dirty="0">
                <a:latin typeface="微软雅黑" panose="020B0503020204020204" charset="-122"/>
                <a:ea typeface="微软雅黑" panose="020B0503020204020204" charset="-122"/>
                <a:cs typeface="Times New Roman" panose="02020603050405020304" pitchFamily="18" charset="0"/>
              </a:rPr>
              <a:t>Carbon Neutrality</a:t>
            </a:r>
          </a:p>
        </p:txBody>
      </p:sp>
      <p:sp>
        <p:nvSpPr>
          <p:cNvPr id="10" name="标题 2"/>
          <p:cNvSpPr txBox="1">
            <a:spLocks/>
          </p:cNvSpPr>
          <p:nvPr/>
        </p:nvSpPr>
        <p:spPr>
          <a:xfrm>
            <a:off x="707390" y="2649796"/>
            <a:ext cx="11484610"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mj-lt"/>
                <a:ea typeface="+mj-ea"/>
                <a:cs typeface="+mj-cs"/>
              </a:defRPr>
            </a:lvl1pPr>
          </a:lstStyle>
          <a:p>
            <a:r>
              <a:rPr lang="en-US" altLang="zh-CN" sz="2400" dirty="0">
                <a:latin typeface="+mn-ea"/>
                <a:sym typeface="Arial" panose="020B0604020202020204" pitchFamily="34" charset="0"/>
              </a:rPr>
              <a:t>We do</a:t>
            </a:r>
            <a:endParaRPr lang="en-US" altLang="zh-CN" sz="2400" dirty="0">
              <a:latin typeface="+mn-ea"/>
            </a:endParaRPr>
          </a:p>
        </p:txBody>
      </p:sp>
      <p:sp>
        <p:nvSpPr>
          <p:cNvPr id="11" name="文本框 10"/>
          <p:cNvSpPr txBox="1"/>
          <p:nvPr/>
        </p:nvSpPr>
        <p:spPr>
          <a:xfrm>
            <a:off x="719264" y="5354867"/>
            <a:ext cx="11029315" cy="656077"/>
          </a:xfrm>
          <a:prstGeom prst="rect">
            <a:avLst/>
          </a:prstGeom>
          <a:noFill/>
        </p:spPr>
        <p:txBody>
          <a:bodyPr wrap="square" rtlCol="0">
            <a:spAutoFit/>
          </a:bodyPr>
          <a:lstStyle/>
          <a:p>
            <a:pPr marL="288290" indent="-288290">
              <a:lnSpc>
                <a:spcPct val="120000"/>
              </a:lnSpc>
              <a:buClr>
                <a:srgbClr val="2E75B6"/>
              </a:buClr>
              <a:buFont typeface="Wingdings" panose="05000000000000000000" charset="0"/>
              <a:buChar char="p"/>
            </a:pPr>
            <a:r>
              <a:rPr lang="en-US" altLang="zh-CN" sz="1600" kern="100" dirty="0">
                <a:latin typeface="+mn-ea"/>
                <a:cs typeface="Times New Roman" panose="02020603050405020304" pitchFamily="18" charset="0"/>
              </a:rPr>
              <a:t>China Offshore Energy Outlook is our flagship report, providing historic data and making projections on global energy markets.</a:t>
            </a:r>
          </a:p>
        </p:txBody>
      </p:sp>
      <p:sp>
        <p:nvSpPr>
          <p:cNvPr id="12" name="标题 2"/>
          <p:cNvSpPr txBox="1">
            <a:spLocks/>
          </p:cNvSpPr>
          <p:nvPr/>
        </p:nvSpPr>
        <p:spPr>
          <a:xfrm>
            <a:off x="707390" y="4818345"/>
            <a:ext cx="11484610"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200" b="1" u="none" strike="noStrike" kern="1200" cap="none" spc="0" normalizeH="0" baseline="0">
                <a:solidFill>
                  <a:srgbClr val="0066B3"/>
                </a:solidFill>
                <a:uFillTx/>
                <a:latin typeface="+mj-lt"/>
                <a:ea typeface="+mj-ea"/>
                <a:cs typeface="+mj-cs"/>
              </a:defRPr>
            </a:lvl1pPr>
          </a:lstStyle>
          <a:p>
            <a:r>
              <a:rPr lang="en-US" altLang="zh-CN" sz="2400" dirty="0">
                <a:latin typeface="+mn-ea"/>
                <a:sym typeface="Arial" panose="020B0604020202020204" pitchFamily="34" charset="0"/>
              </a:rPr>
              <a:t>Our flagship report</a:t>
            </a:r>
            <a:endParaRPr lang="en-US" altLang="zh-CN" sz="2400" dirty="0">
              <a:latin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55710" y="287754"/>
            <a:ext cx="3594498" cy="705485"/>
          </a:xfrm>
        </p:spPr>
        <p:txBody>
          <a:bodyPr/>
          <a:lstStyle/>
          <a:p>
            <a:r>
              <a:rPr lang="zh-CN" altLang="en-US" dirty="0">
                <a:latin typeface="+mn-lt"/>
              </a:rPr>
              <a:t>Our Plan</a:t>
            </a:r>
          </a:p>
        </p:txBody>
      </p:sp>
      <p:sp>
        <p:nvSpPr>
          <p:cNvPr id="4" name="灯片编号占位符 3"/>
          <p:cNvSpPr>
            <a:spLocks noGrp="1"/>
          </p:cNvSpPr>
          <p:nvPr>
            <p:ph type="sldNum" sz="quarter" idx="12"/>
          </p:nvPr>
        </p:nvSpPr>
        <p:spPr/>
        <p:txBody>
          <a:bodyPr/>
          <a:lstStyle/>
          <a:p>
            <a:fld id="{49AE70B2-8BF9-45C0-BB95-33D1B9D3A854}" type="slidenum">
              <a:rPr lang="zh-CN" altLang="en-US" smtClean="0"/>
              <a:t>47</a:t>
            </a:fld>
            <a:endParaRPr lang="en-US" altLang="zh-CN"/>
          </a:p>
        </p:txBody>
      </p:sp>
      <p:graphicFrame>
        <p:nvGraphicFramePr>
          <p:cNvPr id="30" name="图示 29"/>
          <p:cNvGraphicFramePr/>
          <p:nvPr/>
        </p:nvGraphicFramePr>
        <p:xfrm>
          <a:off x="6434455" y="386080"/>
          <a:ext cx="4867275" cy="213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图示 4"/>
          <p:cNvGraphicFramePr/>
          <p:nvPr/>
        </p:nvGraphicFramePr>
        <p:xfrm>
          <a:off x="6434455" y="3103880"/>
          <a:ext cx="4886325" cy="27305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图示 6"/>
          <p:cNvGraphicFramePr/>
          <p:nvPr/>
        </p:nvGraphicFramePr>
        <p:xfrm>
          <a:off x="991870" y="1341755"/>
          <a:ext cx="4867275" cy="3803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图示 8"/>
          <p:cNvGraphicFramePr/>
          <p:nvPr/>
        </p:nvGraphicFramePr>
        <p:xfrm>
          <a:off x="992187" y="2321560"/>
          <a:ext cx="4866005" cy="160718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图示 9"/>
          <p:cNvGraphicFramePr/>
          <p:nvPr/>
        </p:nvGraphicFramePr>
        <p:xfrm>
          <a:off x="992187" y="4650105"/>
          <a:ext cx="4886325" cy="131191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3098218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Our Plan</a:t>
            </a:r>
          </a:p>
        </p:txBody>
      </p:sp>
      <p:sp>
        <p:nvSpPr>
          <p:cNvPr id="4" name="灯片编号占位符 3"/>
          <p:cNvSpPr>
            <a:spLocks noGrp="1"/>
          </p:cNvSpPr>
          <p:nvPr>
            <p:ph type="sldNum" sz="quarter" idx="12"/>
          </p:nvPr>
        </p:nvSpPr>
        <p:spPr/>
        <p:txBody>
          <a:bodyPr/>
          <a:lstStyle/>
          <a:p>
            <a:fld id="{49AE70B2-8BF9-45C0-BB95-33D1B9D3A854}" type="slidenum">
              <a:rPr lang="zh-CN" altLang="en-US" smtClean="0"/>
              <a:t>48</a:t>
            </a:fld>
            <a:endParaRPr lang="en-US" altLang="zh-CN"/>
          </a:p>
        </p:txBody>
      </p:sp>
      <p:graphicFrame>
        <p:nvGraphicFramePr>
          <p:cNvPr id="5" name="图示 4"/>
          <p:cNvGraphicFramePr/>
          <p:nvPr/>
        </p:nvGraphicFramePr>
        <p:xfrm>
          <a:off x="1146810" y="1099751"/>
          <a:ext cx="5179695" cy="265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图示 6"/>
          <p:cNvGraphicFramePr/>
          <p:nvPr/>
        </p:nvGraphicFramePr>
        <p:xfrm>
          <a:off x="1100455" y="4242064"/>
          <a:ext cx="5271770" cy="26530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图示 7"/>
          <p:cNvGraphicFramePr/>
          <p:nvPr/>
        </p:nvGraphicFramePr>
        <p:xfrm>
          <a:off x="6554148" y="2426017"/>
          <a:ext cx="5179695" cy="26530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93193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t>49</a:t>
            </a:fld>
            <a:endParaRPr lang="en-US" altLang="zh-CN" dirty="0"/>
          </a:p>
        </p:txBody>
      </p:sp>
      <p:sp>
        <p:nvSpPr>
          <p:cNvPr id="4" name="标题 3"/>
          <p:cNvSpPr>
            <a:spLocks noGrp="1"/>
          </p:cNvSpPr>
          <p:nvPr>
            <p:ph type="title"/>
          </p:nvPr>
        </p:nvSpPr>
        <p:spPr>
          <a:xfrm>
            <a:off x="355600" y="375856"/>
            <a:ext cx="11484610" cy="705485"/>
          </a:xfrm>
        </p:spPr>
        <p:txBody>
          <a:bodyPr>
            <a:normAutofit/>
          </a:bodyPr>
          <a:lstStyle/>
          <a:p>
            <a:r>
              <a:rPr lang="en-US" altLang="zh-CN" dirty="0">
                <a:sym typeface="Arial" panose="020B0604020202020204" pitchFamily="34" charset="0"/>
              </a:rPr>
              <a:t>Timetable</a:t>
            </a:r>
            <a:endParaRPr lang="en-GB" dirty="0"/>
          </a:p>
        </p:txBody>
      </p:sp>
      <p:pic>
        <p:nvPicPr>
          <p:cNvPr id="5" name="图片 4" descr="中海油PPT确认源文件12P (0326)-04"/>
          <p:cNvPicPr>
            <a:picLocks noChangeAspect="1"/>
          </p:cNvPicPr>
          <p:nvPr/>
        </p:nvPicPr>
        <p:blipFill>
          <a:blip r:embed="rId3"/>
          <a:stretch>
            <a:fillRect/>
          </a:stretch>
        </p:blipFill>
        <p:spPr>
          <a:xfrm>
            <a:off x="8867826" y="161867"/>
            <a:ext cx="3056989" cy="1719477"/>
          </a:xfrm>
          <a:prstGeom prst="rect">
            <a:avLst/>
          </a:prstGeom>
        </p:spPr>
      </p:pic>
      <p:sp>
        <p:nvSpPr>
          <p:cNvPr id="6" name="文本框 4"/>
          <p:cNvSpPr txBox="1"/>
          <p:nvPr/>
        </p:nvSpPr>
        <p:spPr>
          <a:xfrm>
            <a:off x="351790" y="1081341"/>
            <a:ext cx="11029315" cy="5126990"/>
          </a:xfrm>
          <a:prstGeom prst="rect">
            <a:avLst/>
          </a:prstGeom>
          <a:noFill/>
        </p:spPr>
        <p:txBody>
          <a:bodyPr wrap="square" rtlCol="0">
            <a:spAutoFit/>
          </a:bodyPr>
          <a:lstStyle/>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September 2022</a:t>
            </a:r>
          </a:p>
          <a:p>
            <a:pPr marL="361950">
              <a:lnSpc>
                <a:spcPct val="130000"/>
              </a:lnSpc>
              <a:buClr>
                <a:srgbClr val="2E75B6"/>
              </a:buClr>
            </a:pPr>
            <a:r>
              <a:rPr lang="en-GB" altLang="zh-CN" kern="100" dirty="0">
                <a:ea typeface="微软雅黑" panose="020B0503020204020204" charset="-122"/>
                <a:cs typeface="Times New Roman" panose="02020603050405020304" pitchFamily="18" charset="0"/>
              </a:rPr>
              <a:t>Complete</a:t>
            </a:r>
            <a:r>
              <a:rPr lang="zh-CN" altLang="en-US" kern="100" dirty="0">
                <a:ea typeface="微软雅黑" panose="020B0503020204020204" charset="-122"/>
                <a:cs typeface="Times New Roman" panose="02020603050405020304" pitchFamily="18" charset="0"/>
              </a:rPr>
              <a:t> the outline of the IGU report </a:t>
            </a:r>
            <a:r>
              <a:rPr lang="en-GB" altLang="zh-CN" kern="100" dirty="0">
                <a:ea typeface="微软雅黑" panose="020B0503020204020204" charset="-122"/>
                <a:cs typeface="Times New Roman" panose="02020603050405020304" pitchFamily="18" charset="0"/>
              </a:rPr>
              <a:t>by referring to</a:t>
            </a:r>
            <a:r>
              <a:rPr lang="zh-CN" altLang="en-US" kern="100" dirty="0">
                <a:ea typeface="微软雅黑" panose="020B0503020204020204" charset="-122"/>
                <a:cs typeface="Times New Roman" panose="02020603050405020304" pitchFamily="18" charset="0"/>
              </a:rPr>
              <a:t> </a:t>
            </a:r>
            <a:r>
              <a:rPr lang="en-GB" altLang="zh-CN" kern="100" dirty="0">
                <a:ea typeface="微软雅黑" panose="020B0503020204020204" charset="-122"/>
                <a:cs typeface="Times New Roman" panose="02020603050405020304" pitchFamily="18" charset="0"/>
              </a:rPr>
              <a:t>previous </a:t>
            </a:r>
            <a:r>
              <a:rPr lang="zh-CN" altLang="en-US" kern="100" dirty="0">
                <a:ea typeface="微软雅黑" panose="020B0503020204020204" charset="-122"/>
                <a:cs typeface="Times New Roman" panose="02020603050405020304" pitchFamily="18" charset="0"/>
              </a:rPr>
              <a:t>IGU </a:t>
            </a:r>
            <a:r>
              <a:rPr lang="en-GB" altLang="zh-CN" kern="100" dirty="0">
                <a:ea typeface="微软雅黑" panose="020B0503020204020204" charset="-122"/>
                <a:cs typeface="Times New Roman" panose="02020603050405020304" pitchFamily="18" charset="0"/>
              </a:rPr>
              <a:t/>
            </a:r>
            <a:br>
              <a:rPr lang="en-GB" altLang="zh-CN" kern="100" dirty="0">
                <a:ea typeface="微软雅黑" panose="020B0503020204020204" charset="-122"/>
                <a:cs typeface="Times New Roman" panose="02020603050405020304" pitchFamily="18" charset="0"/>
              </a:rPr>
            </a:br>
            <a:r>
              <a:rPr lang="zh-CN" altLang="en-US" kern="100" dirty="0">
                <a:ea typeface="微软雅黑" panose="020B0503020204020204" charset="-122"/>
                <a:cs typeface="Times New Roman" panose="02020603050405020304" pitchFamily="18" charset="0"/>
              </a:rPr>
              <a:t>reports</a:t>
            </a:r>
            <a:r>
              <a:rPr lang="en-US" altLang="zh-CN" kern="100" dirty="0">
                <a:ea typeface="微软雅黑" panose="020B0503020204020204" charset="-122"/>
                <a:cs typeface="Times New Roman" panose="02020603050405020304" pitchFamily="18" charset="0"/>
              </a:rPr>
              <a:t> </a:t>
            </a:r>
            <a:r>
              <a:rPr lang="en-GB" altLang="zh-CN" kern="100" dirty="0">
                <a:ea typeface="微软雅黑" panose="020B0503020204020204" charset="-122"/>
                <a:cs typeface="Times New Roman" panose="02020603050405020304" pitchFamily="18" charset="0"/>
              </a:rPr>
              <a:t>after</a:t>
            </a:r>
            <a:r>
              <a:rPr lang="zh-CN" altLang="en-US" kern="100" dirty="0">
                <a:ea typeface="微软雅黑" panose="020B0503020204020204" charset="-122"/>
                <a:cs typeface="Times New Roman" panose="02020603050405020304" pitchFamily="18" charset="0"/>
              </a:rPr>
              <a:t> </a:t>
            </a:r>
            <a:r>
              <a:rPr lang="en-GB" altLang="zh-CN" kern="100" dirty="0">
                <a:ea typeface="微软雅黑" panose="020B0503020204020204" charset="-122"/>
                <a:cs typeface="Times New Roman" panose="02020603050405020304" pitchFamily="18" charset="0"/>
              </a:rPr>
              <a:t>confirming with</a:t>
            </a:r>
            <a:r>
              <a:rPr lang="zh-CN" altLang="en-US" kern="100" dirty="0">
                <a:ea typeface="微软雅黑" panose="020B0503020204020204" charset="-122"/>
                <a:cs typeface="Times New Roman" panose="02020603050405020304" pitchFamily="18" charset="0"/>
              </a:rPr>
              <a:t> the Leadership Group, IGU Secretariat, and LNG Committee.</a:t>
            </a:r>
            <a:endParaRPr lang="en-US" altLang="zh-CN" kern="100" dirty="0">
              <a:ea typeface="微软雅黑" panose="020B0503020204020204" charset="-122"/>
              <a:cs typeface="Times New Roman" panose="02020603050405020304" pitchFamily="18" charset="0"/>
            </a:endParaRPr>
          </a:p>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October 2022 - </a:t>
            </a:r>
            <a:r>
              <a:rPr lang="en-US" altLang="zh-CN" b="1" kern="100" dirty="0">
                <a:ea typeface="微软雅黑" panose="020B0503020204020204" charset="-122"/>
                <a:cs typeface="Times New Roman" panose="02020603050405020304" pitchFamily="18" charset="0"/>
                <a:sym typeface="+mn-ea"/>
              </a:rPr>
              <a:t>January 2023</a:t>
            </a:r>
            <a:endParaRPr lang="en-US" altLang="zh-CN" b="1" kern="100" dirty="0">
              <a:ea typeface="微软雅黑" panose="020B0503020204020204" charset="-122"/>
              <a:cs typeface="Times New Roman" panose="02020603050405020304" pitchFamily="18" charset="0"/>
            </a:endParaRPr>
          </a:p>
          <a:p>
            <a:pPr marL="361950">
              <a:lnSpc>
                <a:spcPct val="130000"/>
              </a:lnSpc>
              <a:buClr>
                <a:srgbClr val="2E75B6"/>
              </a:buClr>
            </a:pPr>
            <a:r>
              <a:rPr lang="en-US" altLang="zh-CN" kern="100" dirty="0">
                <a:ea typeface="微软雅黑" panose="020B0503020204020204" charset="-122"/>
                <a:cs typeface="Times New Roman" panose="02020603050405020304" pitchFamily="18" charset="0"/>
              </a:rPr>
              <a:t>Complete the initial draft of the IGU report.</a:t>
            </a:r>
          </a:p>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February 2023</a:t>
            </a:r>
          </a:p>
          <a:p>
            <a:pPr marL="361950">
              <a:lnSpc>
                <a:spcPct val="130000"/>
              </a:lnSpc>
              <a:buClr>
                <a:srgbClr val="2E75B6"/>
              </a:buClr>
            </a:pPr>
            <a:r>
              <a:rPr lang="en-GB" altLang="zh-CN" kern="100" dirty="0" smtClean="0">
                <a:ea typeface="微软雅黑" panose="020B0503020204020204" charset="-122"/>
                <a:cs typeface="Times New Roman" panose="02020603050405020304" pitchFamily="18" charset="0"/>
              </a:rPr>
              <a:t>Organise</a:t>
            </a:r>
            <a:r>
              <a:rPr lang="en-US" altLang="zh-CN" kern="100" dirty="0" smtClean="0">
                <a:ea typeface="微软雅黑" panose="020B0503020204020204" charset="-122"/>
                <a:cs typeface="Times New Roman" panose="02020603050405020304" pitchFamily="18" charset="0"/>
              </a:rPr>
              <a:t> </a:t>
            </a:r>
            <a:r>
              <a:rPr lang="en-US" altLang="zh-CN" kern="100" dirty="0">
                <a:ea typeface="微软雅黑" panose="020B0503020204020204" charset="-122"/>
                <a:cs typeface="Times New Roman" panose="02020603050405020304" pitchFamily="18" charset="0"/>
              </a:rPr>
              <a:t>a team of experts and consultants to review the report, refine it accordingly, and submit it to the Leadership Group for a second round of review and revision.</a:t>
            </a:r>
          </a:p>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March 2022</a:t>
            </a:r>
          </a:p>
          <a:p>
            <a:pPr marL="361950">
              <a:lnSpc>
                <a:spcPct val="130000"/>
              </a:lnSpc>
              <a:buClr>
                <a:srgbClr val="2E75B6"/>
              </a:buClr>
            </a:pPr>
            <a:r>
              <a:rPr lang="en-US" altLang="zh-CN" kern="100" dirty="0">
                <a:ea typeface="微软雅黑" panose="020B0503020204020204" charset="-122"/>
                <a:cs typeface="Times New Roman" panose="02020603050405020304" pitchFamily="18" charset="0"/>
              </a:rPr>
              <a:t>Submit the updated draft to the IGU Secretariat and the LNG Committee for consideration.</a:t>
            </a:r>
          </a:p>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April 2023</a:t>
            </a:r>
          </a:p>
          <a:p>
            <a:pPr marL="361950">
              <a:lnSpc>
                <a:spcPct val="130000"/>
              </a:lnSpc>
              <a:buClr>
                <a:srgbClr val="2E75B6"/>
              </a:buClr>
            </a:pPr>
            <a:r>
              <a:rPr lang="en-GB" altLang="zh-CN" kern="100" dirty="0">
                <a:ea typeface="微软雅黑" panose="020B0503020204020204" charset="-122"/>
                <a:cs typeface="Times New Roman" panose="02020603050405020304" pitchFamily="18" charset="0"/>
              </a:rPr>
              <a:t>U</a:t>
            </a:r>
            <a:r>
              <a:rPr lang="zh-CN" altLang="en-US" kern="100" dirty="0">
                <a:ea typeface="微软雅黑" panose="020B0503020204020204" charset="-122"/>
                <a:cs typeface="Times New Roman" panose="02020603050405020304" pitchFamily="18" charset="0"/>
              </a:rPr>
              <a:t>pdat</a:t>
            </a:r>
            <a:r>
              <a:rPr lang="en-GB" altLang="zh-CN" kern="100" dirty="0">
                <a:ea typeface="微软雅黑" panose="020B0503020204020204" charset="-122"/>
                <a:cs typeface="Times New Roman" panose="02020603050405020304" pitchFamily="18" charset="0"/>
              </a:rPr>
              <a:t>e</a:t>
            </a:r>
            <a:r>
              <a:rPr lang="zh-CN" altLang="en-US" kern="100" dirty="0">
                <a:ea typeface="微软雅黑" panose="020B0503020204020204" charset="-122"/>
                <a:cs typeface="Times New Roman" panose="02020603050405020304" pitchFamily="18" charset="0"/>
              </a:rPr>
              <a:t> data in English and Chinese versions and </a:t>
            </a:r>
            <a:r>
              <a:rPr lang="en-GB" altLang="zh-CN" kern="100" dirty="0">
                <a:ea typeface="微软雅黑" panose="020B0503020204020204" charset="-122"/>
                <a:cs typeface="Times New Roman" panose="02020603050405020304" pitchFamily="18" charset="0"/>
              </a:rPr>
              <a:t>finalise </a:t>
            </a:r>
            <a:r>
              <a:rPr lang="zh-CN" altLang="en-US" kern="100" dirty="0">
                <a:ea typeface="微软雅黑" panose="020B0503020204020204" charset="-122"/>
                <a:cs typeface="Times New Roman" panose="02020603050405020304" pitchFamily="18" charset="0"/>
              </a:rPr>
              <a:t>the report.</a:t>
            </a:r>
            <a:endParaRPr lang="en-US" altLang="zh-CN" kern="100" dirty="0">
              <a:ea typeface="微软雅黑" panose="020B0503020204020204" charset="-122"/>
              <a:cs typeface="Times New Roman" panose="02020603050405020304" pitchFamily="18" charset="0"/>
            </a:endParaRPr>
          </a:p>
          <a:p>
            <a:pPr marL="17780" indent="-303530">
              <a:lnSpc>
                <a:spcPct val="130000"/>
              </a:lnSpc>
              <a:buClr>
                <a:srgbClr val="2E75B6"/>
              </a:buClr>
              <a:buFont typeface="Wingdings" panose="05000000000000000000" charset="0"/>
              <a:buChar char="p"/>
            </a:pPr>
            <a:r>
              <a:rPr lang="en-US" altLang="zh-CN" b="1" kern="100" dirty="0">
                <a:ea typeface="微软雅黑" panose="020B0503020204020204" charset="-122"/>
                <a:cs typeface="Times New Roman" panose="02020603050405020304" pitchFamily="18" charset="0"/>
              </a:rPr>
              <a:t>May 2023 onwards </a:t>
            </a:r>
          </a:p>
          <a:p>
            <a:pPr marL="361950">
              <a:lnSpc>
                <a:spcPct val="130000"/>
              </a:lnSpc>
              <a:buClr>
                <a:srgbClr val="2E75B6"/>
              </a:buClr>
            </a:pPr>
            <a:r>
              <a:rPr lang="en-GB" altLang="zh-CN" kern="100" dirty="0">
                <a:ea typeface="微软雅黑" panose="020B0503020204020204" charset="-122"/>
                <a:cs typeface="Times New Roman" panose="02020603050405020304" pitchFamily="18" charset="0"/>
              </a:rPr>
              <a:t>Release</a:t>
            </a:r>
            <a:r>
              <a:rPr lang="zh-CN" altLang="en-US" kern="100" dirty="0">
                <a:ea typeface="微软雅黑" panose="020B0503020204020204" charset="-122"/>
                <a:cs typeface="Times New Roman" panose="02020603050405020304" pitchFamily="18" charset="0"/>
              </a:rPr>
              <a:t> the report </a:t>
            </a:r>
            <a:r>
              <a:rPr lang="en-GB" altLang="zh-CN" kern="100" dirty="0">
                <a:ea typeface="微软雅黑" panose="020B0503020204020204" charset="-122"/>
                <a:cs typeface="Times New Roman" panose="02020603050405020304" pitchFamily="18" charset="0"/>
              </a:rPr>
              <a:t>with the help of </a:t>
            </a:r>
            <a:r>
              <a:rPr lang="zh-CN" altLang="en-US" kern="100" dirty="0">
                <a:ea typeface="微软雅黑" panose="020B0503020204020204" charset="-122"/>
                <a:cs typeface="Times New Roman" panose="02020603050405020304" pitchFamily="18" charset="0"/>
              </a:rPr>
              <a:t>IGU</a:t>
            </a:r>
            <a:r>
              <a:rPr lang="en-GB" altLang="zh-CN" kern="100" dirty="0">
                <a:ea typeface="微软雅黑" panose="020B0503020204020204" charset="-122"/>
                <a:cs typeface="Times New Roman" panose="02020603050405020304" pitchFamily="18" charset="0"/>
              </a:rPr>
              <a:t>.</a:t>
            </a:r>
            <a:endParaRPr lang="zh-CN" altLang="en-US" kern="100" dirty="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335654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en-US" altLang="zh-CN" dirty="0">
                <a:sym typeface="+mn-ea"/>
              </a:rPr>
              <a:t>Self Introduction</a:t>
            </a:r>
            <a:r>
              <a:rPr lang="zh-CN" altLang="en-US" dirty="0">
                <a:sym typeface="+mn-ea"/>
              </a:rPr>
              <a:t> </a:t>
            </a:r>
            <a:r>
              <a:rPr lang="en-US" altLang="zh-CN" dirty="0">
                <a:sym typeface="+mn-ea"/>
              </a:rPr>
              <a:t>of</a:t>
            </a:r>
            <a:r>
              <a:rPr lang="zh-CN" altLang="en-US" dirty="0">
                <a:sym typeface="+mn-ea"/>
              </a:rPr>
              <a:t> </a:t>
            </a:r>
            <a:r>
              <a:rPr lang="en-US" altLang="zh-CN" dirty="0">
                <a:sym typeface="+mn-ea"/>
              </a:rPr>
              <a:t>Each</a:t>
            </a:r>
            <a:r>
              <a:rPr lang="zh-CN" altLang="en-US" dirty="0">
                <a:sym typeface="+mn-ea"/>
              </a:rPr>
              <a:t> </a:t>
            </a:r>
            <a:r>
              <a:rPr lang="en-US" altLang="zh-CN" dirty="0">
                <a:sym typeface="+mn-ea"/>
              </a:rPr>
              <a:t>Chair</a:t>
            </a:r>
          </a:p>
        </p:txBody>
      </p:sp>
      <p:sp>
        <p:nvSpPr>
          <p:cNvPr id="4" name="副标题 3"/>
          <p:cNvSpPr>
            <a:spLocks noGrp="1"/>
          </p:cNvSpPr>
          <p:nvPr>
            <p:ph type="subTitle" idx="1"/>
          </p:nvPr>
        </p:nvSpPr>
        <p:spPr/>
        <p:txBody>
          <a:bodyPr/>
          <a:lstStyle/>
          <a:p>
            <a:r>
              <a:rPr lang="en-US" altLang="zh-CN" dirty="0"/>
              <a:t>2</a:t>
            </a:r>
          </a:p>
        </p:txBody>
      </p:sp>
      <p:sp>
        <p:nvSpPr>
          <p:cNvPr id="2" name="灯片编号占位符 1"/>
          <p:cNvSpPr>
            <a:spLocks noGrp="1"/>
          </p:cNvSpPr>
          <p:nvPr>
            <p:ph type="sldNum" sz="quarter" idx="12"/>
          </p:nvPr>
        </p:nvSpPr>
        <p:spPr/>
        <p:txBody>
          <a:bodyPr/>
          <a:lstStyle/>
          <a:p>
            <a:fld id="{49AE70B2-8BF9-45C0-BB95-33D1B9D3A854}" type="slidenum">
              <a:rPr lang="zh-CN" altLang="en-US" smtClean="0"/>
              <a:t>5</a:t>
            </a:fld>
            <a:endParaRPr lang="zh-CN"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702494" y="2401252"/>
            <a:ext cx="8381365" cy="611505"/>
          </a:xfrm>
        </p:spPr>
        <p:txBody>
          <a:bodyPr/>
          <a:lstStyle/>
          <a:p>
            <a:r>
              <a:rPr lang="en-US" altLang="ko-KR" dirty="0">
                <a:ea typeface="微软雅黑" panose="020B0503020204020204" charset="-122"/>
                <a:cs typeface="+mj-lt"/>
                <a:sym typeface="+mn-ea"/>
              </a:rPr>
              <a:t>Other </a:t>
            </a:r>
            <a:r>
              <a:rPr lang="en-US" altLang="zh-CN" dirty="0">
                <a:ea typeface="微软雅黑" panose="020B0503020204020204" charset="-122"/>
                <a:cs typeface="+mj-lt"/>
                <a:sym typeface="+mn-ea"/>
              </a:rPr>
              <a:t>I</a:t>
            </a:r>
            <a:r>
              <a:rPr lang="en-US" altLang="ko-KR" dirty="0">
                <a:ea typeface="微软雅黑" panose="020B0503020204020204" charset="-122"/>
                <a:cs typeface="+mj-lt"/>
                <a:sym typeface="+mn-ea"/>
              </a:rPr>
              <a:t>ssues to Discuss</a:t>
            </a:r>
          </a:p>
        </p:txBody>
      </p:sp>
      <p:sp>
        <p:nvSpPr>
          <p:cNvPr id="3" name="副标题 2"/>
          <p:cNvSpPr>
            <a:spLocks noGrp="1"/>
          </p:cNvSpPr>
          <p:nvPr>
            <p:ph type="subTitle" idx="1"/>
          </p:nvPr>
        </p:nvSpPr>
        <p:spPr/>
        <p:txBody>
          <a:bodyPr/>
          <a:lstStyle/>
          <a:p>
            <a:r>
              <a:rPr lang="en-US" altLang="zh-CN" dirty="0"/>
              <a:t>9</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50</a:t>
            </a:fld>
            <a:endParaRPr lang="en-US" altLang="zh-C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605642" y="1271270"/>
            <a:ext cx="11207263" cy="4759325"/>
          </a:xfrm>
        </p:spPr>
        <p:txBody>
          <a:bodyPr>
            <a:normAutofit/>
          </a:bodyPr>
          <a:lstStyle/>
          <a:p>
            <a:pPr marL="0" indent="0">
              <a:buNone/>
            </a:pPr>
            <a:r>
              <a:rPr lang="en-US" altLang="zh-CN" b="0" dirty="0">
                <a:solidFill>
                  <a:schemeClr val="tx1"/>
                </a:solidFill>
                <a:latin typeface="+mn-ea"/>
              </a:rPr>
              <a:t>Free discussion:</a:t>
            </a:r>
            <a:endParaRPr lang="en-US" b="0" dirty="0">
              <a:solidFill>
                <a:schemeClr val="tx1"/>
              </a:solidFill>
              <a:latin typeface="+mn-ea"/>
            </a:endParaRPr>
          </a:p>
          <a:p>
            <a:r>
              <a:rPr lang="en-US" sz="2000" b="0" dirty="0">
                <a:solidFill>
                  <a:schemeClr val="tx1"/>
                </a:solidFill>
                <a:latin typeface="+mn-ea"/>
              </a:rPr>
              <a:t>Meeting agenda</a:t>
            </a:r>
          </a:p>
          <a:p>
            <a:r>
              <a:rPr lang="en-US" sz="2000" b="0" dirty="0">
                <a:solidFill>
                  <a:schemeClr val="tx1"/>
                </a:solidFill>
                <a:latin typeface="+mn-ea"/>
              </a:rPr>
              <a:t>Items to present/discuss</a:t>
            </a:r>
            <a:r>
              <a:rPr lang="zh-CN" altLang="en-US" sz="2000" b="0" dirty="0">
                <a:solidFill>
                  <a:schemeClr val="tx1"/>
                </a:solidFill>
                <a:latin typeface="+mn-ea"/>
              </a:rPr>
              <a:t>：</a:t>
            </a:r>
            <a:r>
              <a:rPr lang="en-US" sz="2000" b="0" dirty="0">
                <a:solidFill>
                  <a:schemeClr val="tx1"/>
                </a:solidFill>
                <a:latin typeface="+mn-ea"/>
              </a:rPr>
              <a:t>PPT to present in the Council meeting</a:t>
            </a:r>
          </a:p>
          <a:p>
            <a:r>
              <a:rPr lang="en-US" altLang="zh-CN" sz="2000" b="0" dirty="0">
                <a:solidFill>
                  <a:schemeClr val="tx1"/>
                </a:solidFill>
                <a:latin typeface="+mn-ea"/>
              </a:rPr>
              <a:t>Who are voluntary to present </a:t>
            </a:r>
            <a:r>
              <a:rPr lang="en-US" sz="2000" b="0" dirty="0">
                <a:solidFill>
                  <a:schemeClr val="tx1"/>
                </a:solidFill>
                <a:latin typeface="+mn-ea"/>
              </a:rPr>
              <a:t>work progress?</a:t>
            </a:r>
          </a:p>
          <a:p>
            <a:r>
              <a:rPr lang="en-US" sz="2000" b="0" dirty="0">
                <a:solidFill>
                  <a:schemeClr val="tx1"/>
                </a:solidFill>
                <a:latin typeface="+mn-ea"/>
              </a:rPr>
              <a:t>Are there any local activities to participate in? (No CC member from Peru)</a:t>
            </a:r>
            <a:endParaRPr lang="en-GB" sz="2000" b="0" dirty="0">
              <a:solidFill>
                <a:schemeClr val="tx1"/>
              </a:solidFill>
              <a:latin typeface="+mn-ea"/>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t>51</a:t>
            </a:fld>
            <a:endParaRPr lang="en-US" altLang="zh-CN"/>
          </a:p>
        </p:txBody>
      </p:sp>
      <p:sp>
        <p:nvSpPr>
          <p:cNvPr id="4" name="标题 3"/>
          <p:cNvSpPr>
            <a:spLocks noGrp="1"/>
          </p:cNvSpPr>
          <p:nvPr>
            <p:ph type="title"/>
          </p:nvPr>
        </p:nvSpPr>
        <p:spPr/>
        <p:txBody>
          <a:bodyPr/>
          <a:lstStyle/>
          <a:p>
            <a:r>
              <a:rPr lang="en-US" altLang="zh-CN" dirty="0"/>
              <a:t>CC Meeting and Council Meeting in Peru  </a:t>
            </a:r>
            <a:endParaRPr lang="en-GB"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340562" y="3339465"/>
            <a:ext cx="5553006" cy="1018540"/>
          </a:xfrm>
        </p:spPr>
        <p:txBody>
          <a:bodyPr/>
          <a:lstStyle/>
          <a:p>
            <a:pPr algn="dist"/>
            <a:r>
              <a:rPr lang="en-US" altLang="zh-CN">
                <a:solidFill>
                  <a:srgbClr val="0066B1"/>
                </a:solidFill>
                <a:latin typeface="Arial Bold" panose="020B0604020202090204" charset="0"/>
                <a:ea typeface="微软雅黑" panose="020B0503020204020204" charset="-122"/>
                <a:cs typeface="Arial Bold" panose="020B0604020202090204" charset="0"/>
                <a:sym typeface="+mn-ea"/>
              </a:rPr>
              <a:t>THANK YOU</a:t>
            </a:r>
            <a:endParaRPr lang="zh-CN"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7DDE57-C8EE-4E7C-7B4F-9F8F54B7DC51}"/>
              </a:ext>
            </a:extLst>
          </p:cNvPr>
          <p:cNvSpPr>
            <a:spLocks noGrp="1"/>
          </p:cNvSpPr>
          <p:nvPr>
            <p:ph type="ctrTitle"/>
          </p:nvPr>
        </p:nvSpPr>
        <p:spPr>
          <a:xfrm>
            <a:off x="2949574" y="2485390"/>
            <a:ext cx="7019925" cy="1314450"/>
          </a:xfrm>
        </p:spPr>
        <p:txBody>
          <a:bodyPr>
            <a:normAutofit fontScale="90000"/>
          </a:bodyPr>
          <a:lstStyle/>
          <a:p>
            <a:pPr algn="l"/>
            <a:r>
              <a:rPr lang="es-ES" dirty="0" smtClean="0"/>
              <a:t>Annex: Role </a:t>
            </a:r>
            <a:r>
              <a:rPr lang="es-ES" dirty="0"/>
              <a:t>of ADMIN- </a:t>
            </a:r>
            <a:br>
              <a:rPr lang="es-ES" dirty="0"/>
            </a:br>
            <a:r>
              <a:rPr lang="es-ES" dirty="0"/>
              <a:t>Training Session Overview  </a:t>
            </a:r>
            <a:endParaRPr lang="en-US" dirty="0"/>
          </a:p>
        </p:txBody>
      </p:sp>
    </p:spTree>
    <p:extLst>
      <p:ext uri="{BB962C8B-B14F-4D97-AF65-F5344CB8AC3E}">
        <p14:creationId xmlns:p14="http://schemas.microsoft.com/office/powerpoint/2010/main" val="2177483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4992" y="3131311"/>
            <a:ext cx="1239520" cy="1242059"/>
          </a:xfrm>
          <a:custGeom>
            <a:avLst/>
            <a:gdLst/>
            <a:ahLst/>
            <a:cxnLst/>
            <a:rect l="l" t="t" r="r" b="b"/>
            <a:pathLst>
              <a:path w="929639" h="931545">
                <a:moveTo>
                  <a:pt x="464819" y="0"/>
                </a:moveTo>
                <a:lnTo>
                  <a:pt x="417302" y="2403"/>
                </a:lnTo>
                <a:lnTo>
                  <a:pt x="371155" y="9457"/>
                </a:lnTo>
                <a:lnTo>
                  <a:pt x="326613" y="20928"/>
                </a:lnTo>
                <a:lnTo>
                  <a:pt x="283910" y="36581"/>
                </a:lnTo>
                <a:lnTo>
                  <a:pt x="243279" y="56184"/>
                </a:lnTo>
                <a:lnTo>
                  <a:pt x="204954" y="79503"/>
                </a:lnTo>
                <a:lnTo>
                  <a:pt x="169170" y="106302"/>
                </a:lnTo>
                <a:lnTo>
                  <a:pt x="136159" y="136350"/>
                </a:lnTo>
                <a:lnTo>
                  <a:pt x="106157" y="169411"/>
                </a:lnTo>
                <a:lnTo>
                  <a:pt x="79396" y="205252"/>
                </a:lnTo>
                <a:lnTo>
                  <a:pt x="56110" y="243639"/>
                </a:lnTo>
                <a:lnTo>
                  <a:pt x="36534" y="284339"/>
                </a:lnTo>
                <a:lnTo>
                  <a:pt x="20901" y="327116"/>
                </a:lnTo>
                <a:lnTo>
                  <a:pt x="9445" y="371739"/>
                </a:lnTo>
                <a:lnTo>
                  <a:pt x="2400" y="417972"/>
                </a:lnTo>
                <a:lnTo>
                  <a:pt x="0" y="465582"/>
                </a:lnTo>
                <a:lnTo>
                  <a:pt x="2400" y="513191"/>
                </a:lnTo>
                <a:lnTo>
                  <a:pt x="9445" y="559424"/>
                </a:lnTo>
                <a:lnTo>
                  <a:pt x="20901" y="604047"/>
                </a:lnTo>
                <a:lnTo>
                  <a:pt x="36534" y="646824"/>
                </a:lnTo>
                <a:lnTo>
                  <a:pt x="56110" y="687524"/>
                </a:lnTo>
                <a:lnTo>
                  <a:pt x="79396" y="725911"/>
                </a:lnTo>
                <a:lnTo>
                  <a:pt x="106157" y="761752"/>
                </a:lnTo>
                <a:lnTo>
                  <a:pt x="136159" y="794813"/>
                </a:lnTo>
                <a:lnTo>
                  <a:pt x="169170" y="824861"/>
                </a:lnTo>
                <a:lnTo>
                  <a:pt x="204954" y="851660"/>
                </a:lnTo>
                <a:lnTo>
                  <a:pt x="243279" y="874979"/>
                </a:lnTo>
                <a:lnTo>
                  <a:pt x="283910" y="894582"/>
                </a:lnTo>
                <a:lnTo>
                  <a:pt x="326613" y="910235"/>
                </a:lnTo>
                <a:lnTo>
                  <a:pt x="371155" y="921706"/>
                </a:lnTo>
                <a:lnTo>
                  <a:pt x="417302" y="928760"/>
                </a:lnTo>
                <a:lnTo>
                  <a:pt x="464819" y="931164"/>
                </a:lnTo>
                <a:lnTo>
                  <a:pt x="512337" y="928760"/>
                </a:lnTo>
                <a:lnTo>
                  <a:pt x="558484" y="921706"/>
                </a:lnTo>
                <a:lnTo>
                  <a:pt x="603026" y="910235"/>
                </a:lnTo>
                <a:lnTo>
                  <a:pt x="645729" y="894582"/>
                </a:lnTo>
                <a:lnTo>
                  <a:pt x="686360" y="874979"/>
                </a:lnTo>
                <a:lnTo>
                  <a:pt x="724685" y="851660"/>
                </a:lnTo>
                <a:lnTo>
                  <a:pt x="760469" y="824861"/>
                </a:lnTo>
                <a:lnTo>
                  <a:pt x="793480" y="794813"/>
                </a:lnTo>
                <a:lnTo>
                  <a:pt x="823482" y="761752"/>
                </a:lnTo>
                <a:lnTo>
                  <a:pt x="850243" y="725911"/>
                </a:lnTo>
                <a:lnTo>
                  <a:pt x="873529" y="687524"/>
                </a:lnTo>
                <a:lnTo>
                  <a:pt x="893105" y="646824"/>
                </a:lnTo>
                <a:lnTo>
                  <a:pt x="908738" y="604047"/>
                </a:lnTo>
                <a:lnTo>
                  <a:pt x="920194" y="559424"/>
                </a:lnTo>
                <a:lnTo>
                  <a:pt x="927239" y="513191"/>
                </a:lnTo>
                <a:lnTo>
                  <a:pt x="929639" y="465582"/>
                </a:lnTo>
                <a:lnTo>
                  <a:pt x="927239" y="417972"/>
                </a:lnTo>
                <a:lnTo>
                  <a:pt x="920194" y="371739"/>
                </a:lnTo>
                <a:lnTo>
                  <a:pt x="908738" y="327116"/>
                </a:lnTo>
                <a:lnTo>
                  <a:pt x="893105" y="284339"/>
                </a:lnTo>
                <a:lnTo>
                  <a:pt x="873529" y="243639"/>
                </a:lnTo>
                <a:lnTo>
                  <a:pt x="850243" y="205252"/>
                </a:lnTo>
                <a:lnTo>
                  <a:pt x="823482" y="169411"/>
                </a:lnTo>
                <a:lnTo>
                  <a:pt x="793480" y="136350"/>
                </a:lnTo>
                <a:lnTo>
                  <a:pt x="760469" y="106302"/>
                </a:lnTo>
                <a:lnTo>
                  <a:pt x="724685" y="79503"/>
                </a:lnTo>
                <a:lnTo>
                  <a:pt x="686360" y="56184"/>
                </a:lnTo>
                <a:lnTo>
                  <a:pt x="645729" y="36581"/>
                </a:lnTo>
                <a:lnTo>
                  <a:pt x="603026" y="20928"/>
                </a:lnTo>
                <a:lnTo>
                  <a:pt x="558484" y="9457"/>
                </a:lnTo>
                <a:lnTo>
                  <a:pt x="512337" y="2403"/>
                </a:lnTo>
                <a:lnTo>
                  <a:pt x="464819" y="0"/>
                </a:lnTo>
                <a:close/>
              </a:path>
            </a:pathLst>
          </a:custGeom>
          <a:solidFill>
            <a:srgbClr val="6FAC46">
              <a:alpha val="59999"/>
            </a:srgbClr>
          </a:solidFill>
        </p:spPr>
        <p:txBody>
          <a:bodyPr wrap="square" lIns="0" tIns="0" rIns="0" bIns="0" rtlCol="0"/>
          <a:lstStyle/>
          <a:p>
            <a:endParaRPr sz="2400"/>
          </a:p>
        </p:txBody>
      </p:sp>
      <p:sp>
        <p:nvSpPr>
          <p:cNvPr id="3" name="object 3"/>
          <p:cNvSpPr txBox="1"/>
          <p:nvPr/>
        </p:nvSpPr>
        <p:spPr>
          <a:xfrm>
            <a:off x="1568432" y="3124369"/>
            <a:ext cx="2633133" cy="1231106"/>
          </a:xfrm>
          <a:prstGeom prst="rect">
            <a:avLst/>
          </a:prstGeom>
        </p:spPr>
        <p:txBody>
          <a:bodyPr vert="horz" wrap="square" lIns="0" tIns="0" rIns="0" bIns="0" rtlCol="0">
            <a:spAutoFit/>
          </a:bodyPr>
          <a:lstStyle/>
          <a:p>
            <a:pPr marL="16933"/>
            <a:r>
              <a:rPr sz="8000" spc="-200" dirty="0">
                <a:latin typeface="Calibri Light"/>
                <a:cs typeface="Calibri Light"/>
              </a:rPr>
              <a:t>L</a:t>
            </a:r>
            <a:r>
              <a:rPr sz="8000" spc="-7" dirty="0">
                <a:latin typeface="Calibri Light"/>
                <a:cs typeface="Calibri Light"/>
              </a:rPr>
              <a:t>OGIN</a:t>
            </a:r>
            <a:endParaRPr sz="8000">
              <a:latin typeface="Calibri Light"/>
              <a:cs typeface="Calibri Light"/>
            </a:endParaRPr>
          </a:p>
        </p:txBody>
      </p:sp>
      <p:sp>
        <p:nvSpPr>
          <p:cNvPr id="4" name="object 4"/>
          <p:cNvSpPr/>
          <p:nvPr/>
        </p:nvSpPr>
        <p:spPr>
          <a:xfrm>
            <a:off x="4779264" y="4547615"/>
            <a:ext cx="2371513" cy="2310552"/>
          </a:xfrm>
          <a:custGeom>
            <a:avLst/>
            <a:gdLst/>
            <a:ahLst/>
            <a:cxnLst/>
            <a:rect l="l" t="t" r="r" b="b"/>
            <a:pathLst>
              <a:path w="1778635" h="1732914">
                <a:moveTo>
                  <a:pt x="846581" y="0"/>
                </a:moveTo>
                <a:lnTo>
                  <a:pt x="0" y="0"/>
                </a:lnTo>
                <a:lnTo>
                  <a:pt x="14731" y="82295"/>
                </a:lnTo>
                <a:lnTo>
                  <a:pt x="25319" y="132555"/>
                </a:lnTo>
                <a:lnTo>
                  <a:pt x="36456" y="182610"/>
                </a:lnTo>
                <a:lnTo>
                  <a:pt x="48139" y="232456"/>
                </a:lnTo>
                <a:lnTo>
                  <a:pt x="60364" y="282091"/>
                </a:lnTo>
                <a:lnTo>
                  <a:pt x="73130" y="331512"/>
                </a:lnTo>
                <a:lnTo>
                  <a:pt x="86431" y="380714"/>
                </a:lnTo>
                <a:lnTo>
                  <a:pt x="100266" y="429695"/>
                </a:lnTo>
                <a:lnTo>
                  <a:pt x="114630" y="478451"/>
                </a:lnTo>
                <a:lnTo>
                  <a:pt x="129521" y="526980"/>
                </a:lnTo>
                <a:lnTo>
                  <a:pt x="144935" y="575277"/>
                </a:lnTo>
                <a:lnTo>
                  <a:pt x="160869" y="623340"/>
                </a:lnTo>
                <a:lnTo>
                  <a:pt x="177320" y="671165"/>
                </a:lnTo>
                <a:lnTo>
                  <a:pt x="194284" y="718749"/>
                </a:lnTo>
                <a:lnTo>
                  <a:pt x="211758" y="766089"/>
                </a:lnTo>
                <a:lnTo>
                  <a:pt x="229739" y="813181"/>
                </a:lnTo>
                <a:lnTo>
                  <a:pt x="248223" y="860022"/>
                </a:lnTo>
                <a:lnTo>
                  <a:pt x="267208" y="906608"/>
                </a:lnTo>
                <a:lnTo>
                  <a:pt x="286690" y="952938"/>
                </a:lnTo>
                <a:lnTo>
                  <a:pt x="306665" y="999006"/>
                </a:lnTo>
                <a:lnTo>
                  <a:pt x="327131" y="1044811"/>
                </a:lnTo>
                <a:lnTo>
                  <a:pt x="348085" y="1090348"/>
                </a:lnTo>
                <a:lnTo>
                  <a:pt x="369522" y="1135614"/>
                </a:lnTo>
                <a:lnTo>
                  <a:pt x="391439" y="1180606"/>
                </a:lnTo>
                <a:lnTo>
                  <a:pt x="413835" y="1225321"/>
                </a:lnTo>
                <a:lnTo>
                  <a:pt x="436704" y="1269756"/>
                </a:lnTo>
                <a:lnTo>
                  <a:pt x="460044" y="1313906"/>
                </a:lnTo>
                <a:lnTo>
                  <a:pt x="483851" y="1357770"/>
                </a:lnTo>
                <a:lnTo>
                  <a:pt x="508123" y="1401343"/>
                </a:lnTo>
                <a:lnTo>
                  <a:pt x="532856" y="1444622"/>
                </a:lnTo>
                <a:lnTo>
                  <a:pt x="558047" y="1487604"/>
                </a:lnTo>
                <a:lnTo>
                  <a:pt x="583691" y="1530286"/>
                </a:lnTo>
                <a:lnTo>
                  <a:pt x="718819" y="1732787"/>
                </a:lnTo>
                <a:lnTo>
                  <a:pt x="1778507" y="1732787"/>
                </a:lnTo>
                <a:lnTo>
                  <a:pt x="1738376" y="1692535"/>
                </a:lnTo>
                <a:lnTo>
                  <a:pt x="1705330" y="1656174"/>
                </a:lnTo>
                <a:lnTo>
                  <a:pt x="1672759" y="1619380"/>
                </a:lnTo>
                <a:lnTo>
                  <a:pt x="1640666" y="1582158"/>
                </a:lnTo>
                <a:lnTo>
                  <a:pt x="1609057" y="1544513"/>
                </a:lnTo>
                <a:lnTo>
                  <a:pt x="1577937" y="1506449"/>
                </a:lnTo>
                <a:lnTo>
                  <a:pt x="1547310" y="1467972"/>
                </a:lnTo>
                <a:lnTo>
                  <a:pt x="1517181" y="1429086"/>
                </a:lnTo>
                <a:lnTo>
                  <a:pt x="1487554" y="1389795"/>
                </a:lnTo>
                <a:lnTo>
                  <a:pt x="1458436" y="1350106"/>
                </a:lnTo>
                <a:lnTo>
                  <a:pt x="1429830" y="1310022"/>
                </a:lnTo>
                <a:lnTo>
                  <a:pt x="1401742" y="1269549"/>
                </a:lnTo>
                <a:lnTo>
                  <a:pt x="1374176" y="1228691"/>
                </a:lnTo>
                <a:lnTo>
                  <a:pt x="1347136" y="1187453"/>
                </a:lnTo>
                <a:lnTo>
                  <a:pt x="1320629" y="1145840"/>
                </a:lnTo>
                <a:lnTo>
                  <a:pt x="1294658" y="1103856"/>
                </a:lnTo>
                <a:lnTo>
                  <a:pt x="1269228" y="1061507"/>
                </a:lnTo>
                <a:lnTo>
                  <a:pt x="1244345" y="1018798"/>
                </a:lnTo>
                <a:lnTo>
                  <a:pt x="1220013" y="975732"/>
                </a:lnTo>
                <a:lnTo>
                  <a:pt x="1196237" y="932315"/>
                </a:lnTo>
                <a:lnTo>
                  <a:pt x="1173021" y="888552"/>
                </a:lnTo>
                <a:lnTo>
                  <a:pt x="1150371" y="844448"/>
                </a:lnTo>
                <a:lnTo>
                  <a:pt x="1128292" y="800007"/>
                </a:lnTo>
                <a:lnTo>
                  <a:pt x="1106787" y="755234"/>
                </a:lnTo>
                <a:lnTo>
                  <a:pt x="1085862" y="710134"/>
                </a:lnTo>
                <a:lnTo>
                  <a:pt x="1065522" y="664712"/>
                </a:lnTo>
                <a:lnTo>
                  <a:pt x="1045772" y="618972"/>
                </a:lnTo>
                <a:lnTo>
                  <a:pt x="1026616" y="572920"/>
                </a:lnTo>
                <a:lnTo>
                  <a:pt x="1008059" y="526560"/>
                </a:lnTo>
                <a:lnTo>
                  <a:pt x="990106" y="479898"/>
                </a:lnTo>
                <a:lnTo>
                  <a:pt x="972762" y="432937"/>
                </a:lnTo>
                <a:lnTo>
                  <a:pt x="956032" y="385682"/>
                </a:lnTo>
                <a:lnTo>
                  <a:pt x="939920" y="338139"/>
                </a:lnTo>
                <a:lnTo>
                  <a:pt x="924432" y="290313"/>
                </a:lnTo>
                <a:lnTo>
                  <a:pt x="909571" y="242207"/>
                </a:lnTo>
                <a:lnTo>
                  <a:pt x="895344" y="193828"/>
                </a:lnTo>
                <a:lnTo>
                  <a:pt x="881754" y="145179"/>
                </a:lnTo>
                <a:lnTo>
                  <a:pt x="868806" y="96265"/>
                </a:lnTo>
                <a:lnTo>
                  <a:pt x="846581" y="0"/>
                </a:lnTo>
                <a:close/>
              </a:path>
            </a:pathLst>
          </a:custGeom>
          <a:solidFill>
            <a:srgbClr val="7E7E7E">
              <a:alpha val="34901"/>
            </a:srgbClr>
          </a:solidFill>
        </p:spPr>
        <p:txBody>
          <a:bodyPr wrap="square" lIns="0" tIns="0" rIns="0" bIns="0" rtlCol="0"/>
          <a:lstStyle/>
          <a:p>
            <a:endParaRPr sz="2400"/>
          </a:p>
        </p:txBody>
      </p:sp>
      <p:sp>
        <p:nvSpPr>
          <p:cNvPr id="5" name="object 5"/>
          <p:cNvSpPr/>
          <p:nvPr/>
        </p:nvSpPr>
        <p:spPr>
          <a:xfrm>
            <a:off x="6124447" y="0"/>
            <a:ext cx="6068060" cy="6858000"/>
          </a:xfrm>
          <a:custGeom>
            <a:avLst/>
            <a:gdLst/>
            <a:ahLst/>
            <a:cxnLst/>
            <a:rect l="l" t="t" r="r" b="b"/>
            <a:pathLst>
              <a:path w="4551045" h="5143500">
                <a:moveTo>
                  <a:pt x="4550664"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8"/>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3"/>
                </a:lnTo>
                <a:lnTo>
                  <a:pt x="710231" y="4627489"/>
                </a:lnTo>
                <a:lnTo>
                  <a:pt x="740157" y="4665008"/>
                </a:lnTo>
                <a:lnTo>
                  <a:pt x="770610" y="4702084"/>
                </a:lnTo>
                <a:lnTo>
                  <a:pt x="801583" y="4738710"/>
                </a:lnTo>
                <a:lnTo>
                  <a:pt x="833071" y="4774882"/>
                </a:lnTo>
                <a:lnTo>
                  <a:pt x="865069" y="4810593"/>
                </a:lnTo>
                <a:lnTo>
                  <a:pt x="897571" y="4845838"/>
                </a:lnTo>
                <a:lnTo>
                  <a:pt x="930572" y="4880612"/>
                </a:lnTo>
                <a:lnTo>
                  <a:pt x="964064" y="4914908"/>
                </a:lnTo>
                <a:lnTo>
                  <a:pt x="998044" y="4948721"/>
                </a:lnTo>
                <a:lnTo>
                  <a:pt x="1032505" y="4982045"/>
                </a:lnTo>
                <a:lnTo>
                  <a:pt x="1067442" y="5014875"/>
                </a:lnTo>
                <a:lnTo>
                  <a:pt x="1102849" y="5047205"/>
                </a:lnTo>
                <a:lnTo>
                  <a:pt x="1138720" y="5079030"/>
                </a:lnTo>
                <a:lnTo>
                  <a:pt x="1175050" y="5110343"/>
                </a:lnTo>
                <a:lnTo>
                  <a:pt x="1211834" y="5141139"/>
                </a:lnTo>
                <a:lnTo>
                  <a:pt x="1214754" y="5143499"/>
                </a:lnTo>
                <a:lnTo>
                  <a:pt x="4550664" y="5143499"/>
                </a:lnTo>
                <a:lnTo>
                  <a:pt x="4550664" y="0"/>
                </a:lnTo>
                <a:close/>
              </a:path>
            </a:pathLst>
          </a:custGeom>
          <a:solidFill>
            <a:srgbClr val="0D0D0D"/>
          </a:solidFill>
        </p:spPr>
        <p:txBody>
          <a:bodyPr wrap="square" lIns="0" tIns="0" rIns="0" bIns="0" rtlCol="0"/>
          <a:lstStyle/>
          <a:p>
            <a:endParaRPr sz="2400"/>
          </a:p>
        </p:txBody>
      </p:sp>
      <p:sp>
        <p:nvSpPr>
          <p:cNvPr id="7" name="灯片编号占位符 6"/>
          <p:cNvSpPr>
            <a:spLocks noGrp="1"/>
          </p:cNvSpPr>
          <p:nvPr>
            <p:ph type="sldNum" sz="quarter" idx="7"/>
          </p:nvPr>
        </p:nvSpPr>
        <p:spPr>
          <a:xfrm>
            <a:off x="2450592" y="6515100"/>
            <a:ext cx="2804160" cy="342900"/>
          </a:xfrm>
        </p:spPr>
        <p:txBody>
          <a:bodyPr/>
          <a:lstStyle/>
          <a:p>
            <a:fld id="{B6F15528-21DE-4FAA-801E-634DDDAF4B2B}" type="slidenum">
              <a:rPr lang="en-GB" smtClean="0"/>
              <a:t>54</a:t>
            </a:fld>
            <a:endParaRPr lang="en-GB" dirty="0"/>
          </a:p>
        </p:txBody>
      </p:sp>
    </p:spTree>
    <p:extLst>
      <p:ext uri="{BB962C8B-B14F-4D97-AF65-F5344CB8AC3E}">
        <p14:creationId xmlns:p14="http://schemas.microsoft.com/office/powerpoint/2010/main" val="1590407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3385480" y="684239"/>
            <a:ext cx="562356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513" dirty="0">
                <a:latin typeface="Segoe UI Symbol"/>
                <a:cs typeface="Segoe UI Symbol"/>
              </a:rPr>
              <a:t> </a:t>
            </a:r>
            <a:r>
              <a:rPr spc="-93" dirty="0"/>
              <a:t>Access</a:t>
            </a:r>
            <a:r>
              <a:rPr spc="-333" dirty="0"/>
              <a:t> </a:t>
            </a:r>
            <a:r>
              <a:rPr spc="-87" dirty="0"/>
              <a:t>the</a:t>
            </a:r>
            <a:r>
              <a:rPr spc="-327" dirty="0"/>
              <a:t> </a:t>
            </a:r>
            <a:r>
              <a:rPr u="heavy" spc="-180" dirty="0">
                <a:solidFill>
                  <a:srgbClr val="0462C1"/>
                </a:solidFill>
                <a:hlinkClick r:id="rId2"/>
              </a:rPr>
              <a:t>www.igu.org</a:t>
            </a:r>
            <a:r>
              <a:rPr u="heavy" spc="-339" dirty="0">
                <a:solidFill>
                  <a:srgbClr val="0462C1"/>
                </a:solidFill>
                <a:hlinkClick r:id="rId2"/>
              </a:rPr>
              <a:t> </a:t>
            </a:r>
            <a:r>
              <a:rPr spc="-67" dirty="0"/>
              <a:t>site</a:t>
            </a:r>
            <a:endParaRPr sz="3733">
              <a:latin typeface="Segoe UI Symbol"/>
              <a:cs typeface="Segoe UI Symbo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t>55</a:t>
            </a:fld>
            <a:endParaRPr lang="en-US" altLang="zh-CN"/>
          </a:p>
        </p:txBody>
      </p:sp>
      <p:pic>
        <p:nvPicPr>
          <p:cNvPr id="7" name="Picture 6">
            <a:extLst>
              <a:ext uri="{FF2B5EF4-FFF2-40B4-BE49-F238E27FC236}">
                <a16:creationId xmlns="" xmlns:a16="http://schemas.microsoft.com/office/drawing/2014/main" id="{2D519C8E-F176-4C95-7FBD-32B0C253C137}"/>
              </a:ext>
            </a:extLst>
          </p:cNvPr>
          <p:cNvPicPr>
            <a:picLocks noChangeAspect="1"/>
          </p:cNvPicPr>
          <p:nvPr/>
        </p:nvPicPr>
        <p:blipFill>
          <a:blip r:embed="rId3"/>
          <a:stretch>
            <a:fillRect/>
          </a:stretch>
        </p:blipFill>
        <p:spPr>
          <a:xfrm>
            <a:off x="2335678" y="1729683"/>
            <a:ext cx="7723163" cy="4342159"/>
          </a:xfrm>
          <a:prstGeom prst="rect">
            <a:avLst/>
          </a:prstGeom>
        </p:spPr>
      </p:pic>
    </p:spTree>
    <p:extLst>
      <p:ext uri="{BB962C8B-B14F-4D97-AF65-F5344CB8AC3E}">
        <p14:creationId xmlns:p14="http://schemas.microsoft.com/office/powerpoint/2010/main" val="3151685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157CCDE-890B-5DB1-85B1-62DEDF0D3B8A}"/>
              </a:ext>
            </a:extLst>
          </p:cNvPr>
          <p:cNvPicPr>
            <a:picLocks noChangeAspect="1"/>
          </p:cNvPicPr>
          <p:nvPr/>
        </p:nvPicPr>
        <p:blipFill>
          <a:blip r:embed="rId2"/>
          <a:stretch>
            <a:fillRect/>
          </a:stretch>
        </p:blipFill>
        <p:spPr>
          <a:xfrm>
            <a:off x="2162737" y="1630413"/>
            <a:ext cx="8106678" cy="4557780"/>
          </a:xfrm>
          <a:prstGeom prst="rect">
            <a:avLst/>
          </a:prstGeom>
        </p:spPr>
      </p:pic>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1107168" y="688303"/>
            <a:ext cx="1017524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93" dirty="0">
                <a:latin typeface="Segoe UI Symbol"/>
                <a:cs typeface="Segoe UI Symbol"/>
              </a:rPr>
              <a:t> </a:t>
            </a:r>
            <a:r>
              <a:rPr spc="-127" dirty="0"/>
              <a:t>Click</a:t>
            </a:r>
            <a:r>
              <a:rPr spc="-280" dirty="0"/>
              <a:t> </a:t>
            </a:r>
            <a:r>
              <a:rPr b="0" spc="-13" dirty="0">
                <a:latin typeface="Calibri Light"/>
                <a:cs typeface="Calibri Light"/>
              </a:rPr>
              <a:t>Account</a:t>
            </a:r>
            <a:r>
              <a:rPr b="0" dirty="0">
                <a:latin typeface="Calibri Light"/>
                <a:cs typeface="Calibri Light"/>
              </a:rPr>
              <a:t> Login</a:t>
            </a:r>
            <a:r>
              <a:rPr b="0" spc="-13" dirty="0">
                <a:latin typeface="Calibri Light"/>
                <a:cs typeface="Calibri Light"/>
              </a:rPr>
              <a:t> </a:t>
            </a:r>
            <a:r>
              <a:rPr spc="-120" dirty="0"/>
              <a:t>on</a:t>
            </a:r>
            <a:r>
              <a:rPr spc="-287" dirty="0"/>
              <a:t> </a:t>
            </a:r>
            <a:r>
              <a:rPr spc="-87" dirty="0"/>
              <a:t>the</a:t>
            </a:r>
            <a:r>
              <a:rPr spc="-305" dirty="0"/>
              <a:t> </a:t>
            </a:r>
            <a:r>
              <a:rPr spc="-140" dirty="0"/>
              <a:t>top-right</a:t>
            </a:r>
            <a:r>
              <a:rPr spc="-287" dirty="0"/>
              <a:t> </a:t>
            </a:r>
            <a:r>
              <a:rPr spc="-7" dirty="0"/>
              <a:t>utility</a:t>
            </a:r>
            <a:r>
              <a:rPr spc="-287" dirty="0"/>
              <a:t> </a:t>
            </a:r>
            <a:r>
              <a:rPr spc="-53" dirty="0"/>
              <a:t>navigation</a:t>
            </a:r>
            <a:endParaRPr sz="3733">
              <a:latin typeface="Calibri Light"/>
              <a:cs typeface="Calibri Light"/>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t>56</a:t>
            </a:fld>
            <a:endParaRPr lang="en-US" altLang="zh-CN"/>
          </a:p>
        </p:txBody>
      </p:sp>
      <p:sp>
        <p:nvSpPr>
          <p:cNvPr id="5" name="object 5"/>
          <p:cNvSpPr/>
          <p:nvPr/>
        </p:nvSpPr>
        <p:spPr>
          <a:xfrm>
            <a:off x="8093847" y="2127268"/>
            <a:ext cx="1081193" cy="443653"/>
          </a:xfrm>
          <a:custGeom>
            <a:avLst/>
            <a:gdLst/>
            <a:ahLst/>
            <a:cxnLst/>
            <a:rect l="l" t="t" r="r" b="b"/>
            <a:pathLst>
              <a:path w="810895" h="332740">
                <a:moveTo>
                  <a:pt x="0" y="332232"/>
                </a:moveTo>
                <a:lnTo>
                  <a:pt x="810767" y="332232"/>
                </a:lnTo>
                <a:lnTo>
                  <a:pt x="810767" y="0"/>
                </a:lnTo>
                <a:lnTo>
                  <a:pt x="0" y="0"/>
                </a:lnTo>
                <a:lnTo>
                  <a:pt x="0" y="332232"/>
                </a:lnTo>
                <a:close/>
              </a:path>
            </a:pathLst>
          </a:custGeom>
          <a:ln w="19812">
            <a:solidFill>
              <a:srgbClr val="FF0000"/>
            </a:solidFill>
          </a:ln>
        </p:spPr>
        <p:txBody>
          <a:bodyPr wrap="square" lIns="0" tIns="0" rIns="0" bIns="0" rtlCol="0"/>
          <a:lstStyle/>
          <a:p>
            <a:endParaRPr sz="2400"/>
          </a:p>
        </p:txBody>
      </p:sp>
    </p:spTree>
    <p:extLst>
      <p:ext uri="{BB962C8B-B14F-4D97-AF65-F5344CB8AC3E}">
        <p14:creationId xmlns:p14="http://schemas.microsoft.com/office/powerpoint/2010/main" val="3619565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42501" y="2451562"/>
            <a:ext cx="2266527" cy="1530997"/>
          </a:xfrm>
          <a:prstGeom prst="rect">
            <a:avLst/>
          </a:prstGeom>
        </p:spPr>
        <p:txBody>
          <a:bodyPr vert="horz" wrap="square" lIns="0" tIns="0" rIns="0" bIns="0" rtlCol="0" anchor="ctr" anchorCtr="0">
            <a:spAutoFit/>
          </a:bodyPr>
          <a:lstStyle/>
          <a:p>
            <a:pPr marL="593497" marR="6773" indent="-577412" algn="just">
              <a:lnSpc>
                <a:spcPct val="91000"/>
              </a:lnSpc>
            </a:pPr>
            <a:r>
              <a:rPr sz="3733" spc="-7" dirty="0">
                <a:latin typeface="Segoe UI Symbol"/>
                <a:cs typeface="Segoe UI Symbol"/>
              </a:rPr>
              <a:t>➔ </a:t>
            </a:r>
            <a:r>
              <a:rPr sz="3600" spc="-120" dirty="0"/>
              <a:t>Login</a:t>
            </a:r>
            <a:r>
              <a:rPr sz="3600" spc="-880" dirty="0"/>
              <a:t> </a:t>
            </a:r>
            <a:r>
              <a:rPr sz="3600" spc="-87" dirty="0"/>
              <a:t>to  </a:t>
            </a:r>
            <a:r>
              <a:rPr sz="3600" b="0" spc="-20" dirty="0">
                <a:latin typeface="Calibri Light"/>
                <a:cs typeface="Calibri Light"/>
              </a:rPr>
              <a:t>your </a:t>
            </a:r>
            <a:r>
              <a:rPr sz="3600" b="0" spc="-7" dirty="0">
                <a:latin typeface="Calibri Light"/>
                <a:cs typeface="Calibri Light"/>
              </a:rPr>
              <a:t>IGU  </a:t>
            </a:r>
            <a:r>
              <a:rPr sz="3600" b="0" spc="-13" dirty="0">
                <a:latin typeface="Calibri Light"/>
                <a:cs typeface="Calibri Light"/>
              </a:rPr>
              <a:t>Account</a:t>
            </a:r>
            <a:endParaRPr sz="3600">
              <a:latin typeface="Calibri Light"/>
              <a:cs typeface="Calibri Light"/>
            </a:endParaRPr>
          </a:p>
        </p:txBody>
      </p:sp>
      <p:sp>
        <p:nvSpPr>
          <p:cNvPr id="4" name="object 4"/>
          <p:cNvSpPr/>
          <p:nvPr/>
        </p:nvSpPr>
        <p:spPr>
          <a:xfrm>
            <a:off x="4555744" y="1552449"/>
            <a:ext cx="7054088" cy="379882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8277352" y="2110233"/>
            <a:ext cx="2751667" cy="2798233"/>
          </a:xfrm>
          <a:custGeom>
            <a:avLst/>
            <a:gdLst/>
            <a:ahLst/>
            <a:cxnLst/>
            <a:rect l="l" t="t" r="r" b="b"/>
            <a:pathLst>
              <a:path w="2063750" h="2098675">
                <a:moveTo>
                  <a:pt x="0" y="2098548"/>
                </a:moveTo>
                <a:lnTo>
                  <a:pt x="2063495" y="2098548"/>
                </a:lnTo>
                <a:lnTo>
                  <a:pt x="2063495" y="0"/>
                </a:lnTo>
                <a:lnTo>
                  <a:pt x="0" y="0"/>
                </a:lnTo>
                <a:lnTo>
                  <a:pt x="0" y="2098548"/>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57</a:t>
            </a:fld>
            <a:endParaRPr lang="en-US" altLang="zh-CN"/>
          </a:p>
        </p:txBody>
      </p:sp>
    </p:spTree>
    <p:extLst>
      <p:ext uri="{BB962C8B-B14F-4D97-AF65-F5344CB8AC3E}">
        <p14:creationId xmlns:p14="http://schemas.microsoft.com/office/powerpoint/2010/main" val="1620721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4992" y="3131311"/>
            <a:ext cx="1239520" cy="1242059"/>
          </a:xfrm>
          <a:custGeom>
            <a:avLst/>
            <a:gdLst/>
            <a:ahLst/>
            <a:cxnLst/>
            <a:rect l="l" t="t" r="r" b="b"/>
            <a:pathLst>
              <a:path w="929639" h="931545">
                <a:moveTo>
                  <a:pt x="464819" y="0"/>
                </a:moveTo>
                <a:lnTo>
                  <a:pt x="417302" y="2403"/>
                </a:lnTo>
                <a:lnTo>
                  <a:pt x="371155" y="9457"/>
                </a:lnTo>
                <a:lnTo>
                  <a:pt x="326613" y="20928"/>
                </a:lnTo>
                <a:lnTo>
                  <a:pt x="283910" y="36581"/>
                </a:lnTo>
                <a:lnTo>
                  <a:pt x="243279" y="56184"/>
                </a:lnTo>
                <a:lnTo>
                  <a:pt x="204954" y="79503"/>
                </a:lnTo>
                <a:lnTo>
                  <a:pt x="169170" y="106302"/>
                </a:lnTo>
                <a:lnTo>
                  <a:pt x="136159" y="136350"/>
                </a:lnTo>
                <a:lnTo>
                  <a:pt x="106157" y="169411"/>
                </a:lnTo>
                <a:lnTo>
                  <a:pt x="79396" y="205252"/>
                </a:lnTo>
                <a:lnTo>
                  <a:pt x="56110" y="243639"/>
                </a:lnTo>
                <a:lnTo>
                  <a:pt x="36534" y="284339"/>
                </a:lnTo>
                <a:lnTo>
                  <a:pt x="20901" y="327116"/>
                </a:lnTo>
                <a:lnTo>
                  <a:pt x="9445" y="371739"/>
                </a:lnTo>
                <a:lnTo>
                  <a:pt x="2400" y="417972"/>
                </a:lnTo>
                <a:lnTo>
                  <a:pt x="0" y="465582"/>
                </a:lnTo>
                <a:lnTo>
                  <a:pt x="2400" y="513191"/>
                </a:lnTo>
                <a:lnTo>
                  <a:pt x="9445" y="559424"/>
                </a:lnTo>
                <a:lnTo>
                  <a:pt x="20901" y="604047"/>
                </a:lnTo>
                <a:lnTo>
                  <a:pt x="36534" y="646824"/>
                </a:lnTo>
                <a:lnTo>
                  <a:pt x="56110" y="687524"/>
                </a:lnTo>
                <a:lnTo>
                  <a:pt x="79396" y="725911"/>
                </a:lnTo>
                <a:lnTo>
                  <a:pt x="106157" y="761752"/>
                </a:lnTo>
                <a:lnTo>
                  <a:pt x="136159" y="794813"/>
                </a:lnTo>
                <a:lnTo>
                  <a:pt x="169170" y="824861"/>
                </a:lnTo>
                <a:lnTo>
                  <a:pt x="204954" y="851660"/>
                </a:lnTo>
                <a:lnTo>
                  <a:pt x="243279" y="874979"/>
                </a:lnTo>
                <a:lnTo>
                  <a:pt x="283910" y="894582"/>
                </a:lnTo>
                <a:lnTo>
                  <a:pt x="326613" y="910235"/>
                </a:lnTo>
                <a:lnTo>
                  <a:pt x="371155" y="921706"/>
                </a:lnTo>
                <a:lnTo>
                  <a:pt x="417302" y="928760"/>
                </a:lnTo>
                <a:lnTo>
                  <a:pt x="464819" y="931164"/>
                </a:lnTo>
                <a:lnTo>
                  <a:pt x="512337" y="928760"/>
                </a:lnTo>
                <a:lnTo>
                  <a:pt x="558484" y="921706"/>
                </a:lnTo>
                <a:lnTo>
                  <a:pt x="603026" y="910235"/>
                </a:lnTo>
                <a:lnTo>
                  <a:pt x="645729" y="894582"/>
                </a:lnTo>
                <a:lnTo>
                  <a:pt x="686360" y="874979"/>
                </a:lnTo>
                <a:lnTo>
                  <a:pt x="724685" y="851660"/>
                </a:lnTo>
                <a:lnTo>
                  <a:pt x="760469" y="824861"/>
                </a:lnTo>
                <a:lnTo>
                  <a:pt x="793480" y="794813"/>
                </a:lnTo>
                <a:lnTo>
                  <a:pt x="823482" y="761752"/>
                </a:lnTo>
                <a:lnTo>
                  <a:pt x="850243" y="725911"/>
                </a:lnTo>
                <a:lnTo>
                  <a:pt x="873529" y="687524"/>
                </a:lnTo>
                <a:lnTo>
                  <a:pt x="893105" y="646824"/>
                </a:lnTo>
                <a:lnTo>
                  <a:pt x="908738" y="604047"/>
                </a:lnTo>
                <a:lnTo>
                  <a:pt x="920194" y="559424"/>
                </a:lnTo>
                <a:lnTo>
                  <a:pt x="927239" y="513191"/>
                </a:lnTo>
                <a:lnTo>
                  <a:pt x="929639" y="465582"/>
                </a:lnTo>
                <a:lnTo>
                  <a:pt x="927239" y="417972"/>
                </a:lnTo>
                <a:lnTo>
                  <a:pt x="920194" y="371739"/>
                </a:lnTo>
                <a:lnTo>
                  <a:pt x="908738" y="327116"/>
                </a:lnTo>
                <a:lnTo>
                  <a:pt x="893105" y="284339"/>
                </a:lnTo>
                <a:lnTo>
                  <a:pt x="873529" y="243639"/>
                </a:lnTo>
                <a:lnTo>
                  <a:pt x="850243" y="205252"/>
                </a:lnTo>
                <a:lnTo>
                  <a:pt x="823482" y="169411"/>
                </a:lnTo>
                <a:lnTo>
                  <a:pt x="793480" y="136350"/>
                </a:lnTo>
                <a:lnTo>
                  <a:pt x="760469" y="106302"/>
                </a:lnTo>
                <a:lnTo>
                  <a:pt x="724685" y="79503"/>
                </a:lnTo>
                <a:lnTo>
                  <a:pt x="686360" y="56184"/>
                </a:lnTo>
                <a:lnTo>
                  <a:pt x="645729" y="36581"/>
                </a:lnTo>
                <a:lnTo>
                  <a:pt x="603026" y="20928"/>
                </a:lnTo>
                <a:lnTo>
                  <a:pt x="558484" y="9457"/>
                </a:lnTo>
                <a:lnTo>
                  <a:pt x="512337" y="2403"/>
                </a:lnTo>
                <a:lnTo>
                  <a:pt x="464819" y="0"/>
                </a:lnTo>
                <a:close/>
              </a:path>
            </a:pathLst>
          </a:custGeom>
          <a:solidFill>
            <a:srgbClr val="6FAC46">
              <a:alpha val="59999"/>
            </a:srgbClr>
          </a:solidFill>
        </p:spPr>
        <p:txBody>
          <a:bodyPr wrap="square" lIns="0" tIns="0" rIns="0" bIns="0" rtlCol="0"/>
          <a:lstStyle/>
          <a:p>
            <a:endParaRPr sz="2400"/>
          </a:p>
        </p:txBody>
      </p:sp>
      <p:sp>
        <p:nvSpPr>
          <p:cNvPr id="3" name="object 3"/>
          <p:cNvSpPr txBox="1"/>
          <p:nvPr/>
        </p:nvSpPr>
        <p:spPr>
          <a:xfrm>
            <a:off x="1568433" y="2543894"/>
            <a:ext cx="4107180" cy="1821011"/>
          </a:xfrm>
          <a:prstGeom prst="rect">
            <a:avLst/>
          </a:prstGeom>
        </p:spPr>
        <p:txBody>
          <a:bodyPr vert="horz" wrap="square" lIns="0" tIns="0" rIns="0" bIns="0" rtlCol="0">
            <a:spAutoFit/>
          </a:bodyPr>
          <a:lstStyle/>
          <a:p>
            <a:pPr marL="16933">
              <a:lnSpc>
                <a:spcPts val="7146"/>
              </a:lnSpc>
            </a:pPr>
            <a:r>
              <a:rPr sz="6267" spc="-7" dirty="0">
                <a:latin typeface="Calibri Light"/>
                <a:cs typeface="Calibri Light"/>
              </a:rPr>
              <a:t>ADMIN</a:t>
            </a:r>
            <a:endParaRPr sz="6267">
              <a:latin typeface="Calibri Light"/>
              <a:cs typeface="Calibri Light"/>
            </a:endParaRPr>
          </a:p>
          <a:p>
            <a:pPr marL="16933">
              <a:lnSpc>
                <a:spcPts val="7146"/>
              </a:lnSpc>
            </a:pPr>
            <a:r>
              <a:rPr sz="6267" spc="-20" dirty="0">
                <a:latin typeface="Calibri Light"/>
                <a:cs typeface="Calibri Light"/>
              </a:rPr>
              <a:t>DASHBOARD</a:t>
            </a:r>
            <a:endParaRPr sz="6267">
              <a:latin typeface="Calibri Light"/>
              <a:cs typeface="Calibri Light"/>
            </a:endParaRPr>
          </a:p>
        </p:txBody>
      </p:sp>
      <p:sp>
        <p:nvSpPr>
          <p:cNvPr id="4" name="object 4"/>
          <p:cNvSpPr/>
          <p:nvPr/>
        </p:nvSpPr>
        <p:spPr>
          <a:xfrm>
            <a:off x="4779264" y="4547615"/>
            <a:ext cx="2371513" cy="2310552"/>
          </a:xfrm>
          <a:custGeom>
            <a:avLst/>
            <a:gdLst/>
            <a:ahLst/>
            <a:cxnLst/>
            <a:rect l="l" t="t" r="r" b="b"/>
            <a:pathLst>
              <a:path w="1778635" h="1732914">
                <a:moveTo>
                  <a:pt x="846581" y="0"/>
                </a:moveTo>
                <a:lnTo>
                  <a:pt x="0" y="0"/>
                </a:lnTo>
                <a:lnTo>
                  <a:pt x="14731" y="82295"/>
                </a:lnTo>
                <a:lnTo>
                  <a:pt x="25319" y="132555"/>
                </a:lnTo>
                <a:lnTo>
                  <a:pt x="36456" y="182610"/>
                </a:lnTo>
                <a:lnTo>
                  <a:pt x="48139" y="232456"/>
                </a:lnTo>
                <a:lnTo>
                  <a:pt x="60364" y="282091"/>
                </a:lnTo>
                <a:lnTo>
                  <a:pt x="73130" y="331512"/>
                </a:lnTo>
                <a:lnTo>
                  <a:pt x="86431" y="380714"/>
                </a:lnTo>
                <a:lnTo>
                  <a:pt x="100266" y="429695"/>
                </a:lnTo>
                <a:lnTo>
                  <a:pt x="114630" y="478451"/>
                </a:lnTo>
                <a:lnTo>
                  <a:pt x="129521" y="526980"/>
                </a:lnTo>
                <a:lnTo>
                  <a:pt x="144935" y="575277"/>
                </a:lnTo>
                <a:lnTo>
                  <a:pt x="160869" y="623340"/>
                </a:lnTo>
                <a:lnTo>
                  <a:pt x="177320" y="671165"/>
                </a:lnTo>
                <a:lnTo>
                  <a:pt x="194284" y="718749"/>
                </a:lnTo>
                <a:lnTo>
                  <a:pt x="211758" y="766089"/>
                </a:lnTo>
                <a:lnTo>
                  <a:pt x="229739" y="813181"/>
                </a:lnTo>
                <a:lnTo>
                  <a:pt x="248223" y="860022"/>
                </a:lnTo>
                <a:lnTo>
                  <a:pt x="267208" y="906608"/>
                </a:lnTo>
                <a:lnTo>
                  <a:pt x="286690" y="952938"/>
                </a:lnTo>
                <a:lnTo>
                  <a:pt x="306665" y="999006"/>
                </a:lnTo>
                <a:lnTo>
                  <a:pt x="327131" y="1044811"/>
                </a:lnTo>
                <a:lnTo>
                  <a:pt x="348085" y="1090348"/>
                </a:lnTo>
                <a:lnTo>
                  <a:pt x="369522" y="1135614"/>
                </a:lnTo>
                <a:lnTo>
                  <a:pt x="391439" y="1180606"/>
                </a:lnTo>
                <a:lnTo>
                  <a:pt x="413835" y="1225321"/>
                </a:lnTo>
                <a:lnTo>
                  <a:pt x="436704" y="1269756"/>
                </a:lnTo>
                <a:lnTo>
                  <a:pt x="460044" y="1313906"/>
                </a:lnTo>
                <a:lnTo>
                  <a:pt x="483851" y="1357770"/>
                </a:lnTo>
                <a:lnTo>
                  <a:pt x="508123" y="1401343"/>
                </a:lnTo>
                <a:lnTo>
                  <a:pt x="532856" y="1444622"/>
                </a:lnTo>
                <a:lnTo>
                  <a:pt x="558047" y="1487604"/>
                </a:lnTo>
                <a:lnTo>
                  <a:pt x="583691" y="1530286"/>
                </a:lnTo>
                <a:lnTo>
                  <a:pt x="718819" y="1732787"/>
                </a:lnTo>
                <a:lnTo>
                  <a:pt x="1778507" y="1732787"/>
                </a:lnTo>
                <a:lnTo>
                  <a:pt x="1738376" y="1692535"/>
                </a:lnTo>
                <a:lnTo>
                  <a:pt x="1705330" y="1656174"/>
                </a:lnTo>
                <a:lnTo>
                  <a:pt x="1672759" y="1619380"/>
                </a:lnTo>
                <a:lnTo>
                  <a:pt x="1640666" y="1582158"/>
                </a:lnTo>
                <a:lnTo>
                  <a:pt x="1609057" y="1544513"/>
                </a:lnTo>
                <a:lnTo>
                  <a:pt x="1577937" y="1506449"/>
                </a:lnTo>
                <a:lnTo>
                  <a:pt x="1547310" y="1467972"/>
                </a:lnTo>
                <a:lnTo>
                  <a:pt x="1517181" y="1429086"/>
                </a:lnTo>
                <a:lnTo>
                  <a:pt x="1487554" y="1389795"/>
                </a:lnTo>
                <a:lnTo>
                  <a:pt x="1458436" y="1350106"/>
                </a:lnTo>
                <a:lnTo>
                  <a:pt x="1429830" y="1310022"/>
                </a:lnTo>
                <a:lnTo>
                  <a:pt x="1401742" y="1269549"/>
                </a:lnTo>
                <a:lnTo>
                  <a:pt x="1374176" y="1228691"/>
                </a:lnTo>
                <a:lnTo>
                  <a:pt x="1347136" y="1187453"/>
                </a:lnTo>
                <a:lnTo>
                  <a:pt x="1320629" y="1145840"/>
                </a:lnTo>
                <a:lnTo>
                  <a:pt x="1294658" y="1103856"/>
                </a:lnTo>
                <a:lnTo>
                  <a:pt x="1269228" y="1061507"/>
                </a:lnTo>
                <a:lnTo>
                  <a:pt x="1244345" y="1018798"/>
                </a:lnTo>
                <a:lnTo>
                  <a:pt x="1220013" y="975732"/>
                </a:lnTo>
                <a:lnTo>
                  <a:pt x="1196237" y="932315"/>
                </a:lnTo>
                <a:lnTo>
                  <a:pt x="1173021" y="888552"/>
                </a:lnTo>
                <a:lnTo>
                  <a:pt x="1150371" y="844448"/>
                </a:lnTo>
                <a:lnTo>
                  <a:pt x="1128292" y="800007"/>
                </a:lnTo>
                <a:lnTo>
                  <a:pt x="1106787" y="755234"/>
                </a:lnTo>
                <a:lnTo>
                  <a:pt x="1085862" y="710134"/>
                </a:lnTo>
                <a:lnTo>
                  <a:pt x="1065522" y="664712"/>
                </a:lnTo>
                <a:lnTo>
                  <a:pt x="1045772" y="618972"/>
                </a:lnTo>
                <a:lnTo>
                  <a:pt x="1026616" y="572920"/>
                </a:lnTo>
                <a:lnTo>
                  <a:pt x="1008059" y="526560"/>
                </a:lnTo>
                <a:lnTo>
                  <a:pt x="990106" y="479898"/>
                </a:lnTo>
                <a:lnTo>
                  <a:pt x="972762" y="432937"/>
                </a:lnTo>
                <a:lnTo>
                  <a:pt x="956032" y="385682"/>
                </a:lnTo>
                <a:lnTo>
                  <a:pt x="939920" y="338139"/>
                </a:lnTo>
                <a:lnTo>
                  <a:pt x="924432" y="290313"/>
                </a:lnTo>
                <a:lnTo>
                  <a:pt x="909571" y="242207"/>
                </a:lnTo>
                <a:lnTo>
                  <a:pt x="895344" y="193828"/>
                </a:lnTo>
                <a:lnTo>
                  <a:pt x="881754" y="145179"/>
                </a:lnTo>
                <a:lnTo>
                  <a:pt x="868806" y="96265"/>
                </a:lnTo>
                <a:lnTo>
                  <a:pt x="846581" y="0"/>
                </a:lnTo>
                <a:close/>
              </a:path>
            </a:pathLst>
          </a:custGeom>
          <a:solidFill>
            <a:srgbClr val="7E7E7E">
              <a:alpha val="34901"/>
            </a:srgbClr>
          </a:solidFill>
        </p:spPr>
        <p:txBody>
          <a:bodyPr wrap="square" lIns="0" tIns="0" rIns="0" bIns="0" rtlCol="0"/>
          <a:lstStyle/>
          <a:p>
            <a:endParaRPr sz="2400"/>
          </a:p>
        </p:txBody>
      </p:sp>
      <p:sp>
        <p:nvSpPr>
          <p:cNvPr id="5" name="object 5"/>
          <p:cNvSpPr/>
          <p:nvPr/>
        </p:nvSpPr>
        <p:spPr>
          <a:xfrm>
            <a:off x="6124447" y="0"/>
            <a:ext cx="6068060" cy="6858000"/>
          </a:xfrm>
          <a:custGeom>
            <a:avLst/>
            <a:gdLst/>
            <a:ahLst/>
            <a:cxnLst/>
            <a:rect l="l" t="t" r="r" b="b"/>
            <a:pathLst>
              <a:path w="4551045" h="5143500">
                <a:moveTo>
                  <a:pt x="4550664"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8"/>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3"/>
                </a:lnTo>
                <a:lnTo>
                  <a:pt x="710231" y="4627489"/>
                </a:lnTo>
                <a:lnTo>
                  <a:pt x="740157" y="4665008"/>
                </a:lnTo>
                <a:lnTo>
                  <a:pt x="770610" y="4702084"/>
                </a:lnTo>
                <a:lnTo>
                  <a:pt x="801583" y="4738710"/>
                </a:lnTo>
                <a:lnTo>
                  <a:pt x="833071" y="4774882"/>
                </a:lnTo>
                <a:lnTo>
                  <a:pt x="865069" y="4810593"/>
                </a:lnTo>
                <a:lnTo>
                  <a:pt x="897571" y="4845838"/>
                </a:lnTo>
                <a:lnTo>
                  <a:pt x="930572" y="4880612"/>
                </a:lnTo>
                <a:lnTo>
                  <a:pt x="964064" y="4914908"/>
                </a:lnTo>
                <a:lnTo>
                  <a:pt x="998044" y="4948721"/>
                </a:lnTo>
                <a:lnTo>
                  <a:pt x="1032505" y="4982045"/>
                </a:lnTo>
                <a:lnTo>
                  <a:pt x="1067442" y="5014875"/>
                </a:lnTo>
                <a:lnTo>
                  <a:pt x="1102849" y="5047205"/>
                </a:lnTo>
                <a:lnTo>
                  <a:pt x="1138720" y="5079030"/>
                </a:lnTo>
                <a:lnTo>
                  <a:pt x="1175050" y="5110343"/>
                </a:lnTo>
                <a:lnTo>
                  <a:pt x="1211834" y="5141139"/>
                </a:lnTo>
                <a:lnTo>
                  <a:pt x="1214754" y="5143499"/>
                </a:lnTo>
                <a:lnTo>
                  <a:pt x="4550664" y="5143499"/>
                </a:lnTo>
                <a:lnTo>
                  <a:pt x="4550664" y="0"/>
                </a:lnTo>
                <a:close/>
              </a:path>
            </a:pathLst>
          </a:custGeom>
          <a:solidFill>
            <a:srgbClr val="0D0D0D"/>
          </a:solidFill>
        </p:spPr>
        <p:txBody>
          <a:bodyPr wrap="square" lIns="0" tIns="0" rIns="0" bIns="0" rtlCol="0"/>
          <a:lstStyle/>
          <a:p>
            <a:endParaRPr sz="2400"/>
          </a:p>
        </p:txBody>
      </p:sp>
      <p:sp>
        <p:nvSpPr>
          <p:cNvPr id="7" name="灯片编号占位符 6"/>
          <p:cNvSpPr>
            <a:spLocks noGrp="1"/>
          </p:cNvSpPr>
          <p:nvPr>
            <p:ph type="sldNum" sz="quarter" idx="7"/>
          </p:nvPr>
        </p:nvSpPr>
        <p:spPr>
          <a:xfrm>
            <a:off x="2450592" y="6515100"/>
            <a:ext cx="2804160" cy="342900"/>
          </a:xfrm>
        </p:spPr>
        <p:txBody>
          <a:bodyPr/>
          <a:lstStyle/>
          <a:p>
            <a:fld id="{B6F15528-21DE-4FAA-801E-634DDDAF4B2B}" type="slidenum">
              <a:rPr lang="en-GB" smtClean="0"/>
              <a:t>58</a:t>
            </a:fld>
            <a:endParaRPr lang="en-GB" dirty="0"/>
          </a:p>
        </p:txBody>
      </p:sp>
    </p:spTree>
    <p:extLst>
      <p:ext uri="{BB962C8B-B14F-4D97-AF65-F5344CB8AC3E}">
        <p14:creationId xmlns:p14="http://schemas.microsoft.com/office/powerpoint/2010/main" val="1927707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1917870" y="688303"/>
            <a:ext cx="855726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93" dirty="0">
                <a:latin typeface="Segoe UI Symbol"/>
                <a:cs typeface="Segoe UI Symbol"/>
              </a:rPr>
              <a:t> </a:t>
            </a:r>
            <a:r>
              <a:rPr spc="-200" dirty="0"/>
              <a:t>On</a:t>
            </a:r>
            <a:r>
              <a:rPr spc="-287" dirty="0"/>
              <a:t> </a:t>
            </a:r>
            <a:r>
              <a:rPr spc="-87" dirty="0"/>
              <a:t>the</a:t>
            </a:r>
            <a:r>
              <a:rPr spc="-287" dirty="0"/>
              <a:t> </a:t>
            </a:r>
            <a:r>
              <a:rPr spc="-160" dirty="0"/>
              <a:t>dropdown,</a:t>
            </a:r>
            <a:r>
              <a:rPr spc="-247" dirty="0"/>
              <a:t> </a:t>
            </a:r>
            <a:r>
              <a:rPr spc="-87" dirty="0"/>
              <a:t>click</a:t>
            </a:r>
            <a:r>
              <a:rPr spc="-280" dirty="0"/>
              <a:t> </a:t>
            </a:r>
            <a:r>
              <a:rPr b="0" spc="-7" dirty="0">
                <a:latin typeface="Calibri Light"/>
                <a:cs typeface="Calibri Light"/>
              </a:rPr>
              <a:t>Visit</a:t>
            </a:r>
            <a:r>
              <a:rPr b="0" spc="-33" dirty="0">
                <a:latin typeface="Calibri Light"/>
                <a:cs typeface="Calibri Light"/>
              </a:rPr>
              <a:t> </a:t>
            </a:r>
            <a:r>
              <a:rPr b="0" spc="-7" dirty="0">
                <a:latin typeface="Calibri Light"/>
                <a:cs typeface="Calibri Light"/>
              </a:rPr>
              <a:t>Admin</a:t>
            </a:r>
            <a:r>
              <a:rPr b="0" spc="-27" dirty="0">
                <a:latin typeface="Calibri Light"/>
                <a:cs typeface="Calibri Light"/>
              </a:rPr>
              <a:t> </a:t>
            </a:r>
            <a:r>
              <a:rPr b="0" spc="-13" dirty="0">
                <a:latin typeface="Calibri Light"/>
                <a:cs typeface="Calibri Light"/>
              </a:rPr>
              <a:t>Dashboard</a:t>
            </a:r>
            <a:endParaRPr sz="3733">
              <a:latin typeface="Calibri Light"/>
              <a:cs typeface="Calibri Light"/>
            </a:endParaRPr>
          </a:p>
        </p:txBody>
      </p:sp>
      <p:sp>
        <p:nvSpPr>
          <p:cNvPr id="4" name="object 4"/>
          <p:cNvSpPr/>
          <p:nvPr/>
        </p:nvSpPr>
        <p:spPr>
          <a:xfrm>
            <a:off x="1725167" y="1560577"/>
            <a:ext cx="8360664" cy="4534407"/>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730745" y="2496311"/>
            <a:ext cx="1264073" cy="282787"/>
          </a:xfrm>
          <a:custGeom>
            <a:avLst/>
            <a:gdLst/>
            <a:ahLst/>
            <a:cxnLst/>
            <a:rect l="l" t="t" r="r" b="b"/>
            <a:pathLst>
              <a:path w="948054" h="212089">
                <a:moveTo>
                  <a:pt x="0" y="211835"/>
                </a:moveTo>
                <a:lnTo>
                  <a:pt x="947928" y="211835"/>
                </a:lnTo>
                <a:lnTo>
                  <a:pt x="947928" y="0"/>
                </a:lnTo>
                <a:lnTo>
                  <a:pt x="0" y="0"/>
                </a:lnTo>
                <a:lnTo>
                  <a:pt x="0" y="211835"/>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59</a:t>
            </a:fld>
            <a:endParaRPr lang="en-US" altLang="zh-CN"/>
          </a:p>
        </p:txBody>
      </p:sp>
    </p:spTree>
    <p:extLst>
      <p:ext uri="{BB962C8B-B14F-4D97-AF65-F5344CB8AC3E}">
        <p14:creationId xmlns:p14="http://schemas.microsoft.com/office/powerpoint/2010/main" val="556632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322973" y="3019992"/>
            <a:ext cx="1820205" cy="1633811"/>
            <a:chOff x="3609448" y="3519584"/>
            <a:chExt cx="2591907" cy="2451758"/>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581" y="3519584"/>
              <a:ext cx="1191768" cy="1801368"/>
            </a:xfrm>
            <a:prstGeom prst="rect">
              <a:avLst/>
            </a:prstGeom>
          </p:spPr>
        </p:pic>
        <p:pic>
          <p:nvPicPr>
            <p:cNvPr id="35" name="图片 34"/>
            <p:cNvPicPr>
              <a:picLocks noChangeAspect="1"/>
            </p:cNvPicPr>
            <p:nvPr/>
          </p:nvPicPr>
          <p:blipFill>
            <a:blip r:embed="rId4"/>
            <a:stretch>
              <a:fillRect/>
            </a:stretch>
          </p:blipFill>
          <p:spPr>
            <a:xfrm>
              <a:off x="3609448" y="5379548"/>
              <a:ext cx="2591907" cy="591794"/>
            </a:xfrm>
            <a:prstGeom prst="rect">
              <a:avLst/>
            </a:prstGeom>
          </p:spPr>
        </p:pic>
      </p:grpSp>
      <p:sp>
        <p:nvSpPr>
          <p:cNvPr id="2" name="灯片编号占位符 1"/>
          <p:cNvSpPr>
            <a:spLocks noGrp="1"/>
          </p:cNvSpPr>
          <p:nvPr>
            <p:ph type="sldNum" sz="quarter" idx="12"/>
          </p:nvPr>
        </p:nvSpPr>
        <p:spPr/>
        <p:txBody>
          <a:bodyPr/>
          <a:lstStyle/>
          <a:p>
            <a:fld id="{49AE70B2-8BF9-45C0-BB95-33D1B9D3A854}" type="slidenum">
              <a:rPr lang="zh-CN" altLang="en-US" smtClean="0"/>
              <a:t>6</a:t>
            </a:fld>
            <a:endParaRPr lang="en-US" altLang="zh-CN"/>
          </a:p>
        </p:txBody>
      </p:sp>
      <p:sp>
        <p:nvSpPr>
          <p:cNvPr id="3" name="标题 2"/>
          <p:cNvSpPr>
            <a:spLocks noGrp="1"/>
          </p:cNvSpPr>
          <p:nvPr>
            <p:ph type="title"/>
          </p:nvPr>
        </p:nvSpPr>
        <p:spPr>
          <a:xfrm>
            <a:off x="585609" y="291507"/>
            <a:ext cx="6798317" cy="705485"/>
          </a:xfrm>
        </p:spPr>
        <p:txBody>
          <a:bodyPr>
            <a:normAutofit/>
          </a:bodyPr>
          <a:lstStyle/>
          <a:p>
            <a:r>
              <a:rPr lang="en-US" altLang="zh-CN" dirty="0">
                <a:solidFill>
                  <a:srgbClr val="0070C0"/>
                </a:solidFill>
                <a:latin typeface="微软雅黑" panose="020B0503020204020204" charset="-122"/>
                <a:ea typeface="微软雅黑" panose="020B0503020204020204" charset="-122"/>
              </a:rPr>
              <a:t>Chairs of Committees</a:t>
            </a:r>
            <a:endParaRPr lang="zh-CN" altLang="en-US" dirty="0"/>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7689" y="1241662"/>
            <a:ext cx="707473" cy="1071161"/>
          </a:xfrm>
          <a:prstGeom prst="rect">
            <a:avLst/>
          </a:prstGeom>
        </p:spPr>
      </p:pic>
      <p:grpSp>
        <p:nvGrpSpPr>
          <p:cNvPr id="5" name="组合 4"/>
          <p:cNvGrpSpPr/>
          <p:nvPr/>
        </p:nvGrpSpPr>
        <p:grpSpPr>
          <a:xfrm>
            <a:off x="3022001" y="1202176"/>
            <a:ext cx="950525" cy="1513806"/>
            <a:chOff x="4130744" y="1242029"/>
            <a:chExt cx="1414968" cy="2393331"/>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8998" y="1242029"/>
              <a:ext cx="1191768" cy="1801368"/>
            </a:xfrm>
            <a:prstGeom prst="rect">
              <a:avLst/>
            </a:prstGeom>
          </p:spPr>
        </p:pic>
        <p:pic>
          <p:nvPicPr>
            <p:cNvPr id="7" name="图片 6"/>
            <p:cNvPicPr>
              <a:picLocks noChangeAspect="1"/>
            </p:cNvPicPr>
            <p:nvPr/>
          </p:nvPicPr>
          <p:blipFill>
            <a:blip r:embed="rId7"/>
            <a:stretch>
              <a:fillRect/>
            </a:stretch>
          </p:blipFill>
          <p:spPr>
            <a:xfrm>
              <a:off x="4130744" y="3079744"/>
              <a:ext cx="1414968" cy="555616"/>
            </a:xfrm>
            <a:prstGeom prst="rect">
              <a:avLst/>
            </a:prstGeom>
          </p:spPr>
        </p:pic>
      </p:grpSp>
      <p:grpSp>
        <p:nvGrpSpPr>
          <p:cNvPr id="8" name="组合 7"/>
          <p:cNvGrpSpPr/>
          <p:nvPr/>
        </p:nvGrpSpPr>
        <p:grpSpPr>
          <a:xfrm>
            <a:off x="4248803" y="1226486"/>
            <a:ext cx="1030294" cy="1509720"/>
            <a:chOff x="5844621" y="1217528"/>
            <a:chExt cx="1548316" cy="2412538"/>
          </a:xfrm>
        </p:grpSpPr>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3793" y="1217528"/>
              <a:ext cx="1191768" cy="1801368"/>
            </a:xfrm>
            <a:prstGeom prst="rect">
              <a:avLst/>
            </a:prstGeom>
          </p:spPr>
        </p:pic>
        <p:pic>
          <p:nvPicPr>
            <p:cNvPr id="10" name="图片 9"/>
            <p:cNvPicPr>
              <a:picLocks noChangeAspect="1"/>
            </p:cNvPicPr>
            <p:nvPr/>
          </p:nvPicPr>
          <p:blipFill>
            <a:blip r:embed="rId9"/>
            <a:stretch>
              <a:fillRect/>
            </a:stretch>
          </p:blipFill>
          <p:spPr>
            <a:xfrm>
              <a:off x="5844621" y="3089267"/>
              <a:ext cx="1548316" cy="540799"/>
            </a:xfrm>
            <a:prstGeom prst="rect">
              <a:avLst/>
            </a:prstGeom>
          </p:spPr>
        </p:pic>
      </p:grpSp>
      <p:grpSp>
        <p:nvGrpSpPr>
          <p:cNvPr id="11" name="组合 10"/>
          <p:cNvGrpSpPr/>
          <p:nvPr/>
        </p:nvGrpSpPr>
        <p:grpSpPr>
          <a:xfrm>
            <a:off x="5471848" y="1225925"/>
            <a:ext cx="1279084" cy="1514785"/>
            <a:chOff x="7132113" y="1214915"/>
            <a:chExt cx="1922193" cy="2420632"/>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24889" y="1214915"/>
              <a:ext cx="1188720" cy="1801368"/>
            </a:xfrm>
            <a:prstGeom prst="rect">
              <a:avLst/>
            </a:prstGeom>
          </p:spPr>
        </p:pic>
        <p:pic>
          <p:nvPicPr>
            <p:cNvPr id="13" name="图片 12"/>
            <p:cNvPicPr>
              <a:picLocks noChangeAspect="1"/>
            </p:cNvPicPr>
            <p:nvPr/>
          </p:nvPicPr>
          <p:blipFill>
            <a:blip r:embed="rId11"/>
            <a:stretch>
              <a:fillRect/>
            </a:stretch>
          </p:blipFill>
          <p:spPr>
            <a:xfrm>
              <a:off x="7132113" y="3086349"/>
              <a:ext cx="1922193" cy="549198"/>
            </a:xfrm>
            <a:prstGeom prst="rect">
              <a:avLst/>
            </a:prstGeom>
          </p:spPr>
        </p:pic>
      </p:grpSp>
      <p:pic>
        <p:nvPicPr>
          <p:cNvPr id="14" name="图片 13"/>
          <p:cNvPicPr>
            <a:picLocks noChangeAspect="1"/>
          </p:cNvPicPr>
          <p:nvPr/>
        </p:nvPicPr>
        <p:blipFill>
          <a:blip r:embed="rId12"/>
          <a:stretch>
            <a:fillRect/>
          </a:stretch>
        </p:blipFill>
        <p:spPr>
          <a:xfrm>
            <a:off x="7774871" y="2380198"/>
            <a:ext cx="1253679" cy="401758"/>
          </a:xfrm>
          <a:prstGeom prst="rect">
            <a:avLst/>
          </a:prstGeom>
        </p:spPr>
      </p:pic>
      <p:grpSp>
        <p:nvGrpSpPr>
          <p:cNvPr id="15" name="组合 14"/>
          <p:cNvGrpSpPr/>
          <p:nvPr/>
        </p:nvGrpSpPr>
        <p:grpSpPr>
          <a:xfrm>
            <a:off x="1726834" y="1211750"/>
            <a:ext cx="1128410" cy="1502674"/>
            <a:chOff x="2251621" y="1223624"/>
            <a:chExt cx="1695764" cy="2401279"/>
          </a:xfrm>
        </p:grpSpPr>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67279" y="1223624"/>
              <a:ext cx="1191768" cy="1804416"/>
            </a:xfrm>
            <a:prstGeom prst="rect">
              <a:avLst/>
            </a:prstGeom>
          </p:spPr>
        </p:pic>
        <p:pic>
          <p:nvPicPr>
            <p:cNvPr id="17" name="图片 16"/>
            <p:cNvPicPr>
              <a:picLocks noChangeAspect="1"/>
            </p:cNvPicPr>
            <p:nvPr/>
          </p:nvPicPr>
          <p:blipFill>
            <a:blip r:embed="rId14"/>
            <a:stretch>
              <a:fillRect/>
            </a:stretch>
          </p:blipFill>
          <p:spPr>
            <a:xfrm>
              <a:off x="2251621" y="3077392"/>
              <a:ext cx="1695764" cy="547511"/>
            </a:xfrm>
            <a:prstGeom prst="rect">
              <a:avLst/>
            </a:prstGeom>
          </p:spPr>
        </p:pic>
      </p:grpSp>
      <p:grpSp>
        <p:nvGrpSpPr>
          <p:cNvPr id="18" name="组合 17"/>
          <p:cNvGrpSpPr/>
          <p:nvPr/>
        </p:nvGrpSpPr>
        <p:grpSpPr>
          <a:xfrm>
            <a:off x="290929" y="1218280"/>
            <a:ext cx="1473962" cy="1513597"/>
            <a:chOff x="262746" y="1255783"/>
            <a:chExt cx="2215055" cy="2418733"/>
          </a:xfrm>
        </p:grpSpPr>
        <p:pic>
          <p:nvPicPr>
            <p:cNvPr id="19" name="图片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291" y="1255783"/>
              <a:ext cx="1191768" cy="1801368"/>
            </a:xfrm>
            <a:prstGeom prst="rect">
              <a:avLst/>
            </a:prstGeom>
          </p:spPr>
        </p:pic>
        <p:pic>
          <p:nvPicPr>
            <p:cNvPr id="20" name="图片 19"/>
            <p:cNvPicPr>
              <a:picLocks noChangeAspect="1"/>
            </p:cNvPicPr>
            <p:nvPr/>
          </p:nvPicPr>
          <p:blipFill>
            <a:blip r:embed="rId16"/>
            <a:stretch>
              <a:fillRect/>
            </a:stretch>
          </p:blipFill>
          <p:spPr>
            <a:xfrm>
              <a:off x="262746" y="3089267"/>
              <a:ext cx="2215055" cy="585249"/>
            </a:xfrm>
            <a:prstGeom prst="rect">
              <a:avLst/>
            </a:prstGeom>
          </p:spPr>
        </p:pic>
      </p:grpSp>
      <p:grpSp>
        <p:nvGrpSpPr>
          <p:cNvPr id="21" name="组合 20"/>
          <p:cNvGrpSpPr/>
          <p:nvPr/>
        </p:nvGrpSpPr>
        <p:grpSpPr>
          <a:xfrm>
            <a:off x="330685" y="3055617"/>
            <a:ext cx="1370640" cy="1551491"/>
            <a:chOff x="154379" y="3502094"/>
            <a:chExt cx="2059784" cy="2479287"/>
          </a:xfrm>
        </p:grpSpPr>
        <p:pic>
          <p:nvPicPr>
            <p:cNvPr id="22" name="图片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1085" y="3502094"/>
              <a:ext cx="1191768" cy="1801368"/>
            </a:xfrm>
            <a:prstGeom prst="rect">
              <a:avLst/>
            </a:prstGeom>
          </p:spPr>
        </p:pic>
        <p:pic>
          <p:nvPicPr>
            <p:cNvPr id="23" name="图片 22"/>
            <p:cNvPicPr>
              <a:picLocks noChangeAspect="1"/>
            </p:cNvPicPr>
            <p:nvPr/>
          </p:nvPicPr>
          <p:blipFill>
            <a:blip r:embed="rId18"/>
            <a:stretch>
              <a:fillRect/>
            </a:stretch>
          </p:blipFill>
          <p:spPr>
            <a:xfrm>
              <a:off x="154379" y="5382171"/>
              <a:ext cx="2059784" cy="599210"/>
            </a:xfrm>
            <a:prstGeom prst="rect">
              <a:avLst/>
            </a:prstGeom>
          </p:spPr>
        </p:pic>
      </p:grpSp>
      <p:grpSp>
        <p:nvGrpSpPr>
          <p:cNvPr id="27" name="组合 26"/>
          <p:cNvGrpSpPr/>
          <p:nvPr/>
        </p:nvGrpSpPr>
        <p:grpSpPr>
          <a:xfrm>
            <a:off x="1787648" y="3055617"/>
            <a:ext cx="1034373" cy="1570399"/>
            <a:chOff x="8191706" y="3519584"/>
            <a:chExt cx="1594612" cy="2440919"/>
          </a:xfrm>
        </p:grpSpPr>
        <p:pic>
          <p:nvPicPr>
            <p:cNvPr id="28" name="图片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31592" y="3519584"/>
              <a:ext cx="1188720" cy="1804416"/>
            </a:xfrm>
            <a:prstGeom prst="rect">
              <a:avLst/>
            </a:prstGeom>
          </p:spPr>
        </p:pic>
        <p:pic>
          <p:nvPicPr>
            <p:cNvPr id="29" name="图片 28"/>
            <p:cNvPicPr>
              <a:picLocks noChangeAspect="1"/>
            </p:cNvPicPr>
            <p:nvPr/>
          </p:nvPicPr>
          <p:blipFill>
            <a:blip r:embed="rId20"/>
            <a:stretch>
              <a:fillRect/>
            </a:stretch>
          </p:blipFill>
          <p:spPr>
            <a:xfrm>
              <a:off x="8191706" y="5388445"/>
              <a:ext cx="1594612" cy="572058"/>
            </a:xfrm>
            <a:prstGeom prst="rect">
              <a:avLst/>
            </a:prstGeom>
          </p:spPr>
        </p:pic>
      </p:grpSp>
      <p:grpSp>
        <p:nvGrpSpPr>
          <p:cNvPr id="30" name="组合 29"/>
          <p:cNvGrpSpPr/>
          <p:nvPr/>
        </p:nvGrpSpPr>
        <p:grpSpPr>
          <a:xfrm>
            <a:off x="2919084" y="3055617"/>
            <a:ext cx="1295570" cy="1566128"/>
            <a:chOff x="6164459" y="3511561"/>
            <a:chExt cx="1881039" cy="2436376"/>
          </a:xfrm>
        </p:grpSpPr>
        <p:pic>
          <p:nvPicPr>
            <p:cNvPr id="31" name="图片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72558" y="3511561"/>
              <a:ext cx="1191768" cy="1801368"/>
            </a:xfrm>
            <a:prstGeom prst="rect">
              <a:avLst/>
            </a:prstGeom>
          </p:spPr>
        </p:pic>
        <p:pic>
          <p:nvPicPr>
            <p:cNvPr id="32" name="图片 31"/>
            <p:cNvPicPr>
              <a:picLocks noChangeAspect="1"/>
            </p:cNvPicPr>
            <p:nvPr/>
          </p:nvPicPr>
          <p:blipFill>
            <a:blip r:embed="rId22"/>
            <a:stretch>
              <a:fillRect/>
            </a:stretch>
          </p:blipFill>
          <p:spPr>
            <a:xfrm>
              <a:off x="6164459" y="5402067"/>
              <a:ext cx="1881039" cy="545870"/>
            </a:xfrm>
            <a:prstGeom prst="rect">
              <a:avLst/>
            </a:prstGeom>
          </p:spPr>
        </p:pic>
      </p:grpSp>
      <p:cxnSp>
        <p:nvCxnSpPr>
          <p:cNvPr id="36" name="直接连接符 35"/>
          <p:cNvCxnSpPr/>
          <p:nvPr/>
        </p:nvCxnSpPr>
        <p:spPr>
          <a:xfrm flipH="1">
            <a:off x="7354442" y="742748"/>
            <a:ext cx="6331" cy="3943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522862" y="5887309"/>
            <a:ext cx="3775575" cy="230832"/>
          </a:xfrm>
          <a:prstGeom prst="rect">
            <a:avLst/>
          </a:prstGeom>
          <a:noFill/>
        </p:spPr>
        <p:txBody>
          <a:bodyPr wrap="square" rtlCol="0">
            <a:spAutoFit/>
          </a:bodyPr>
          <a:lstStyle/>
          <a:p>
            <a:r>
              <a:rPr lang="en-US" altLang="zh-CN" sz="900" dirty="0">
                <a:latin typeface="+mn-ea"/>
              </a:rPr>
              <a:t>LNG Committee Chair is about to change. </a:t>
            </a:r>
          </a:p>
        </p:txBody>
      </p:sp>
      <p:grpSp>
        <p:nvGrpSpPr>
          <p:cNvPr id="37" name="组合 36"/>
          <p:cNvGrpSpPr/>
          <p:nvPr/>
        </p:nvGrpSpPr>
        <p:grpSpPr>
          <a:xfrm>
            <a:off x="2339911" y="4747331"/>
            <a:ext cx="848508" cy="1543488"/>
            <a:chOff x="2469671" y="3513660"/>
            <a:chExt cx="1191768" cy="2438985"/>
          </a:xfrm>
        </p:grpSpPr>
        <p:pic>
          <p:nvPicPr>
            <p:cNvPr id="38" name="图片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69671" y="3513660"/>
              <a:ext cx="1191768" cy="1801368"/>
            </a:xfrm>
            <a:prstGeom prst="rect">
              <a:avLst/>
            </a:prstGeom>
          </p:spPr>
        </p:pic>
        <p:pic>
          <p:nvPicPr>
            <p:cNvPr id="39" name="图片 38"/>
            <p:cNvPicPr>
              <a:picLocks noChangeAspect="1"/>
            </p:cNvPicPr>
            <p:nvPr/>
          </p:nvPicPr>
          <p:blipFill>
            <a:blip r:embed="rId24"/>
            <a:stretch>
              <a:fillRect/>
            </a:stretch>
          </p:blipFill>
          <p:spPr>
            <a:xfrm>
              <a:off x="2496658" y="5383395"/>
              <a:ext cx="1123520" cy="569250"/>
            </a:xfrm>
            <a:prstGeom prst="rect">
              <a:avLst/>
            </a:prstGeom>
          </p:spPr>
        </p:pic>
      </p:grpSp>
      <p:sp>
        <p:nvSpPr>
          <p:cNvPr id="25" name="矩形 24"/>
          <p:cNvSpPr/>
          <p:nvPr/>
        </p:nvSpPr>
        <p:spPr>
          <a:xfrm>
            <a:off x="7383926" y="376056"/>
            <a:ext cx="4483792" cy="584775"/>
          </a:xfrm>
          <a:prstGeom prst="rect">
            <a:avLst/>
          </a:prstGeom>
        </p:spPr>
        <p:txBody>
          <a:bodyPr wrap="none">
            <a:spAutoFit/>
          </a:bodyPr>
          <a:lstStyle/>
          <a:p>
            <a:r>
              <a:rPr lang="en-US" altLang="zh-CN" sz="3200" b="1" dirty="0">
                <a:solidFill>
                  <a:srgbClr val="0070C0"/>
                </a:solidFill>
                <a:latin typeface="微软雅黑" panose="020B0503020204020204" charset="-122"/>
                <a:ea typeface="微软雅黑" panose="020B0503020204020204" charset="-122"/>
                <a:cs typeface="+mj-cs"/>
              </a:rPr>
              <a:t>Chairs of Task Forces</a:t>
            </a:r>
            <a:endParaRPr lang="en-GB" sz="3200" b="1" dirty="0">
              <a:solidFill>
                <a:srgbClr val="0070C0"/>
              </a:solidFill>
              <a:latin typeface="微软雅黑" panose="020B0503020204020204" charset="-122"/>
              <a:ea typeface="微软雅黑" panose="020B0503020204020204" charset="-122"/>
              <a:cs typeface="+mj-cs"/>
            </a:endParaRPr>
          </a:p>
        </p:txBody>
      </p:sp>
      <p:pic>
        <p:nvPicPr>
          <p:cNvPr id="26" name="图片 2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57327" y="1241662"/>
            <a:ext cx="1957961" cy="1608402"/>
          </a:xfrm>
          <a:prstGeom prst="rect">
            <a:avLst/>
          </a:prstGeom>
        </p:spPr>
      </p:pic>
      <p:pic>
        <p:nvPicPr>
          <p:cNvPr id="40" name="图片 3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7946" y="3106494"/>
            <a:ext cx="1122435" cy="1597760"/>
          </a:xfrm>
          <a:prstGeom prst="rect">
            <a:avLst/>
          </a:prstGeom>
        </p:spPr>
      </p:pic>
      <p:sp>
        <p:nvSpPr>
          <p:cNvPr id="41" name="矩形 40"/>
          <p:cNvSpPr/>
          <p:nvPr/>
        </p:nvSpPr>
        <p:spPr>
          <a:xfrm>
            <a:off x="7713776" y="3485969"/>
            <a:ext cx="4070405" cy="246221"/>
          </a:xfrm>
          <a:prstGeom prst="rect">
            <a:avLst/>
          </a:prstGeom>
        </p:spPr>
        <p:txBody>
          <a:bodyPr wrap="square">
            <a:spAutoFit/>
          </a:bodyPr>
          <a:lstStyle/>
          <a:p>
            <a:r>
              <a:rPr lang="en-US" altLang="zh-CN" sz="1000" dirty="0"/>
              <a:t>Photos to be added</a:t>
            </a:r>
            <a:r>
              <a:rPr lang="zh-CN" altLang="en-US" sz="1000" dirty="0" smtClean="0"/>
              <a:t>：</a:t>
            </a:r>
            <a:r>
              <a:rPr lang="en-US" altLang="zh-CN" sz="1000" dirty="0" smtClean="0"/>
              <a:t>TFS Chair - </a:t>
            </a:r>
            <a:r>
              <a:rPr lang="es-ES" sz="1000" dirty="0"/>
              <a:t>Ms.  Luz Stella Murgas Maya</a:t>
            </a:r>
            <a:endParaRPr lang="en-GB" sz="1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46564" y="2029294"/>
            <a:ext cx="2291080" cy="2308004"/>
          </a:xfrm>
          <a:prstGeom prst="rect">
            <a:avLst/>
          </a:prstGeom>
        </p:spPr>
        <p:txBody>
          <a:bodyPr vert="horz" wrap="square" lIns="0" tIns="0" rIns="0" bIns="0" rtlCol="0" anchor="ctr" anchorCtr="0">
            <a:spAutoFit/>
          </a:bodyPr>
          <a:lstStyle/>
          <a:p>
            <a:pPr marL="16086" marR="6773" algn="ctr">
              <a:lnSpc>
                <a:spcPct val="90000"/>
              </a:lnSpc>
            </a:pPr>
            <a:r>
              <a:rPr sz="3333" i="1" spc="-13" dirty="0">
                <a:latin typeface="Calibri Light"/>
                <a:cs typeface="Calibri Light"/>
              </a:rPr>
              <a:t>This </a:t>
            </a:r>
            <a:r>
              <a:rPr sz="3333" i="1" spc="-7" dirty="0">
                <a:latin typeface="Calibri Light"/>
                <a:cs typeface="Calibri Light"/>
              </a:rPr>
              <a:t>will lead  </a:t>
            </a:r>
            <a:r>
              <a:rPr sz="3333" i="1" spc="-13" dirty="0">
                <a:latin typeface="Calibri Light"/>
                <a:cs typeface="Calibri Light"/>
              </a:rPr>
              <a:t>you </a:t>
            </a:r>
            <a:r>
              <a:rPr sz="3333" i="1" spc="-27" dirty="0">
                <a:latin typeface="Calibri Light"/>
                <a:cs typeface="Calibri Light"/>
              </a:rPr>
              <a:t>to </a:t>
            </a:r>
            <a:r>
              <a:rPr sz="3333" i="1" spc="-7" dirty="0">
                <a:latin typeface="Calibri Light"/>
                <a:cs typeface="Calibri Light"/>
              </a:rPr>
              <a:t>the  </a:t>
            </a:r>
            <a:r>
              <a:rPr sz="3333" i="1" spc="-13" dirty="0">
                <a:latin typeface="Calibri Light"/>
                <a:cs typeface="Calibri Light"/>
              </a:rPr>
              <a:t>Admin  Dashboard  </a:t>
            </a:r>
            <a:r>
              <a:rPr sz="3333" i="1" spc="-7" dirty="0">
                <a:latin typeface="Calibri Light"/>
                <a:cs typeface="Calibri Light"/>
              </a:rPr>
              <a:t>(CMS)</a:t>
            </a:r>
            <a:endParaRPr sz="3333" dirty="0">
              <a:latin typeface="Calibri Light"/>
              <a:cs typeface="Calibri Light"/>
            </a:endParaRPr>
          </a:p>
        </p:txBody>
      </p:sp>
      <p:sp>
        <p:nvSpPr>
          <p:cNvPr id="4" name="object 4"/>
          <p:cNvSpPr/>
          <p:nvPr/>
        </p:nvSpPr>
        <p:spPr>
          <a:xfrm>
            <a:off x="4517137" y="1402046"/>
            <a:ext cx="7540751" cy="429175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49223" y="1021629"/>
            <a:ext cx="7942777" cy="4900869"/>
          </a:xfrm>
          <a:prstGeom prst="rect">
            <a:avLst/>
          </a:prstGeom>
          <a:blipFill>
            <a:blip r:embed="rId3" cstate="print"/>
            <a:stretch>
              <a:fillRect/>
            </a:stretch>
          </a:blipFill>
        </p:spPr>
        <p:txBody>
          <a:bodyPr wrap="square" lIns="0" tIns="0" rIns="0" bIns="0" rtlCol="0"/>
          <a:lstStyle/>
          <a:p>
            <a:endParaRPr sz="2400"/>
          </a:p>
        </p:txBody>
      </p:sp>
      <p:sp>
        <p:nvSpPr>
          <p:cNvPr id="7" name="灯片编号占位符 6"/>
          <p:cNvSpPr>
            <a:spLocks noGrp="1"/>
          </p:cNvSpPr>
          <p:nvPr>
            <p:ph type="sldNum" sz="quarter" idx="7"/>
          </p:nvPr>
        </p:nvSpPr>
        <p:spPr>
          <a:xfrm>
            <a:off x="3882149" y="6424240"/>
            <a:ext cx="2804160" cy="342900"/>
          </a:xfrm>
        </p:spPr>
        <p:txBody>
          <a:bodyPr/>
          <a:lstStyle/>
          <a:p>
            <a:fld id="{B6F15528-21DE-4FAA-801E-634DDDAF4B2B}" type="slidenum">
              <a:rPr lang="en-GB" smtClean="0"/>
              <a:t>60</a:t>
            </a:fld>
            <a:endParaRPr lang="en-GB"/>
          </a:p>
        </p:txBody>
      </p:sp>
    </p:spTree>
    <p:extLst>
      <p:ext uri="{BB962C8B-B14F-4D97-AF65-F5344CB8AC3E}">
        <p14:creationId xmlns:p14="http://schemas.microsoft.com/office/powerpoint/2010/main" val="2426522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4447" y="6097"/>
            <a:ext cx="6068060" cy="6852073"/>
          </a:xfrm>
          <a:custGeom>
            <a:avLst/>
            <a:gdLst/>
            <a:ahLst/>
            <a:cxnLst/>
            <a:rect l="l" t="t" r="r" b="b"/>
            <a:pathLst>
              <a:path w="4551045" h="5139055">
                <a:moveTo>
                  <a:pt x="4550663"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7"/>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2"/>
                </a:lnTo>
                <a:lnTo>
                  <a:pt x="710231" y="4627489"/>
                </a:lnTo>
                <a:lnTo>
                  <a:pt x="740157" y="4665008"/>
                </a:lnTo>
                <a:lnTo>
                  <a:pt x="770610" y="4702084"/>
                </a:lnTo>
                <a:lnTo>
                  <a:pt x="801583" y="4738710"/>
                </a:lnTo>
                <a:lnTo>
                  <a:pt x="833071" y="4774882"/>
                </a:lnTo>
                <a:lnTo>
                  <a:pt x="865069" y="4810593"/>
                </a:lnTo>
                <a:lnTo>
                  <a:pt x="897571" y="4845838"/>
                </a:lnTo>
                <a:lnTo>
                  <a:pt x="930572" y="4880611"/>
                </a:lnTo>
                <a:lnTo>
                  <a:pt x="964064" y="4914907"/>
                </a:lnTo>
                <a:lnTo>
                  <a:pt x="998044" y="4948720"/>
                </a:lnTo>
                <a:lnTo>
                  <a:pt x="1032505" y="4982045"/>
                </a:lnTo>
                <a:lnTo>
                  <a:pt x="1067442" y="5014875"/>
                </a:lnTo>
                <a:lnTo>
                  <a:pt x="1102849" y="5047205"/>
                </a:lnTo>
                <a:lnTo>
                  <a:pt x="1138720" y="5079029"/>
                </a:lnTo>
                <a:lnTo>
                  <a:pt x="1175050" y="5110343"/>
                </a:lnTo>
                <a:lnTo>
                  <a:pt x="1209190" y="5138926"/>
                </a:lnTo>
                <a:lnTo>
                  <a:pt x="4550663" y="5138926"/>
                </a:lnTo>
                <a:lnTo>
                  <a:pt x="4550663" y="0"/>
                </a:lnTo>
                <a:close/>
              </a:path>
            </a:pathLst>
          </a:custGeom>
          <a:solidFill>
            <a:srgbClr val="0D0D0D"/>
          </a:solidFill>
        </p:spPr>
        <p:txBody>
          <a:bodyPr wrap="square" lIns="0" tIns="0" rIns="0" bIns="0" rtlCol="0"/>
          <a:lstStyle/>
          <a:p>
            <a:endParaRPr sz="2400"/>
          </a:p>
        </p:txBody>
      </p:sp>
      <p:sp>
        <p:nvSpPr>
          <p:cNvPr id="3" name="object 3"/>
          <p:cNvSpPr/>
          <p:nvPr/>
        </p:nvSpPr>
        <p:spPr>
          <a:xfrm>
            <a:off x="4675632" y="0"/>
            <a:ext cx="2473113" cy="6858000"/>
          </a:xfrm>
          <a:custGeom>
            <a:avLst/>
            <a:gdLst/>
            <a:ahLst/>
            <a:cxnLst/>
            <a:rect l="l" t="t" r="r" b="b"/>
            <a:pathLst>
              <a:path w="1854835" h="5143500">
                <a:moveTo>
                  <a:pt x="1854708" y="0"/>
                </a:moveTo>
                <a:lnTo>
                  <a:pt x="792606" y="0"/>
                </a:lnTo>
                <a:lnTo>
                  <a:pt x="780414" y="17145"/>
                </a:lnTo>
                <a:lnTo>
                  <a:pt x="753250" y="57811"/>
                </a:lnTo>
                <a:lnTo>
                  <a:pt x="726512" y="98783"/>
                </a:lnTo>
                <a:lnTo>
                  <a:pt x="700201" y="140057"/>
                </a:lnTo>
                <a:lnTo>
                  <a:pt x="674322" y="181630"/>
                </a:lnTo>
                <a:lnTo>
                  <a:pt x="648878" y="223498"/>
                </a:lnTo>
                <a:lnTo>
                  <a:pt x="623871" y="265659"/>
                </a:lnTo>
                <a:lnTo>
                  <a:pt x="599305" y="308110"/>
                </a:lnTo>
                <a:lnTo>
                  <a:pt x="575183" y="350847"/>
                </a:lnTo>
                <a:lnTo>
                  <a:pt x="551509" y="393867"/>
                </a:lnTo>
                <a:lnTo>
                  <a:pt x="528285" y="437167"/>
                </a:lnTo>
                <a:lnTo>
                  <a:pt x="505514" y="480744"/>
                </a:lnTo>
                <a:lnTo>
                  <a:pt x="483200" y="524595"/>
                </a:lnTo>
                <a:lnTo>
                  <a:pt x="461345" y="568716"/>
                </a:lnTo>
                <a:lnTo>
                  <a:pt x="439954" y="613104"/>
                </a:lnTo>
                <a:lnTo>
                  <a:pt x="419029" y="657757"/>
                </a:lnTo>
                <a:lnTo>
                  <a:pt x="398572" y="702671"/>
                </a:lnTo>
                <a:lnTo>
                  <a:pt x="378589" y="747843"/>
                </a:lnTo>
                <a:lnTo>
                  <a:pt x="359080" y="793270"/>
                </a:lnTo>
                <a:lnTo>
                  <a:pt x="340051" y="838948"/>
                </a:lnTo>
                <a:lnTo>
                  <a:pt x="321503" y="884875"/>
                </a:lnTo>
                <a:lnTo>
                  <a:pt x="303440" y="931047"/>
                </a:lnTo>
                <a:lnTo>
                  <a:pt x="285865" y="977461"/>
                </a:lnTo>
                <a:lnTo>
                  <a:pt x="268781" y="1024115"/>
                </a:lnTo>
                <a:lnTo>
                  <a:pt x="252192" y="1071004"/>
                </a:lnTo>
                <a:lnTo>
                  <a:pt x="236100" y="1118126"/>
                </a:lnTo>
                <a:lnTo>
                  <a:pt x="220509" y="1165478"/>
                </a:lnTo>
                <a:lnTo>
                  <a:pt x="205422" y="1213056"/>
                </a:lnTo>
                <a:lnTo>
                  <a:pt x="190842" y="1260857"/>
                </a:lnTo>
                <a:lnTo>
                  <a:pt x="176771" y="1308879"/>
                </a:lnTo>
                <a:lnTo>
                  <a:pt x="163215" y="1357117"/>
                </a:lnTo>
                <a:lnTo>
                  <a:pt x="150174" y="1405570"/>
                </a:lnTo>
                <a:lnTo>
                  <a:pt x="137653" y="1454233"/>
                </a:lnTo>
                <a:lnTo>
                  <a:pt x="125655" y="1503103"/>
                </a:lnTo>
                <a:lnTo>
                  <a:pt x="114182" y="1552178"/>
                </a:lnTo>
                <a:lnTo>
                  <a:pt x="103239" y="1601455"/>
                </a:lnTo>
                <a:lnTo>
                  <a:pt x="92827" y="1650929"/>
                </a:lnTo>
                <a:lnTo>
                  <a:pt x="82951" y="1700598"/>
                </a:lnTo>
                <a:lnTo>
                  <a:pt x="73613" y="1750459"/>
                </a:lnTo>
                <a:lnTo>
                  <a:pt x="64817" y="1800509"/>
                </a:lnTo>
                <a:lnTo>
                  <a:pt x="56565" y="1850744"/>
                </a:lnTo>
                <a:lnTo>
                  <a:pt x="48862" y="1901162"/>
                </a:lnTo>
                <a:lnTo>
                  <a:pt x="41709" y="1951758"/>
                </a:lnTo>
                <a:lnTo>
                  <a:pt x="35111" y="2002531"/>
                </a:lnTo>
                <a:lnTo>
                  <a:pt x="29069" y="2053477"/>
                </a:lnTo>
                <a:lnTo>
                  <a:pt x="23589" y="2104592"/>
                </a:lnTo>
                <a:lnTo>
                  <a:pt x="18671" y="2155874"/>
                </a:lnTo>
                <a:lnTo>
                  <a:pt x="14321" y="2207320"/>
                </a:lnTo>
                <a:lnTo>
                  <a:pt x="10540" y="2258926"/>
                </a:lnTo>
                <a:lnTo>
                  <a:pt x="7333" y="2310688"/>
                </a:lnTo>
                <a:lnTo>
                  <a:pt x="4701" y="2362605"/>
                </a:lnTo>
                <a:lnTo>
                  <a:pt x="2649" y="2414673"/>
                </a:lnTo>
                <a:lnTo>
                  <a:pt x="1179" y="2466888"/>
                </a:lnTo>
                <a:lnTo>
                  <a:pt x="291" y="2519955"/>
                </a:lnTo>
                <a:lnTo>
                  <a:pt x="0" y="2571750"/>
                </a:lnTo>
                <a:lnTo>
                  <a:pt x="295" y="2624251"/>
                </a:lnTo>
                <a:lnTo>
                  <a:pt x="1179" y="2676611"/>
                </a:lnTo>
                <a:lnTo>
                  <a:pt x="2649" y="2728826"/>
                </a:lnTo>
                <a:lnTo>
                  <a:pt x="4701" y="2780893"/>
                </a:lnTo>
                <a:lnTo>
                  <a:pt x="7333" y="2832810"/>
                </a:lnTo>
                <a:lnTo>
                  <a:pt x="10540" y="2884573"/>
                </a:lnTo>
                <a:lnTo>
                  <a:pt x="14321" y="2936178"/>
                </a:lnTo>
                <a:lnTo>
                  <a:pt x="18671" y="2987623"/>
                </a:lnTo>
                <a:lnTo>
                  <a:pt x="23589" y="3038905"/>
                </a:lnTo>
                <a:lnTo>
                  <a:pt x="29069" y="3090020"/>
                </a:lnTo>
                <a:lnTo>
                  <a:pt x="35111" y="3140965"/>
                </a:lnTo>
                <a:lnTo>
                  <a:pt x="41709" y="3191737"/>
                </a:lnTo>
                <a:lnTo>
                  <a:pt x="48862" y="3242333"/>
                </a:lnTo>
                <a:lnTo>
                  <a:pt x="56565" y="3292750"/>
                </a:lnTo>
                <a:lnTo>
                  <a:pt x="64817" y="3342985"/>
                </a:lnTo>
                <a:lnTo>
                  <a:pt x="73613" y="3393034"/>
                </a:lnTo>
                <a:lnTo>
                  <a:pt x="82951" y="3442894"/>
                </a:lnTo>
                <a:lnTo>
                  <a:pt x="92827" y="3492563"/>
                </a:lnTo>
                <a:lnTo>
                  <a:pt x="103239" y="3542037"/>
                </a:lnTo>
                <a:lnTo>
                  <a:pt x="114182" y="3591312"/>
                </a:lnTo>
                <a:lnTo>
                  <a:pt x="125655" y="3640386"/>
                </a:lnTo>
                <a:lnTo>
                  <a:pt x="137653" y="3689256"/>
                </a:lnTo>
                <a:lnTo>
                  <a:pt x="150174" y="3737918"/>
                </a:lnTo>
                <a:lnTo>
                  <a:pt x="163215" y="3786370"/>
                </a:lnTo>
                <a:lnTo>
                  <a:pt x="176771" y="3834608"/>
                </a:lnTo>
                <a:lnTo>
                  <a:pt x="190842" y="3882628"/>
                </a:lnTo>
                <a:lnTo>
                  <a:pt x="205422" y="3930429"/>
                </a:lnTo>
                <a:lnTo>
                  <a:pt x="220509" y="3978006"/>
                </a:lnTo>
                <a:lnTo>
                  <a:pt x="236100" y="4025357"/>
                </a:lnTo>
                <a:lnTo>
                  <a:pt x="252192" y="4072478"/>
                </a:lnTo>
                <a:lnTo>
                  <a:pt x="268781" y="4119366"/>
                </a:lnTo>
                <a:lnTo>
                  <a:pt x="285865" y="4166019"/>
                </a:lnTo>
                <a:lnTo>
                  <a:pt x="303440" y="4212432"/>
                </a:lnTo>
                <a:lnTo>
                  <a:pt x="321503" y="4258603"/>
                </a:lnTo>
                <a:lnTo>
                  <a:pt x="340051" y="4304529"/>
                </a:lnTo>
                <a:lnTo>
                  <a:pt x="359080" y="4350207"/>
                </a:lnTo>
                <a:lnTo>
                  <a:pt x="378589" y="4395632"/>
                </a:lnTo>
                <a:lnTo>
                  <a:pt x="398572" y="4440803"/>
                </a:lnTo>
                <a:lnTo>
                  <a:pt x="419029" y="4485716"/>
                </a:lnTo>
                <a:lnTo>
                  <a:pt x="439954" y="4530368"/>
                </a:lnTo>
                <a:lnTo>
                  <a:pt x="461345" y="4574756"/>
                </a:lnTo>
                <a:lnTo>
                  <a:pt x="483200" y="4618876"/>
                </a:lnTo>
                <a:lnTo>
                  <a:pt x="505514" y="4662726"/>
                </a:lnTo>
                <a:lnTo>
                  <a:pt x="528285" y="4706302"/>
                </a:lnTo>
                <a:lnTo>
                  <a:pt x="551509" y="4749601"/>
                </a:lnTo>
                <a:lnTo>
                  <a:pt x="575183" y="4792620"/>
                </a:lnTo>
                <a:lnTo>
                  <a:pt x="599305" y="4835356"/>
                </a:lnTo>
                <a:lnTo>
                  <a:pt x="623871" y="4877806"/>
                </a:lnTo>
                <a:lnTo>
                  <a:pt x="648878" y="4919966"/>
                </a:lnTo>
                <a:lnTo>
                  <a:pt x="674322" y="4961834"/>
                </a:lnTo>
                <a:lnTo>
                  <a:pt x="700201" y="5003406"/>
                </a:lnTo>
                <a:lnTo>
                  <a:pt x="726512" y="5044679"/>
                </a:lnTo>
                <a:lnTo>
                  <a:pt x="753250" y="5085650"/>
                </a:lnTo>
                <a:lnTo>
                  <a:pt x="780414" y="5126316"/>
                </a:lnTo>
                <a:lnTo>
                  <a:pt x="792606" y="5143499"/>
                </a:lnTo>
                <a:lnTo>
                  <a:pt x="1854708" y="5143499"/>
                </a:lnTo>
                <a:lnTo>
                  <a:pt x="1800478" y="5086675"/>
                </a:lnTo>
                <a:lnTo>
                  <a:pt x="1768361" y="5050882"/>
                </a:lnTo>
                <a:lnTo>
                  <a:pt x="1736699" y="5014677"/>
                </a:lnTo>
                <a:lnTo>
                  <a:pt x="1705497" y="4978064"/>
                </a:lnTo>
                <a:lnTo>
                  <a:pt x="1674760" y="4941047"/>
                </a:lnTo>
                <a:lnTo>
                  <a:pt x="1644492" y="4903631"/>
                </a:lnTo>
                <a:lnTo>
                  <a:pt x="1614698" y="4865820"/>
                </a:lnTo>
                <a:lnTo>
                  <a:pt x="1585382" y="4827620"/>
                </a:lnTo>
                <a:lnTo>
                  <a:pt x="1556549" y="4789033"/>
                </a:lnTo>
                <a:lnTo>
                  <a:pt x="1528204" y="4750065"/>
                </a:lnTo>
                <a:lnTo>
                  <a:pt x="1500350" y="4710721"/>
                </a:lnTo>
                <a:lnTo>
                  <a:pt x="1472993" y="4671005"/>
                </a:lnTo>
                <a:lnTo>
                  <a:pt x="1446136" y="4630921"/>
                </a:lnTo>
                <a:lnTo>
                  <a:pt x="1419785" y="4590473"/>
                </a:lnTo>
                <a:lnTo>
                  <a:pt x="1393944" y="4549668"/>
                </a:lnTo>
                <a:lnTo>
                  <a:pt x="1368617" y="4508508"/>
                </a:lnTo>
                <a:lnTo>
                  <a:pt x="1343809" y="4466999"/>
                </a:lnTo>
                <a:lnTo>
                  <a:pt x="1319524" y="4425144"/>
                </a:lnTo>
                <a:lnTo>
                  <a:pt x="1295768" y="4382949"/>
                </a:lnTo>
                <a:lnTo>
                  <a:pt x="1272543" y="4340418"/>
                </a:lnTo>
                <a:lnTo>
                  <a:pt x="1249856" y="4297556"/>
                </a:lnTo>
                <a:lnTo>
                  <a:pt x="1227710" y="4254366"/>
                </a:lnTo>
                <a:lnTo>
                  <a:pt x="1206111" y="4210854"/>
                </a:lnTo>
                <a:lnTo>
                  <a:pt x="1185062" y="4167024"/>
                </a:lnTo>
                <a:lnTo>
                  <a:pt x="1164567" y="4122880"/>
                </a:lnTo>
                <a:lnTo>
                  <a:pt x="1144633" y="4078428"/>
                </a:lnTo>
                <a:lnTo>
                  <a:pt x="1125262" y="4033671"/>
                </a:lnTo>
                <a:lnTo>
                  <a:pt x="1106460" y="3988614"/>
                </a:lnTo>
                <a:lnTo>
                  <a:pt x="1088231" y="3943262"/>
                </a:lnTo>
                <a:lnTo>
                  <a:pt x="1070579" y="3897618"/>
                </a:lnTo>
                <a:lnTo>
                  <a:pt x="1053510" y="3851688"/>
                </a:lnTo>
                <a:lnTo>
                  <a:pt x="1037027" y="3805477"/>
                </a:lnTo>
                <a:lnTo>
                  <a:pt x="1021135" y="3758988"/>
                </a:lnTo>
                <a:lnTo>
                  <a:pt x="1005839" y="3712225"/>
                </a:lnTo>
                <a:lnTo>
                  <a:pt x="991143" y="3665195"/>
                </a:lnTo>
                <a:lnTo>
                  <a:pt x="977052" y="3617901"/>
                </a:lnTo>
                <a:lnTo>
                  <a:pt x="963570" y="3570347"/>
                </a:lnTo>
                <a:lnTo>
                  <a:pt x="950702" y="3522538"/>
                </a:lnTo>
                <a:lnTo>
                  <a:pt x="938451" y="3474480"/>
                </a:lnTo>
                <a:lnTo>
                  <a:pt x="926824" y="3426175"/>
                </a:lnTo>
                <a:lnTo>
                  <a:pt x="915824" y="3377629"/>
                </a:lnTo>
                <a:lnTo>
                  <a:pt x="905455" y="3328846"/>
                </a:lnTo>
                <a:lnTo>
                  <a:pt x="895723" y="3279831"/>
                </a:lnTo>
                <a:lnTo>
                  <a:pt x="886631" y="3230588"/>
                </a:lnTo>
                <a:lnTo>
                  <a:pt x="878185" y="3181121"/>
                </a:lnTo>
                <a:lnTo>
                  <a:pt x="870388" y="3131436"/>
                </a:lnTo>
                <a:lnTo>
                  <a:pt x="863246" y="3081537"/>
                </a:lnTo>
                <a:lnTo>
                  <a:pt x="856762" y="3031427"/>
                </a:lnTo>
                <a:lnTo>
                  <a:pt x="850942" y="2981113"/>
                </a:lnTo>
                <a:lnTo>
                  <a:pt x="845790" y="2930598"/>
                </a:lnTo>
                <a:lnTo>
                  <a:pt x="841310" y="2879886"/>
                </a:lnTo>
                <a:lnTo>
                  <a:pt x="837507" y="2828983"/>
                </a:lnTo>
                <a:lnTo>
                  <a:pt x="834385" y="2777893"/>
                </a:lnTo>
                <a:lnTo>
                  <a:pt x="831949" y="2726620"/>
                </a:lnTo>
                <a:lnTo>
                  <a:pt x="830203" y="2675169"/>
                </a:lnTo>
                <a:lnTo>
                  <a:pt x="829153" y="2623544"/>
                </a:lnTo>
                <a:lnTo>
                  <a:pt x="828801" y="2571750"/>
                </a:lnTo>
                <a:lnTo>
                  <a:pt x="829167" y="2519248"/>
                </a:lnTo>
                <a:lnTo>
                  <a:pt x="830203" y="2468331"/>
                </a:lnTo>
                <a:lnTo>
                  <a:pt x="831949" y="2416879"/>
                </a:lnTo>
                <a:lnTo>
                  <a:pt x="834385" y="2365607"/>
                </a:lnTo>
                <a:lnTo>
                  <a:pt x="837507" y="2314516"/>
                </a:lnTo>
                <a:lnTo>
                  <a:pt x="841310" y="2263614"/>
                </a:lnTo>
                <a:lnTo>
                  <a:pt x="845790" y="2212903"/>
                </a:lnTo>
                <a:lnTo>
                  <a:pt x="850942" y="2162388"/>
                </a:lnTo>
                <a:lnTo>
                  <a:pt x="856762" y="2112074"/>
                </a:lnTo>
                <a:lnTo>
                  <a:pt x="863246" y="2061965"/>
                </a:lnTo>
                <a:lnTo>
                  <a:pt x="870388" y="2012066"/>
                </a:lnTo>
                <a:lnTo>
                  <a:pt x="878185" y="1962381"/>
                </a:lnTo>
                <a:lnTo>
                  <a:pt x="886631" y="1912915"/>
                </a:lnTo>
                <a:lnTo>
                  <a:pt x="895723" y="1863673"/>
                </a:lnTo>
                <a:lnTo>
                  <a:pt x="905455" y="1814658"/>
                </a:lnTo>
                <a:lnTo>
                  <a:pt x="915824" y="1765876"/>
                </a:lnTo>
                <a:lnTo>
                  <a:pt x="926824" y="1717330"/>
                </a:lnTo>
                <a:lnTo>
                  <a:pt x="938451" y="1669026"/>
                </a:lnTo>
                <a:lnTo>
                  <a:pt x="950702" y="1620967"/>
                </a:lnTo>
                <a:lnTo>
                  <a:pt x="963570" y="1573159"/>
                </a:lnTo>
                <a:lnTo>
                  <a:pt x="977052" y="1525605"/>
                </a:lnTo>
                <a:lnTo>
                  <a:pt x="991143" y="1478311"/>
                </a:lnTo>
                <a:lnTo>
                  <a:pt x="1005839" y="1431281"/>
                </a:lnTo>
                <a:lnTo>
                  <a:pt x="1021135" y="1384519"/>
                </a:lnTo>
                <a:lnTo>
                  <a:pt x="1037027" y="1338030"/>
                </a:lnTo>
                <a:lnTo>
                  <a:pt x="1053510" y="1291818"/>
                </a:lnTo>
                <a:lnTo>
                  <a:pt x="1070579" y="1245888"/>
                </a:lnTo>
                <a:lnTo>
                  <a:pt x="1088231" y="1200245"/>
                </a:lnTo>
                <a:lnTo>
                  <a:pt x="1106460" y="1154892"/>
                </a:lnTo>
                <a:lnTo>
                  <a:pt x="1125262" y="1109835"/>
                </a:lnTo>
                <a:lnTo>
                  <a:pt x="1144633" y="1065077"/>
                </a:lnTo>
                <a:lnTo>
                  <a:pt x="1164567" y="1020624"/>
                </a:lnTo>
                <a:lnTo>
                  <a:pt x="1185062" y="976480"/>
                </a:lnTo>
                <a:lnTo>
                  <a:pt x="1206111" y="932649"/>
                </a:lnTo>
                <a:lnTo>
                  <a:pt x="1227710" y="889136"/>
                </a:lnTo>
                <a:lnTo>
                  <a:pt x="1249856" y="845945"/>
                </a:lnTo>
                <a:lnTo>
                  <a:pt x="1272543" y="803082"/>
                </a:lnTo>
                <a:lnTo>
                  <a:pt x="1295768" y="760549"/>
                </a:lnTo>
                <a:lnTo>
                  <a:pt x="1319524" y="718353"/>
                </a:lnTo>
                <a:lnTo>
                  <a:pt x="1343809" y="676497"/>
                </a:lnTo>
                <a:lnTo>
                  <a:pt x="1368617" y="634985"/>
                </a:lnTo>
                <a:lnTo>
                  <a:pt x="1393944" y="593824"/>
                </a:lnTo>
                <a:lnTo>
                  <a:pt x="1419785" y="553016"/>
                </a:lnTo>
                <a:lnTo>
                  <a:pt x="1446136" y="512566"/>
                </a:lnTo>
                <a:lnTo>
                  <a:pt x="1472993" y="472480"/>
                </a:lnTo>
                <a:lnTo>
                  <a:pt x="1500350" y="432761"/>
                </a:lnTo>
                <a:lnTo>
                  <a:pt x="1528204" y="393414"/>
                </a:lnTo>
                <a:lnTo>
                  <a:pt x="1556549" y="354443"/>
                </a:lnTo>
                <a:lnTo>
                  <a:pt x="1585382" y="315853"/>
                </a:lnTo>
                <a:lnTo>
                  <a:pt x="1614698" y="277649"/>
                </a:lnTo>
                <a:lnTo>
                  <a:pt x="1644492" y="239834"/>
                </a:lnTo>
                <a:lnTo>
                  <a:pt x="1674760" y="202414"/>
                </a:lnTo>
                <a:lnTo>
                  <a:pt x="1705497" y="165393"/>
                </a:lnTo>
                <a:lnTo>
                  <a:pt x="1736699" y="128775"/>
                </a:lnTo>
                <a:lnTo>
                  <a:pt x="1768361" y="92566"/>
                </a:lnTo>
                <a:lnTo>
                  <a:pt x="1800478" y="56769"/>
                </a:lnTo>
                <a:lnTo>
                  <a:pt x="1854708" y="0"/>
                </a:lnTo>
                <a:close/>
              </a:path>
            </a:pathLst>
          </a:custGeom>
          <a:solidFill>
            <a:srgbClr val="7E7E7E">
              <a:alpha val="34901"/>
            </a:srgbClr>
          </a:solidFill>
        </p:spPr>
        <p:txBody>
          <a:bodyPr wrap="square" lIns="0" tIns="0" rIns="0" bIns="0" rtlCol="0"/>
          <a:lstStyle/>
          <a:p>
            <a:endParaRPr sz="2400"/>
          </a:p>
        </p:txBody>
      </p:sp>
      <p:sp>
        <p:nvSpPr>
          <p:cNvPr id="4" name="object 4"/>
          <p:cNvSpPr txBox="1">
            <a:spLocks noGrp="1"/>
          </p:cNvSpPr>
          <p:nvPr>
            <p:ph type="title"/>
          </p:nvPr>
        </p:nvSpPr>
        <p:spPr>
          <a:xfrm>
            <a:off x="1568432" y="2712756"/>
            <a:ext cx="4011507" cy="1410643"/>
          </a:xfrm>
          <a:prstGeom prst="rect">
            <a:avLst/>
          </a:prstGeom>
        </p:spPr>
        <p:txBody>
          <a:bodyPr vert="horz" wrap="square" lIns="0" tIns="0" rIns="0" bIns="0" rtlCol="0" anchor="ctr" anchorCtr="0">
            <a:spAutoFit/>
          </a:bodyPr>
          <a:lstStyle/>
          <a:p>
            <a:pPr marL="16933" marR="6773">
              <a:lnSpc>
                <a:spcPts val="5467"/>
              </a:lnSpc>
            </a:pPr>
            <a:r>
              <a:rPr sz="5067" spc="-13" dirty="0">
                <a:solidFill>
                  <a:srgbClr val="000000"/>
                </a:solidFill>
                <a:latin typeface="Calibri Light"/>
                <a:cs typeface="Calibri Light"/>
              </a:rPr>
              <a:t>CONTENT  </a:t>
            </a:r>
            <a:r>
              <a:rPr sz="5067" dirty="0">
                <a:solidFill>
                  <a:srgbClr val="000000"/>
                </a:solidFill>
                <a:latin typeface="Calibri Light"/>
                <a:cs typeface="Calibri Light"/>
              </a:rPr>
              <a:t>MAN</a:t>
            </a:r>
            <a:r>
              <a:rPr sz="5067" spc="-27" dirty="0">
                <a:solidFill>
                  <a:srgbClr val="000000"/>
                </a:solidFill>
                <a:latin typeface="Calibri Light"/>
                <a:cs typeface="Calibri Light"/>
              </a:rPr>
              <a:t>A</a:t>
            </a:r>
            <a:r>
              <a:rPr sz="5067" spc="-7" dirty="0">
                <a:solidFill>
                  <a:srgbClr val="000000"/>
                </a:solidFill>
                <a:latin typeface="Calibri Light"/>
                <a:cs typeface="Calibri Light"/>
              </a:rPr>
              <a:t>GEMENT</a:t>
            </a:r>
            <a:endParaRPr sz="5067">
              <a:latin typeface="Calibri Light"/>
              <a:cs typeface="Calibri Light"/>
            </a:endParaRPr>
          </a:p>
        </p:txBody>
      </p:sp>
      <p:sp>
        <p:nvSpPr>
          <p:cNvPr id="5" name="object 5"/>
          <p:cNvSpPr txBox="1"/>
          <p:nvPr/>
        </p:nvSpPr>
        <p:spPr>
          <a:xfrm>
            <a:off x="6639053" y="2819400"/>
            <a:ext cx="3746500" cy="1154162"/>
          </a:xfrm>
          <a:prstGeom prst="rect">
            <a:avLst/>
          </a:prstGeom>
        </p:spPr>
        <p:txBody>
          <a:bodyPr vert="horz" wrap="square" lIns="0" tIns="0" rIns="0" bIns="0" rtlCol="0">
            <a:spAutoFit/>
          </a:bodyPr>
          <a:lstStyle/>
          <a:p>
            <a:pPr marL="16933" marR="6773">
              <a:lnSpc>
                <a:spcPts val="3027"/>
              </a:lnSpc>
            </a:pPr>
            <a:r>
              <a:rPr sz="2800" dirty="0">
                <a:solidFill>
                  <a:srgbClr val="FFFFFF"/>
                </a:solidFill>
                <a:latin typeface="Calibri"/>
                <a:cs typeface="Calibri"/>
              </a:rPr>
              <a:t>A </a:t>
            </a:r>
            <a:r>
              <a:rPr sz="2800" spc="-13" dirty="0">
                <a:solidFill>
                  <a:srgbClr val="FFFFFF"/>
                </a:solidFill>
                <a:latin typeface="Calibri"/>
                <a:cs typeface="Calibri"/>
              </a:rPr>
              <a:t>step-by-step process</a:t>
            </a:r>
            <a:r>
              <a:rPr sz="2800" spc="-100" dirty="0">
                <a:solidFill>
                  <a:srgbClr val="FFFFFF"/>
                </a:solidFill>
                <a:latin typeface="Calibri"/>
                <a:cs typeface="Calibri"/>
              </a:rPr>
              <a:t> </a:t>
            </a:r>
            <a:r>
              <a:rPr sz="2800" spc="-7" dirty="0">
                <a:solidFill>
                  <a:srgbClr val="FFFFFF"/>
                </a:solidFill>
                <a:latin typeface="Calibri"/>
                <a:cs typeface="Calibri"/>
              </a:rPr>
              <a:t>on  </a:t>
            </a:r>
            <a:r>
              <a:rPr sz="2800" spc="-13" dirty="0">
                <a:solidFill>
                  <a:srgbClr val="FFFFFF"/>
                </a:solidFill>
                <a:latin typeface="Calibri"/>
                <a:cs typeface="Calibri"/>
              </a:rPr>
              <a:t>how to </a:t>
            </a:r>
            <a:r>
              <a:rPr sz="2800" spc="-7" dirty="0">
                <a:solidFill>
                  <a:srgbClr val="FFFFFF"/>
                </a:solidFill>
                <a:latin typeface="Calibri"/>
                <a:cs typeface="Calibri"/>
              </a:rPr>
              <a:t>manage </a:t>
            </a:r>
            <a:r>
              <a:rPr sz="2800" dirty="0">
                <a:solidFill>
                  <a:srgbClr val="FFFFFF"/>
                </a:solidFill>
                <a:latin typeface="Calibri"/>
                <a:cs typeface="Calibri"/>
              </a:rPr>
              <a:t>and add  </a:t>
            </a:r>
            <a:r>
              <a:rPr sz="2800" spc="-20" dirty="0">
                <a:solidFill>
                  <a:srgbClr val="FFFFFF"/>
                </a:solidFill>
                <a:latin typeface="Calibri"/>
                <a:cs typeface="Calibri"/>
              </a:rPr>
              <a:t>content to </a:t>
            </a:r>
            <a:r>
              <a:rPr sz="2800" spc="-13" dirty="0">
                <a:solidFill>
                  <a:srgbClr val="FFFFFF"/>
                </a:solidFill>
                <a:latin typeface="Calibri"/>
                <a:cs typeface="Calibri"/>
              </a:rPr>
              <a:t>your</a:t>
            </a:r>
            <a:r>
              <a:rPr sz="2800" spc="-47" dirty="0">
                <a:solidFill>
                  <a:srgbClr val="FFFFFF"/>
                </a:solidFill>
                <a:latin typeface="Calibri"/>
                <a:cs typeface="Calibri"/>
              </a:rPr>
              <a:t> </a:t>
            </a:r>
            <a:r>
              <a:rPr sz="2800" spc="-20" dirty="0">
                <a:solidFill>
                  <a:srgbClr val="FFFFFF"/>
                </a:solidFill>
                <a:latin typeface="Calibri"/>
                <a:cs typeface="Calibri"/>
              </a:rPr>
              <a:t>group</a:t>
            </a:r>
            <a:endParaRPr sz="2800">
              <a:latin typeface="Calibri"/>
              <a:cs typeface="Calibri"/>
            </a:endParaRPr>
          </a:p>
        </p:txBody>
      </p:sp>
      <p:sp>
        <p:nvSpPr>
          <p:cNvPr id="6" name="object 6"/>
          <p:cNvSpPr/>
          <p:nvPr/>
        </p:nvSpPr>
        <p:spPr>
          <a:xfrm>
            <a:off x="10702543" y="1993392"/>
            <a:ext cx="1490133" cy="2871893"/>
          </a:xfrm>
          <a:custGeom>
            <a:avLst/>
            <a:gdLst/>
            <a:ahLst/>
            <a:cxnLst/>
            <a:rect l="l" t="t" r="r" b="b"/>
            <a:pathLst>
              <a:path w="1117600" h="2153920">
                <a:moveTo>
                  <a:pt x="1077468" y="0"/>
                </a:moveTo>
                <a:lnTo>
                  <a:pt x="1029469" y="1049"/>
                </a:lnTo>
                <a:lnTo>
                  <a:pt x="982008" y="4167"/>
                </a:lnTo>
                <a:lnTo>
                  <a:pt x="935129" y="9311"/>
                </a:lnTo>
                <a:lnTo>
                  <a:pt x="888876" y="16436"/>
                </a:lnTo>
                <a:lnTo>
                  <a:pt x="843292" y="25499"/>
                </a:lnTo>
                <a:lnTo>
                  <a:pt x="798422" y="36456"/>
                </a:lnTo>
                <a:lnTo>
                  <a:pt x="754308" y="49263"/>
                </a:lnTo>
                <a:lnTo>
                  <a:pt x="710995" y="63877"/>
                </a:lnTo>
                <a:lnTo>
                  <a:pt x="668526" y="80253"/>
                </a:lnTo>
                <a:lnTo>
                  <a:pt x="626946" y="98348"/>
                </a:lnTo>
                <a:lnTo>
                  <a:pt x="586297" y="118118"/>
                </a:lnTo>
                <a:lnTo>
                  <a:pt x="546625" y="139520"/>
                </a:lnTo>
                <a:lnTo>
                  <a:pt x="507972" y="162509"/>
                </a:lnTo>
                <a:lnTo>
                  <a:pt x="470383" y="187043"/>
                </a:lnTo>
                <a:lnTo>
                  <a:pt x="433900" y="213076"/>
                </a:lnTo>
                <a:lnTo>
                  <a:pt x="398569" y="240565"/>
                </a:lnTo>
                <a:lnTo>
                  <a:pt x="364432" y="269467"/>
                </a:lnTo>
                <a:lnTo>
                  <a:pt x="331534" y="299737"/>
                </a:lnTo>
                <a:lnTo>
                  <a:pt x="299918" y="331333"/>
                </a:lnTo>
                <a:lnTo>
                  <a:pt x="269628" y="364209"/>
                </a:lnTo>
                <a:lnTo>
                  <a:pt x="240708" y="398323"/>
                </a:lnTo>
                <a:lnTo>
                  <a:pt x="213201" y="433631"/>
                </a:lnTo>
                <a:lnTo>
                  <a:pt x="187152" y="470088"/>
                </a:lnTo>
                <a:lnTo>
                  <a:pt x="162604" y="507652"/>
                </a:lnTo>
                <a:lnTo>
                  <a:pt x="139600" y="546277"/>
                </a:lnTo>
                <a:lnTo>
                  <a:pt x="118186" y="585921"/>
                </a:lnTo>
                <a:lnTo>
                  <a:pt x="98404" y="626540"/>
                </a:lnTo>
                <a:lnTo>
                  <a:pt x="80298" y="668090"/>
                </a:lnTo>
                <a:lnTo>
                  <a:pt x="63912" y="710527"/>
                </a:lnTo>
                <a:lnTo>
                  <a:pt x="49290" y="753807"/>
                </a:lnTo>
                <a:lnTo>
                  <a:pt x="36476" y="797887"/>
                </a:lnTo>
                <a:lnTo>
                  <a:pt x="25513" y="842722"/>
                </a:lnTo>
                <a:lnTo>
                  <a:pt x="16445" y="888270"/>
                </a:lnTo>
                <a:lnTo>
                  <a:pt x="9316" y="934486"/>
                </a:lnTo>
                <a:lnTo>
                  <a:pt x="4169" y="981326"/>
                </a:lnTo>
                <a:lnTo>
                  <a:pt x="1049" y="1028747"/>
                </a:lnTo>
                <a:lnTo>
                  <a:pt x="0" y="1076705"/>
                </a:lnTo>
                <a:lnTo>
                  <a:pt x="1049" y="1124664"/>
                </a:lnTo>
                <a:lnTo>
                  <a:pt x="4169" y="1172085"/>
                </a:lnTo>
                <a:lnTo>
                  <a:pt x="9316" y="1218925"/>
                </a:lnTo>
                <a:lnTo>
                  <a:pt x="16445" y="1265141"/>
                </a:lnTo>
                <a:lnTo>
                  <a:pt x="25513" y="1310689"/>
                </a:lnTo>
                <a:lnTo>
                  <a:pt x="36476" y="1355524"/>
                </a:lnTo>
                <a:lnTo>
                  <a:pt x="49290" y="1399604"/>
                </a:lnTo>
                <a:lnTo>
                  <a:pt x="63912" y="1442884"/>
                </a:lnTo>
                <a:lnTo>
                  <a:pt x="80298" y="1485321"/>
                </a:lnTo>
                <a:lnTo>
                  <a:pt x="98404" y="1526871"/>
                </a:lnTo>
                <a:lnTo>
                  <a:pt x="118186" y="1567490"/>
                </a:lnTo>
                <a:lnTo>
                  <a:pt x="139600" y="1607134"/>
                </a:lnTo>
                <a:lnTo>
                  <a:pt x="162604" y="1645759"/>
                </a:lnTo>
                <a:lnTo>
                  <a:pt x="187152" y="1683323"/>
                </a:lnTo>
                <a:lnTo>
                  <a:pt x="213201" y="1719780"/>
                </a:lnTo>
                <a:lnTo>
                  <a:pt x="240708" y="1755088"/>
                </a:lnTo>
                <a:lnTo>
                  <a:pt x="269628" y="1789202"/>
                </a:lnTo>
                <a:lnTo>
                  <a:pt x="299918" y="1822078"/>
                </a:lnTo>
                <a:lnTo>
                  <a:pt x="331534" y="1853674"/>
                </a:lnTo>
                <a:lnTo>
                  <a:pt x="364432" y="1883944"/>
                </a:lnTo>
                <a:lnTo>
                  <a:pt x="398569" y="1912846"/>
                </a:lnTo>
                <a:lnTo>
                  <a:pt x="433900" y="1940335"/>
                </a:lnTo>
                <a:lnTo>
                  <a:pt x="470383" y="1966368"/>
                </a:lnTo>
                <a:lnTo>
                  <a:pt x="507972" y="1990902"/>
                </a:lnTo>
                <a:lnTo>
                  <a:pt x="546625" y="2013891"/>
                </a:lnTo>
                <a:lnTo>
                  <a:pt x="586297" y="2035293"/>
                </a:lnTo>
                <a:lnTo>
                  <a:pt x="626946" y="2055063"/>
                </a:lnTo>
                <a:lnTo>
                  <a:pt x="668526" y="2073158"/>
                </a:lnTo>
                <a:lnTo>
                  <a:pt x="710995" y="2089534"/>
                </a:lnTo>
                <a:lnTo>
                  <a:pt x="754308" y="2104148"/>
                </a:lnTo>
                <a:lnTo>
                  <a:pt x="798422" y="2116955"/>
                </a:lnTo>
                <a:lnTo>
                  <a:pt x="843292" y="2127912"/>
                </a:lnTo>
                <a:lnTo>
                  <a:pt x="888876" y="2136975"/>
                </a:lnTo>
                <a:lnTo>
                  <a:pt x="935129" y="2144100"/>
                </a:lnTo>
                <a:lnTo>
                  <a:pt x="982008" y="2149244"/>
                </a:lnTo>
                <a:lnTo>
                  <a:pt x="1029469" y="2152362"/>
                </a:lnTo>
                <a:lnTo>
                  <a:pt x="1077468" y="2153411"/>
                </a:lnTo>
                <a:lnTo>
                  <a:pt x="1117092" y="2151379"/>
                </a:lnTo>
                <a:lnTo>
                  <a:pt x="1117092" y="2031"/>
                </a:lnTo>
                <a:lnTo>
                  <a:pt x="1077468" y="0"/>
                </a:lnTo>
                <a:close/>
              </a:path>
            </a:pathLst>
          </a:custGeom>
          <a:solidFill>
            <a:srgbClr val="6FAC46">
              <a:alpha val="90194"/>
            </a:srgbClr>
          </a:solidFill>
        </p:spPr>
        <p:txBody>
          <a:bodyPr wrap="square" lIns="0" tIns="0" rIns="0" bIns="0" rtlCol="0"/>
          <a:lstStyle/>
          <a:p>
            <a:endParaRPr sz="2400"/>
          </a:p>
        </p:txBody>
      </p:sp>
      <p:sp>
        <p:nvSpPr>
          <p:cNvPr id="8" name="灯片编号占位符 7"/>
          <p:cNvSpPr>
            <a:spLocks noGrp="1"/>
          </p:cNvSpPr>
          <p:nvPr>
            <p:ph type="sldNum" sz="quarter" idx="7"/>
          </p:nvPr>
        </p:nvSpPr>
        <p:spPr>
          <a:xfrm>
            <a:off x="2570649" y="6343735"/>
            <a:ext cx="2804160" cy="342900"/>
          </a:xfrm>
        </p:spPr>
        <p:txBody>
          <a:bodyPr/>
          <a:lstStyle/>
          <a:p>
            <a:fld id="{B6F15528-21DE-4FAA-801E-634DDDAF4B2B}" type="slidenum">
              <a:rPr lang="en-GB" smtClean="0"/>
              <a:t>61</a:t>
            </a:fld>
            <a:endParaRPr lang="en-GB" dirty="0"/>
          </a:p>
        </p:txBody>
      </p:sp>
    </p:spTree>
    <p:extLst>
      <p:ext uri="{BB962C8B-B14F-4D97-AF65-F5344CB8AC3E}">
        <p14:creationId xmlns:p14="http://schemas.microsoft.com/office/powerpoint/2010/main" val="1760284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A486DEA-A118-488E-9B60-399E1552BECB}"/>
              </a:ext>
            </a:extLst>
          </p:cNvPr>
          <p:cNvSpPr>
            <a:spLocks noGrp="1"/>
          </p:cNvSpPr>
          <p:nvPr>
            <p:ph type="sldNum" sz="quarter" idx="7"/>
          </p:nvPr>
        </p:nvSpPr>
        <p:spPr/>
        <p:txBody>
          <a:bodyPr/>
          <a:lstStyle/>
          <a:p>
            <a:fld id="{B6F15528-21DE-4FAA-801E-634DDDAF4B2B}" type="slidenum">
              <a:rPr lang="en-US" smtClean="0"/>
              <a:t>62</a:t>
            </a:fld>
            <a:endParaRPr lang="en-US"/>
          </a:p>
        </p:txBody>
      </p:sp>
      <p:pic>
        <p:nvPicPr>
          <p:cNvPr id="4" name="Picture 3">
            <a:extLst>
              <a:ext uri="{FF2B5EF4-FFF2-40B4-BE49-F238E27FC236}">
                <a16:creationId xmlns="" xmlns:a16="http://schemas.microsoft.com/office/drawing/2014/main" id="{B091E15E-9883-306A-790E-5D32D36648B5}"/>
              </a:ext>
            </a:extLst>
          </p:cNvPr>
          <p:cNvPicPr>
            <a:picLocks noChangeAspect="1"/>
          </p:cNvPicPr>
          <p:nvPr/>
        </p:nvPicPr>
        <p:blipFill rotWithShape="1">
          <a:blip r:embed="rId2"/>
          <a:srcRect l="29508" t="15502" r="22172" b="12550"/>
          <a:stretch/>
        </p:blipFill>
        <p:spPr>
          <a:xfrm>
            <a:off x="3932420" y="137159"/>
            <a:ext cx="7982916" cy="668289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 xmlns:a16="http://schemas.microsoft.com/office/drawing/2014/main" id="{6C67CDA0-8250-E587-71C6-6435B385482B}"/>
              </a:ext>
            </a:extLst>
          </p:cNvPr>
          <p:cNvSpPr txBox="1"/>
          <p:nvPr/>
        </p:nvSpPr>
        <p:spPr>
          <a:xfrm>
            <a:off x="276664" y="373160"/>
            <a:ext cx="3828292" cy="461665"/>
          </a:xfrm>
          <a:prstGeom prst="rect">
            <a:avLst/>
          </a:prstGeom>
          <a:noFill/>
        </p:spPr>
        <p:txBody>
          <a:bodyPr wrap="none" rtlCol="0">
            <a:spAutoFit/>
          </a:bodyPr>
          <a:lstStyle/>
          <a:p>
            <a:r>
              <a:rPr lang="es-ES" sz="2400" dirty="0" err="1"/>
              <a:t>Group</a:t>
            </a:r>
            <a:r>
              <a:rPr lang="es-ES" sz="2400" dirty="0"/>
              <a:t> </a:t>
            </a:r>
            <a:r>
              <a:rPr lang="es-ES" sz="2400" dirty="0" err="1"/>
              <a:t>Structure</a:t>
            </a:r>
            <a:r>
              <a:rPr lang="es-ES" sz="2400" dirty="0"/>
              <a:t> &amp; Content</a:t>
            </a:r>
            <a:endParaRPr lang="en-US" sz="2400" dirty="0"/>
          </a:p>
        </p:txBody>
      </p:sp>
    </p:spTree>
    <p:extLst>
      <p:ext uri="{BB962C8B-B14F-4D97-AF65-F5344CB8AC3E}">
        <p14:creationId xmlns:p14="http://schemas.microsoft.com/office/powerpoint/2010/main" val="1467226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7539567" cy="6858000"/>
          </a:xfrm>
          <a:custGeom>
            <a:avLst/>
            <a:gdLst/>
            <a:ahLst/>
            <a:cxnLst/>
            <a:rect l="l" t="t" r="r" b="b"/>
            <a:pathLst>
              <a:path w="5654675" h="5143500">
                <a:moveTo>
                  <a:pt x="4794123" y="0"/>
                </a:moveTo>
                <a:lnTo>
                  <a:pt x="0" y="0"/>
                </a:lnTo>
                <a:lnTo>
                  <a:pt x="0" y="5143499"/>
                </a:lnTo>
                <a:lnTo>
                  <a:pt x="4667885" y="5143499"/>
                </a:lnTo>
                <a:lnTo>
                  <a:pt x="5594731" y="2814320"/>
                </a:lnTo>
                <a:lnTo>
                  <a:pt x="5608638" y="2770050"/>
                </a:lnTo>
                <a:lnTo>
                  <a:pt x="5620692" y="2723429"/>
                </a:lnTo>
                <a:lnTo>
                  <a:pt x="5630891" y="2674791"/>
                </a:lnTo>
                <a:lnTo>
                  <a:pt x="5639236" y="2624474"/>
                </a:lnTo>
                <a:lnTo>
                  <a:pt x="5645726" y="2572813"/>
                </a:lnTo>
                <a:lnTo>
                  <a:pt x="5650362" y="2520144"/>
                </a:lnTo>
                <a:lnTo>
                  <a:pt x="5653144" y="2466803"/>
                </a:lnTo>
                <a:lnTo>
                  <a:pt x="5654071" y="2413127"/>
                </a:lnTo>
                <a:lnTo>
                  <a:pt x="5653144" y="2359450"/>
                </a:lnTo>
                <a:lnTo>
                  <a:pt x="5650362" y="2306109"/>
                </a:lnTo>
                <a:lnTo>
                  <a:pt x="5645726" y="2253440"/>
                </a:lnTo>
                <a:lnTo>
                  <a:pt x="5639236" y="2201779"/>
                </a:lnTo>
                <a:lnTo>
                  <a:pt x="5630891" y="2151462"/>
                </a:lnTo>
                <a:lnTo>
                  <a:pt x="5620692" y="2102824"/>
                </a:lnTo>
                <a:lnTo>
                  <a:pt x="5608638" y="2056203"/>
                </a:lnTo>
                <a:lnTo>
                  <a:pt x="5594731" y="2011933"/>
                </a:lnTo>
                <a:lnTo>
                  <a:pt x="4794123" y="0"/>
                </a:lnTo>
                <a:close/>
              </a:path>
            </a:pathLst>
          </a:custGeom>
          <a:solidFill>
            <a:srgbClr val="000000"/>
          </a:solidFill>
        </p:spPr>
        <p:txBody>
          <a:bodyPr wrap="square" lIns="0" tIns="0" rIns="0" bIns="0" rtlCol="0"/>
          <a:lstStyle/>
          <a:p>
            <a:endParaRPr sz="2400"/>
          </a:p>
        </p:txBody>
      </p:sp>
      <p:sp>
        <p:nvSpPr>
          <p:cNvPr id="3" name="object 3"/>
          <p:cNvSpPr/>
          <p:nvPr/>
        </p:nvSpPr>
        <p:spPr>
          <a:xfrm>
            <a:off x="7296531" y="1031241"/>
            <a:ext cx="930487" cy="825500"/>
          </a:xfrm>
          <a:custGeom>
            <a:avLst/>
            <a:gdLst/>
            <a:ahLst/>
            <a:cxnLst/>
            <a:rect l="l" t="t" r="r" b="b"/>
            <a:pathLst>
              <a:path w="697864" h="619125">
                <a:moveTo>
                  <a:pt x="198913" y="618744"/>
                </a:moveTo>
                <a:lnTo>
                  <a:pt x="163552" y="604063"/>
                </a:lnTo>
                <a:lnTo>
                  <a:pt x="69330" y="444172"/>
                </a:lnTo>
                <a:lnTo>
                  <a:pt x="24765" y="366918"/>
                </a:lnTo>
                <a:lnTo>
                  <a:pt x="8346" y="338456"/>
                </a:lnTo>
                <a:lnTo>
                  <a:pt x="6000" y="334391"/>
                </a:lnTo>
                <a:lnTo>
                  <a:pt x="1500" y="322536"/>
                </a:lnTo>
                <a:lnTo>
                  <a:pt x="0" y="309372"/>
                </a:lnTo>
                <a:lnTo>
                  <a:pt x="1500" y="296207"/>
                </a:lnTo>
                <a:lnTo>
                  <a:pt x="6000" y="284353"/>
                </a:lnTo>
                <a:lnTo>
                  <a:pt x="92785" y="133911"/>
                </a:lnTo>
                <a:lnTo>
                  <a:pt x="137350" y="56657"/>
                </a:lnTo>
                <a:lnTo>
                  <a:pt x="163552" y="14680"/>
                </a:lnTo>
                <a:lnTo>
                  <a:pt x="198913" y="0"/>
                </a:lnTo>
                <a:lnTo>
                  <a:pt x="372409" y="0"/>
                </a:lnTo>
                <a:lnTo>
                  <a:pt x="461502" y="0"/>
                </a:lnTo>
                <a:lnTo>
                  <a:pt x="494325" y="0"/>
                </a:lnTo>
                <a:lnTo>
                  <a:pt x="499014" y="0"/>
                </a:lnTo>
                <a:lnTo>
                  <a:pt x="510952" y="1877"/>
                </a:lnTo>
                <a:lnTo>
                  <a:pt x="628598" y="174571"/>
                </a:lnTo>
                <a:lnTo>
                  <a:pt x="673163" y="251825"/>
                </a:lnTo>
                <a:lnTo>
                  <a:pt x="689582" y="280287"/>
                </a:lnTo>
                <a:lnTo>
                  <a:pt x="691927" y="284353"/>
                </a:lnTo>
                <a:lnTo>
                  <a:pt x="695928" y="296207"/>
                </a:lnTo>
                <a:lnTo>
                  <a:pt x="697261" y="309372"/>
                </a:lnTo>
                <a:lnTo>
                  <a:pt x="695928" y="322536"/>
                </a:lnTo>
                <a:lnTo>
                  <a:pt x="691927" y="334391"/>
                </a:lnTo>
                <a:lnTo>
                  <a:pt x="605143" y="484832"/>
                </a:lnTo>
                <a:lnTo>
                  <a:pt x="560578" y="562086"/>
                </a:lnTo>
                <a:lnTo>
                  <a:pt x="533876" y="604063"/>
                </a:lnTo>
                <a:lnTo>
                  <a:pt x="499014" y="618744"/>
                </a:lnTo>
                <a:lnTo>
                  <a:pt x="198913" y="618744"/>
                </a:lnTo>
                <a:close/>
              </a:path>
            </a:pathLst>
          </a:custGeom>
          <a:ln w="28956">
            <a:solidFill>
              <a:srgbClr val="000000"/>
            </a:solidFill>
          </a:ln>
        </p:spPr>
        <p:txBody>
          <a:bodyPr wrap="square" lIns="0" tIns="0" rIns="0" bIns="0" rtlCol="0"/>
          <a:lstStyle/>
          <a:p>
            <a:endParaRPr sz="2400"/>
          </a:p>
        </p:txBody>
      </p:sp>
      <p:sp>
        <p:nvSpPr>
          <p:cNvPr id="4" name="object 4"/>
          <p:cNvSpPr/>
          <p:nvPr/>
        </p:nvSpPr>
        <p:spPr>
          <a:xfrm>
            <a:off x="8096672" y="681735"/>
            <a:ext cx="758613" cy="673100"/>
          </a:xfrm>
          <a:custGeom>
            <a:avLst/>
            <a:gdLst/>
            <a:ahLst/>
            <a:cxnLst/>
            <a:rect l="l" t="t" r="r" b="b"/>
            <a:pathLst>
              <a:path w="568959" h="504825">
                <a:moveTo>
                  <a:pt x="162179" y="504444"/>
                </a:moveTo>
                <a:lnTo>
                  <a:pt x="127254" y="484759"/>
                </a:lnTo>
                <a:lnTo>
                  <a:pt x="56548" y="362144"/>
                </a:lnTo>
                <a:lnTo>
                  <a:pt x="20240" y="299180"/>
                </a:lnTo>
                <a:lnTo>
                  <a:pt x="6863" y="275982"/>
                </a:lnTo>
                <a:lnTo>
                  <a:pt x="4953" y="272669"/>
                </a:lnTo>
                <a:lnTo>
                  <a:pt x="1238" y="262993"/>
                </a:lnTo>
                <a:lnTo>
                  <a:pt x="0" y="252222"/>
                </a:lnTo>
                <a:lnTo>
                  <a:pt x="1238" y="241450"/>
                </a:lnTo>
                <a:lnTo>
                  <a:pt x="4953" y="231775"/>
                </a:lnTo>
                <a:lnTo>
                  <a:pt x="75658" y="109160"/>
                </a:lnTo>
                <a:lnTo>
                  <a:pt x="111966" y="46196"/>
                </a:lnTo>
                <a:lnTo>
                  <a:pt x="125343" y="22998"/>
                </a:lnTo>
                <a:lnTo>
                  <a:pt x="162179" y="0"/>
                </a:lnTo>
                <a:lnTo>
                  <a:pt x="303589" y="0"/>
                </a:lnTo>
                <a:lnTo>
                  <a:pt x="376205" y="0"/>
                </a:lnTo>
                <a:lnTo>
                  <a:pt x="402959" y="0"/>
                </a:lnTo>
                <a:lnTo>
                  <a:pt x="406781" y="0"/>
                </a:lnTo>
                <a:lnTo>
                  <a:pt x="416506" y="1539"/>
                </a:lnTo>
                <a:lnTo>
                  <a:pt x="426386" y="5746"/>
                </a:lnTo>
                <a:lnTo>
                  <a:pt x="435195" y="12001"/>
                </a:lnTo>
                <a:lnTo>
                  <a:pt x="441705" y="19685"/>
                </a:lnTo>
                <a:lnTo>
                  <a:pt x="512411" y="142299"/>
                </a:lnTo>
                <a:lnTo>
                  <a:pt x="548719" y="205263"/>
                </a:lnTo>
                <a:lnTo>
                  <a:pt x="562096" y="228461"/>
                </a:lnTo>
                <a:lnTo>
                  <a:pt x="564006" y="231775"/>
                </a:lnTo>
                <a:lnTo>
                  <a:pt x="567293" y="241450"/>
                </a:lnTo>
                <a:lnTo>
                  <a:pt x="568388" y="252222"/>
                </a:lnTo>
                <a:lnTo>
                  <a:pt x="567293" y="262993"/>
                </a:lnTo>
                <a:lnTo>
                  <a:pt x="564006" y="272669"/>
                </a:lnTo>
                <a:lnTo>
                  <a:pt x="493301" y="395283"/>
                </a:lnTo>
                <a:lnTo>
                  <a:pt x="456993" y="458247"/>
                </a:lnTo>
                <a:lnTo>
                  <a:pt x="443616" y="481445"/>
                </a:lnTo>
                <a:lnTo>
                  <a:pt x="441705" y="484759"/>
                </a:lnTo>
                <a:lnTo>
                  <a:pt x="435195" y="492442"/>
                </a:lnTo>
                <a:lnTo>
                  <a:pt x="426386" y="498697"/>
                </a:lnTo>
                <a:lnTo>
                  <a:pt x="416506" y="502904"/>
                </a:lnTo>
                <a:lnTo>
                  <a:pt x="406781" y="504444"/>
                </a:lnTo>
                <a:lnTo>
                  <a:pt x="162179" y="504444"/>
                </a:lnTo>
                <a:close/>
              </a:path>
            </a:pathLst>
          </a:custGeom>
          <a:ln w="28956">
            <a:solidFill>
              <a:srgbClr val="000000"/>
            </a:solidFill>
          </a:ln>
        </p:spPr>
        <p:txBody>
          <a:bodyPr wrap="square" lIns="0" tIns="0" rIns="0" bIns="0" rtlCol="0"/>
          <a:lstStyle/>
          <a:p>
            <a:endParaRPr sz="2400"/>
          </a:p>
        </p:txBody>
      </p:sp>
      <p:sp>
        <p:nvSpPr>
          <p:cNvPr id="5" name="object 5"/>
          <p:cNvSpPr txBox="1"/>
          <p:nvPr/>
        </p:nvSpPr>
        <p:spPr>
          <a:xfrm>
            <a:off x="876334" y="2273807"/>
            <a:ext cx="5402580" cy="2103140"/>
          </a:xfrm>
          <a:prstGeom prst="rect">
            <a:avLst/>
          </a:prstGeom>
        </p:spPr>
        <p:txBody>
          <a:bodyPr vert="horz" wrap="square" lIns="0" tIns="0" rIns="0" bIns="0" rtlCol="0">
            <a:spAutoFit/>
          </a:bodyPr>
          <a:lstStyle/>
          <a:p>
            <a:pPr marL="815320">
              <a:lnSpc>
                <a:spcPts val="8206"/>
              </a:lnSpc>
            </a:pPr>
            <a:r>
              <a:rPr sz="7200" dirty="0">
                <a:solidFill>
                  <a:srgbClr val="FFFFFF"/>
                </a:solidFill>
                <a:latin typeface="Calibri Light"/>
                <a:cs typeface="Calibri Light"/>
              </a:rPr>
              <a:t>EDIT</a:t>
            </a:r>
            <a:r>
              <a:rPr sz="7200" spc="-133" dirty="0">
                <a:solidFill>
                  <a:srgbClr val="FFFFFF"/>
                </a:solidFill>
                <a:latin typeface="Calibri Light"/>
                <a:cs typeface="Calibri Light"/>
              </a:rPr>
              <a:t> </a:t>
            </a:r>
            <a:r>
              <a:rPr sz="7200" spc="-20" dirty="0">
                <a:solidFill>
                  <a:srgbClr val="FFFFFF"/>
                </a:solidFill>
                <a:latin typeface="Calibri Light"/>
                <a:cs typeface="Calibri Light"/>
              </a:rPr>
              <a:t>GROUP</a:t>
            </a:r>
            <a:endParaRPr sz="7200">
              <a:latin typeface="Calibri Light"/>
              <a:cs typeface="Calibri Light"/>
            </a:endParaRPr>
          </a:p>
          <a:p>
            <a:pPr marL="16933">
              <a:lnSpc>
                <a:spcPts val="8206"/>
              </a:lnSpc>
            </a:pPr>
            <a:r>
              <a:rPr sz="7200" spc="-7" dirty="0">
                <a:solidFill>
                  <a:srgbClr val="FFFFFF"/>
                </a:solidFill>
                <a:latin typeface="Calibri Light"/>
                <a:cs typeface="Calibri Light"/>
              </a:rPr>
              <a:t>IN</a:t>
            </a:r>
            <a:r>
              <a:rPr sz="7200" spc="-67" dirty="0">
                <a:solidFill>
                  <a:srgbClr val="FFFFFF"/>
                </a:solidFill>
                <a:latin typeface="Calibri Light"/>
                <a:cs typeface="Calibri Light"/>
              </a:rPr>
              <a:t>F</a:t>
            </a:r>
            <a:r>
              <a:rPr sz="7200" spc="-7" dirty="0">
                <a:solidFill>
                  <a:srgbClr val="FFFFFF"/>
                </a:solidFill>
                <a:latin typeface="Calibri Light"/>
                <a:cs typeface="Calibri Light"/>
              </a:rPr>
              <a:t>ORM</a:t>
            </a:r>
            <a:r>
              <a:rPr sz="7200" spc="-553" dirty="0">
                <a:solidFill>
                  <a:srgbClr val="FFFFFF"/>
                </a:solidFill>
                <a:latin typeface="Calibri Light"/>
                <a:cs typeface="Calibri Light"/>
              </a:rPr>
              <a:t>A</a:t>
            </a:r>
            <a:r>
              <a:rPr sz="7200" spc="-7" dirty="0">
                <a:solidFill>
                  <a:srgbClr val="FFFFFF"/>
                </a:solidFill>
                <a:latin typeface="Calibri Light"/>
                <a:cs typeface="Calibri Light"/>
              </a:rPr>
              <a:t>TION</a:t>
            </a:r>
            <a:endParaRPr sz="7200">
              <a:latin typeface="Calibri Light"/>
              <a:cs typeface="Calibri Light"/>
            </a:endParaRPr>
          </a:p>
        </p:txBody>
      </p:sp>
      <p:sp>
        <p:nvSpPr>
          <p:cNvPr id="7" name="灯片编号占位符 6"/>
          <p:cNvSpPr>
            <a:spLocks noGrp="1"/>
          </p:cNvSpPr>
          <p:nvPr>
            <p:ph type="sldNum" sz="quarter" idx="7"/>
          </p:nvPr>
        </p:nvSpPr>
        <p:spPr>
          <a:xfrm>
            <a:off x="4078919" y="6515100"/>
            <a:ext cx="2804160" cy="342900"/>
          </a:xfrm>
        </p:spPr>
        <p:txBody>
          <a:bodyPr/>
          <a:lstStyle/>
          <a:p>
            <a:fld id="{B6F15528-21DE-4FAA-801E-634DDDAF4B2B}" type="slidenum">
              <a:rPr lang="en-GB" smtClean="0"/>
              <a:t>63</a:t>
            </a:fld>
            <a:endParaRPr lang="en-GB"/>
          </a:p>
        </p:txBody>
      </p:sp>
    </p:spTree>
    <p:extLst>
      <p:ext uri="{BB962C8B-B14F-4D97-AF65-F5344CB8AC3E}">
        <p14:creationId xmlns:p14="http://schemas.microsoft.com/office/powerpoint/2010/main" val="761956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474134" y="697871"/>
            <a:ext cx="15312813" cy="574453"/>
          </a:xfrm>
          <a:prstGeom prst="rect">
            <a:avLst/>
          </a:prstGeom>
        </p:spPr>
        <p:txBody>
          <a:bodyPr vert="horz" wrap="square" lIns="0" tIns="0" rIns="0" bIns="0" rtlCol="0" anchor="ctr" anchorCtr="0">
            <a:spAutoFit/>
          </a:bodyPr>
          <a:lstStyle/>
          <a:p>
            <a:pPr marL="220974"/>
            <a:r>
              <a:rPr sz="3733" spc="-7" dirty="0">
                <a:latin typeface="Segoe UI Symbol"/>
                <a:cs typeface="Segoe UI Symbol"/>
              </a:rPr>
              <a:t>➔</a:t>
            </a:r>
            <a:r>
              <a:rPr sz="3733" spc="-500" dirty="0">
                <a:latin typeface="Segoe UI Symbol"/>
                <a:cs typeface="Segoe UI Symbol"/>
              </a:rPr>
              <a:t> </a:t>
            </a:r>
            <a:r>
              <a:rPr spc="-200" dirty="0"/>
              <a:t>On</a:t>
            </a:r>
            <a:r>
              <a:rPr spc="-293" dirty="0"/>
              <a:t> </a:t>
            </a:r>
            <a:r>
              <a:rPr spc="-87" dirty="0"/>
              <a:t>the</a:t>
            </a:r>
            <a:r>
              <a:rPr spc="-293" dirty="0"/>
              <a:t> </a:t>
            </a:r>
            <a:r>
              <a:rPr spc="-133" dirty="0"/>
              <a:t>sidebar,</a:t>
            </a:r>
            <a:r>
              <a:rPr spc="-272" dirty="0"/>
              <a:t> </a:t>
            </a:r>
            <a:r>
              <a:rPr spc="-87" dirty="0"/>
              <a:t>click</a:t>
            </a:r>
            <a:r>
              <a:rPr spc="-293" dirty="0"/>
              <a:t> </a:t>
            </a:r>
            <a:r>
              <a:rPr spc="-127" dirty="0"/>
              <a:t>on</a:t>
            </a:r>
            <a:r>
              <a:rPr spc="-300" dirty="0"/>
              <a:t> </a:t>
            </a:r>
            <a:r>
              <a:rPr b="0" spc="-20" dirty="0">
                <a:latin typeface="Calibri Light"/>
                <a:cs typeface="Calibri Light"/>
              </a:rPr>
              <a:t>Groups</a:t>
            </a:r>
            <a:endParaRPr sz="3733">
              <a:latin typeface="Calibri Light"/>
              <a:cs typeface="Calibri Light"/>
            </a:endParaRPr>
          </a:p>
        </p:txBody>
      </p:sp>
      <p:sp>
        <p:nvSpPr>
          <p:cNvPr id="4" name="object 4"/>
          <p:cNvSpPr/>
          <p:nvPr/>
        </p:nvSpPr>
        <p:spPr>
          <a:xfrm>
            <a:off x="1619503" y="1239485"/>
            <a:ext cx="9192768" cy="515315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879600" y="1499615"/>
            <a:ext cx="8432800" cy="439318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675384" y="2106167"/>
            <a:ext cx="1022773" cy="213360"/>
          </a:xfrm>
          <a:custGeom>
            <a:avLst/>
            <a:gdLst/>
            <a:ahLst/>
            <a:cxnLst/>
            <a:rect l="l" t="t" r="r" b="b"/>
            <a:pathLst>
              <a:path w="767080" h="160019">
                <a:moveTo>
                  <a:pt x="0" y="160020"/>
                </a:moveTo>
                <a:lnTo>
                  <a:pt x="766572" y="160020"/>
                </a:lnTo>
                <a:lnTo>
                  <a:pt x="766572" y="0"/>
                </a:lnTo>
                <a:lnTo>
                  <a:pt x="0" y="0"/>
                </a:lnTo>
                <a:lnTo>
                  <a:pt x="0" y="160020"/>
                </a:lnTo>
                <a:close/>
              </a:path>
            </a:pathLst>
          </a:custGeom>
          <a:ln w="19811">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64</a:t>
            </a:fld>
            <a:endParaRPr lang="en-US" altLang="zh-CN"/>
          </a:p>
        </p:txBody>
      </p:sp>
    </p:spTree>
    <p:extLst>
      <p:ext uri="{BB962C8B-B14F-4D97-AF65-F5344CB8AC3E}">
        <p14:creationId xmlns:p14="http://schemas.microsoft.com/office/powerpoint/2010/main" val="498311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0" y="2260569"/>
            <a:ext cx="2206413" cy="1921488"/>
          </a:xfrm>
          <a:prstGeom prst="rect">
            <a:avLst/>
          </a:prstGeom>
        </p:spPr>
        <p:txBody>
          <a:bodyPr vert="horz" wrap="square" lIns="0" tIns="0" rIns="0" bIns="0" rtlCol="0" anchor="ctr" anchorCtr="0">
            <a:spAutoFit/>
          </a:bodyPr>
          <a:lstStyle/>
          <a:p>
            <a:pPr marL="16933">
              <a:lnSpc>
                <a:spcPts val="4253"/>
              </a:lnSpc>
            </a:pPr>
            <a:r>
              <a:rPr sz="3600" spc="-7" dirty="0">
                <a:latin typeface="Segoe UI Symbol"/>
                <a:cs typeface="Segoe UI Symbol"/>
              </a:rPr>
              <a:t>➔</a:t>
            </a:r>
            <a:r>
              <a:rPr sz="3600" spc="-753" dirty="0">
                <a:latin typeface="Segoe UI Symbol"/>
                <a:cs typeface="Segoe UI Symbol"/>
              </a:rPr>
              <a:t> </a:t>
            </a:r>
            <a:r>
              <a:rPr spc="-147" dirty="0"/>
              <a:t>Click </a:t>
            </a:r>
            <a:r>
              <a:rPr spc="-133" dirty="0"/>
              <a:t>on</a:t>
            </a:r>
            <a:endParaRPr dirty="0">
              <a:latin typeface="Segoe UI Symbol"/>
              <a:cs typeface="Segoe UI Symbol"/>
            </a:endParaRPr>
          </a:p>
          <a:p>
            <a:pPr marL="748435" marR="193882" indent="-847" algn="ctr">
              <a:lnSpc>
                <a:spcPct val="90600"/>
              </a:lnSpc>
              <a:spcBef>
                <a:spcPts val="180"/>
              </a:spcBef>
            </a:pPr>
            <a:r>
              <a:rPr spc="-47" dirty="0"/>
              <a:t>your  </a:t>
            </a:r>
            <a:r>
              <a:rPr spc="-160" dirty="0"/>
              <a:t>Group  </a:t>
            </a:r>
            <a:r>
              <a:rPr spc="-133" dirty="0"/>
              <a:t>name</a:t>
            </a:r>
            <a:endParaRPr dirty="0"/>
          </a:p>
        </p:txBody>
      </p:sp>
      <p:sp>
        <p:nvSpPr>
          <p:cNvPr id="4" name="object 4"/>
          <p:cNvSpPr/>
          <p:nvPr/>
        </p:nvSpPr>
        <p:spPr>
          <a:xfrm>
            <a:off x="4216570" y="974399"/>
            <a:ext cx="7969689" cy="4336869"/>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5242995" y="2260569"/>
            <a:ext cx="1264073" cy="384387"/>
          </a:xfrm>
          <a:custGeom>
            <a:avLst/>
            <a:gdLst/>
            <a:ahLst/>
            <a:cxnLst/>
            <a:rect l="l" t="t" r="r" b="b"/>
            <a:pathLst>
              <a:path w="948054" h="288289">
                <a:moveTo>
                  <a:pt x="0" y="288036"/>
                </a:moveTo>
                <a:lnTo>
                  <a:pt x="947927" y="288036"/>
                </a:lnTo>
                <a:lnTo>
                  <a:pt x="947927" y="0"/>
                </a:lnTo>
                <a:lnTo>
                  <a:pt x="0" y="0"/>
                </a:lnTo>
                <a:lnTo>
                  <a:pt x="0" y="288036"/>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65</a:t>
            </a:fld>
            <a:endParaRPr lang="en-US" altLang="zh-CN"/>
          </a:p>
        </p:txBody>
      </p:sp>
    </p:spTree>
    <p:extLst>
      <p:ext uri="{BB962C8B-B14F-4D97-AF65-F5344CB8AC3E}">
        <p14:creationId xmlns:p14="http://schemas.microsoft.com/office/powerpoint/2010/main" val="371407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1034711" y="39400"/>
            <a:ext cx="10362353"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87" dirty="0">
                <a:latin typeface="Segoe UI Symbol"/>
                <a:cs typeface="Segoe UI Symbol"/>
              </a:rPr>
              <a:t> </a:t>
            </a:r>
            <a:r>
              <a:rPr sz="2933" spc="-47" dirty="0"/>
              <a:t>Edit</a:t>
            </a:r>
            <a:r>
              <a:rPr sz="2933" spc="-267" dirty="0"/>
              <a:t> </a:t>
            </a:r>
            <a:r>
              <a:rPr sz="2933" spc="-47" dirty="0"/>
              <a:t>your</a:t>
            </a:r>
            <a:r>
              <a:rPr sz="2933" spc="-253" dirty="0"/>
              <a:t> </a:t>
            </a:r>
            <a:r>
              <a:rPr sz="2933" spc="-160" dirty="0"/>
              <a:t>Group</a:t>
            </a:r>
            <a:r>
              <a:rPr sz="2933" spc="-253" dirty="0"/>
              <a:t> </a:t>
            </a:r>
            <a:r>
              <a:rPr sz="2933" spc="-87" dirty="0"/>
              <a:t>information</a:t>
            </a:r>
            <a:r>
              <a:rPr sz="2933" spc="-253" dirty="0"/>
              <a:t> </a:t>
            </a:r>
            <a:r>
              <a:rPr sz="2933" spc="-133" dirty="0"/>
              <a:t>(Group</a:t>
            </a:r>
            <a:r>
              <a:rPr sz="2933" spc="-253" dirty="0"/>
              <a:t> </a:t>
            </a:r>
            <a:r>
              <a:rPr sz="2933" spc="-140" dirty="0"/>
              <a:t>admin,</a:t>
            </a:r>
            <a:r>
              <a:rPr sz="2933" spc="-267" dirty="0"/>
              <a:t> </a:t>
            </a:r>
            <a:r>
              <a:rPr sz="2933" spc="-73" dirty="0"/>
              <a:t>year,</a:t>
            </a:r>
            <a:r>
              <a:rPr sz="2933" spc="-247" dirty="0"/>
              <a:t> </a:t>
            </a:r>
            <a:r>
              <a:rPr sz="2933" spc="-7" dirty="0"/>
              <a:t>visibility)</a:t>
            </a:r>
            <a:endParaRPr sz="2933" dirty="0">
              <a:latin typeface="Segoe UI Symbol"/>
              <a:cs typeface="Segoe UI Symbol"/>
            </a:endParaRPr>
          </a:p>
        </p:txBody>
      </p:sp>
      <p:sp>
        <p:nvSpPr>
          <p:cNvPr id="4" name="object 4"/>
          <p:cNvSpPr/>
          <p:nvPr/>
        </p:nvSpPr>
        <p:spPr>
          <a:xfrm>
            <a:off x="1611376" y="1292317"/>
            <a:ext cx="9209024" cy="515315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371600" y="792480"/>
            <a:ext cx="9209024" cy="533612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31824" y="3464447"/>
            <a:ext cx="6979920" cy="406400"/>
          </a:xfrm>
          <a:custGeom>
            <a:avLst/>
            <a:gdLst/>
            <a:ahLst/>
            <a:cxnLst/>
            <a:rect l="l" t="t" r="r" b="b"/>
            <a:pathLst>
              <a:path w="5234940" h="304800">
                <a:moveTo>
                  <a:pt x="0" y="304800"/>
                </a:moveTo>
                <a:lnTo>
                  <a:pt x="5234940" y="304800"/>
                </a:lnTo>
                <a:lnTo>
                  <a:pt x="5234940" y="0"/>
                </a:lnTo>
                <a:lnTo>
                  <a:pt x="0" y="0"/>
                </a:lnTo>
                <a:lnTo>
                  <a:pt x="0" y="304800"/>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1131824" y="4001608"/>
            <a:ext cx="6979920" cy="406400"/>
          </a:xfrm>
          <a:custGeom>
            <a:avLst/>
            <a:gdLst/>
            <a:ahLst/>
            <a:cxnLst/>
            <a:rect l="l" t="t" r="r" b="b"/>
            <a:pathLst>
              <a:path w="5234940" h="304800">
                <a:moveTo>
                  <a:pt x="0" y="304800"/>
                </a:moveTo>
                <a:lnTo>
                  <a:pt x="5234940" y="304800"/>
                </a:lnTo>
                <a:lnTo>
                  <a:pt x="5234940" y="0"/>
                </a:lnTo>
                <a:lnTo>
                  <a:pt x="0" y="0"/>
                </a:lnTo>
                <a:lnTo>
                  <a:pt x="0" y="304800"/>
                </a:lnTo>
                <a:close/>
              </a:path>
            </a:pathLst>
          </a:custGeom>
          <a:ln w="19812">
            <a:solidFill>
              <a:srgbClr val="FF0000"/>
            </a:solidFill>
          </a:ln>
        </p:spPr>
        <p:txBody>
          <a:bodyPr wrap="square" lIns="0" tIns="0" rIns="0" bIns="0" rtlCol="0"/>
          <a:lstStyle/>
          <a:p>
            <a:endParaRPr sz="2400"/>
          </a:p>
        </p:txBody>
      </p:sp>
      <p:sp>
        <p:nvSpPr>
          <p:cNvPr id="8" name="object 8"/>
          <p:cNvSpPr/>
          <p:nvPr/>
        </p:nvSpPr>
        <p:spPr>
          <a:xfrm>
            <a:off x="1131824" y="4538769"/>
            <a:ext cx="6979920" cy="404707"/>
          </a:xfrm>
          <a:custGeom>
            <a:avLst/>
            <a:gdLst/>
            <a:ahLst/>
            <a:cxnLst/>
            <a:rect l="l" t="t" r="r" b="b"/>
            <a:pathLst>
              <a:path w="5234940" h="303529">
                <a:moveTo>
                  <a:pt x="0" y="303276"/>
                </a:moveTo>
                <a:lnTo>
                  <a:pt x="5234940" y="303276"/>
                </a:lnTo>
                <a:lnTo>
                  <a:pt x="5234940" y="0"/>
                </a:lnTo>
                <a:lnTo>
                  <a:pt x="0" y="0"/>
                </a:lnTo>
                <a:lnTo>
                  <a:pt x="0" y="303276"/>
                </a:lnTo>
                <a:close/>
              </a:path>
            </a:pathLst>
          </a:custGeom>
          <a:ln w="19812">
            <a:solidFill>
              <a:srgbClr val="FF0000"/>
            </a:solidFill>
          </a:ln>
        </p:spPr>
        <p:txBody>
          <a:bodyPr wrap="square" lIns="0" tIns="0" rIns="0" bIns="0" rtlCol="0"/>
          <a:lstStyle/>
          <a:p>
            <a:endParaRPr sz="2400"/>
          </a:p>
        </p:txBody>
      </p:sp>
      <p:sp>
        <p:nvSpPr>
          <p:cNvPr id="10" name="灯片编号占位符 9"/>
          <p:cNvSpPr>
            <a:spLocks noGrp="1"/>
          </p:cNvSpPr>
          <p:nvPr>
            <p:ph type="sldNum" sz="quarter" idx="12"/>
          </p:nvPr>
        </p:nvSpPr>
        <p:spPr/>
        <p:txBody>
          <a:bodyPr/>
          <a:lstStyle/>
          <a:p>
            <a:fld id="{49AE70B2-8BF9-45C0-BB95-33D1B9D3A854}" type="slidenum">
              <a:rPr lang="zh-CN" altLang="en-US" smtClean="0"/>
              <a:t>66</a:t>
            </a:fld>
            <a:endParaRPr lang="en-US" altLang="zh-CN"/>
          </a:p>
        </p:txBody>
      </p:sp>
    </p:spTree>
    <p:extLst>
      <p:ext uri="{BB962C8B-B14F-4D97-AF65-F5344CB8AC3E}">
        <p14:creationId xmlns:p14="http://schemas.microsoft.com/office/powerpoint/2010/main" val="1011035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242588"/>
            <a:ext cx="1771227" cy="2012795"/>
          </a:xfrm>
          <a:prstGeom prst="rect">
            <a:avLst/>
          </a:prstGeom>
        </p:spPr>
        <p:txBody>
          <a:bodyPr vert="horz" wrap="square" lIns="0" tIns="0" rIns="0" bIns="0" rtlCol="0" anchor="ctr" anchorCtr="0">
            <a:spAutoFit/>
          </a:bodyPr>
          <a:lstStyle/>
          <a:p>
            <a:pPr marL="359824" marR="6773" indent="-343738">
              <a:lnSpc>
                <a:spcPct val="90300"/>
              </a:lnSpc>
            </a:pPr>
            <a:r>
              <a:rPr sz="3733" spc="-7" dirty="0">
                <a:latin typeface="Segoe UI Symbol"/>
                <a:cs typeface="Segoe UI Symbol"/>
              </a:rPr>
              <a:t>➔ </a:t>
            </a:r>
            <a:r>
              <a:rPr sz="3600" spc="-147" dirty="0"/>
              <a:t>Click  </a:t>
            </a:r>
            <a:r>
              <a:rPr sz="3600" b="0" dirty="0">
                <a:latin typeface="Calibri Light"/>
                <a:cs typeface="Calibri Light"/>
              </a:rPr>
              <a:t>upd</a:t>
            </a:r>
            <a:r>
              <a:rPr sz="3600" b="0" spc="-33" dirty="0">
                <a:latin typeface="Calibri Light"/>
                <a:cs typeface="Calibri Light"/>
              </a:rPr>
              <a:t>at</a:t>
            </a:r>
            <a:r>
              <a:rPr sz="3600" b="0" dirty="0">
                <a:latin typeface="Calibri Light"/>
                <a:cs typeface="Calibri Light"/>
              </a:rPr>
              <a:t>e</a:t>
            </a:r>
            <a:r>
              <a:rPr sz="3600" spc="-380" dirty="0"/>
              <a:t>,  </a:t>
            </a:r>
            <a:r>
              <a:rPr sz="3600" spc="-127" dirty="0"/>
              <a:t>once  </a:t>
            </a:r>
            <a:r>
              <a:rPr sz="3600" spc="-133" dirty="0"/>
              <a:t>done</a:t>
            </a:r>
            <a:endParaRPr sz="3600">
              <a:latin typeface="Calibri Light"/>
              <a:cs typeface="Calibri Light"/>
            </a:endParaRPr>
          </a:p>
        </p:txBody>
      </p:sp>
      <p:sp>
        <p:nvSpPr>
          <p:cNvPr id="4" name="object 4"/>
          <p:cNvSpPr/>
          <p:nvPr/>
        </p:nvSpPr>
        <p:spPr>
          <a:xfrm>
            <a:off x="4517137" y="1404179"/>
            <a:ext cx="7540751" cy="4285319"/>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37938" y="680178"/>
            <a:ext cx="7954062" cy="4509550"/>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122933" y="707982"/>
            <a:ext cx="616373" cy="392853"/>
          </a:xfrm>
          <a:custGeom>
            <a:avLst/>
            <a:gdLst/>
            <a:ahLst/>
            <a:cxnLst/>
            <a:rect l="l" t="t" r="r" b="b"/>
            <a:pathLst>
              <a:path w="462279" h="294640">
                <a:moveTo>
                  <a:pt x="0" y="294132"/>
                </a:moveTo>
                <a:lnTo>
                  <a:pt x="461772" y="294132"/>
                </a:lnTo>
                <a:lnTo>
                  <a:pt x="461772" y="0"/>
                </a:lnTo>
                <a:lnTo>
                  <a:pt x="0" y="0"/>
                </a:lnTo>
                <a:lnTo>
                  <a:pt x="0" y="294132"/>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67</a:t>
            </a:fld>
            <a:endParaRPr lang="en-US" altLang="zh-CN"/>
          </a:p>
        </p:txBody>
      </p:sp>
    </p:spTree>
    <p:extLst>
      <p:ext uri="{BB962C8B-B14F-4D97-AF65-F5344CB8AC3E}">
        <p14:creationId xmlns:p14="http://schemas.microsoft.com/office/powerpoint/2010/main" val="2306588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4447" y="6097"/>
            <a:ext cx="6068060" cy="6852073"/>
          </a:xfrm>
          <a:custGeom>
            <a:avLst/>
            <a:gdLst/>
            <a:ahLst/>
            <a:cxnLst/>
            <a:rect l="l" t="t" r="r" b="b"/>
            <a:pathLst>
              <a:path w="4551045" h="5139055">
                <a:moveTo>
                  <a:pt x="4550663"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7"/>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2"/>
                </a:lnTo>
                <a:lnTo>
                  <a:pt x="710231" y="4627489"/>
                </a:lnTo>
                <a:lnTo>
                  <a:pt x="740157" y="4665008"/>
                </a:lnTo>
                <a:lnTo>
                  <a:pt x="770610" y="4702084"/>
                </a:lnTo>
                <a:lnTo>
                  <a:pt x="801583" y="4738710"/>
                </a:lnTo>
                <a:lnTo>
                  <a:pt x="833071" y="4774882"/>
                </a:lnTo>
                <a:lnTo>
                  <a:pt x="865069" y="4810593"/>
                </a:lnTo>
                <a:lnTo>
                  <a:pt x="897571" y="4845838"/>
                </a:lnTo>
                <a:lnTo>
                  <a:pt x="930572" y="4880611"/>
                </a:lnTo>
                <a:lnTo>
                  <a:pt x="964064" y="4914907"/>
                </a:lnTo>
                <a:lnTo>
                  <a:pt x="998044" y="4948720"/>
                </a:lnTo>
                <a:lnTo>
                  <a:pt x="1032505" y="4982045"/>
                </a:lnTo>
                <a:lnTo>
                  <a:pt x="1067442" y="5014875"/>
                </a:lnTo>
                <a:lnTo>
                  <a:pt x="1102849" y="5047205"/>
                </a:lnTo>
                <a:lnTo>
                  <a:pt x="1138720" y="5079029"/>
                </a:lnTo>
                <a:lnTo>
                  <a:pt x="1175050" y="5110343"/>
                </a:lnTo>
                <a:lnTo>
                  <a:pt x="1209190" y="5138926"/>
                </a:lnTo>
                <a:lnTo>
                  <a:pt x="4550663" y="5138926"/>
                </a:lnTo>
                <a:lnTo>
                  <a:pt x="4550663" y="0"/>
                </a:lnTo>
                <a:close/>
              </a:path>
            </a:pathLst>
          </a:custGeom>
          <a:solidFill>
            <a:srgbClr val="0D0D0D"/>
          </a:solidFill>
        </p:spPr>
        <p:txBody>
          <a:bodyPr wrap="square" lIns="0" tIns="0" rIns="0" bIns="0" rtlCol="0"/>
          <a:lstStyle/>
          <a:p>
            <a:endParaRPr sz="2400"/>
          </a:p>
        </p:txBody>
      </p:sp>
      <p:sp>
        <p:nvSpPr>
          <p:cNvPr id="3" name="object 3"/>
          <p:cNvSpPr/>
          <p:nvPr/>
        </p:nvSpPr>
        <p:spPr>
          <a:xfrm>
            <a:off x="4675632" y="0"/>
            <a:ext cx="2473113" cy="6858000"/>
          </a:xfrm>
          <a:custGeom>
            <a:avLst/>
            <a:gdLst/>
            <a:ahLst/>
            <a:cxnLst/>
            <a:rect l="l" t="t" r="r" b="b"/>
            <a:pathLst>
              <a:path w="1854835" h="5143500">
                <a:moveTo>
                  <a:pt x="1854708" y="0"/>
                </a:moveTo>
                <a:lnTo>
                  <a:pt x="792606" y="0"/>
                </a:lnTo>
                <a:lnTo>
                  <a:pt x="780414" y="17145"/>
                </a:lnTo>
                <a:lnTo>
                  <a:pt x="753250" y="57811"/>
                </a:lnTo>
                <a:lnTo>
                  <a:pt x="726512" y="98783"/>
                </a:lnTo>
                <a:lnTo>
                  <a:pt x="700201" y="140057"/>
                </a:lnTo>
                <a:lnTo>
                  <a:pt x="674322" y="181630"/>
                </a:lnTo>
                <a:lnTo>
                  <a:pt x="648878" y="223498"/>
                </a:lnTo>
                <a:lnTo>
                  <a:pt x="623871" y="265659"/>
                </a:lnTo>
                <a:lnTo>
                  <a:pt x="599305" y="308110"/>
                </a:lnTo>
                <a:lnTo>
                  <a:pt x="575183" y="350847"/>
                </a:lnTo>
                <a:lnTo>
                  <a:pt x="551509" y="393867"/>
                </a:lnTo>
                <a:lnTo>
                  <a:pt x="528285" y="437167"/>
                </a:lnTo>
                <a:lnTo>
                  <a:pt x="505514" y="480744"/>
                </a:lnTo>
                <a:lnTo>
                  <a:pt x="483200" y="524595"/>
                </a:lnTo>
                <a:lnTo>
                  <a:pt x="461345" y="568716"/>
                </a:lnTo>
                <a:lnTo>
                  <a:pt x="439954" y="613104"/>
                </a:lnTo>
                <a:lnTo>
                  <a:pt x="419029" y="657757"/>
                </a:lnTo>
                <a:lnTo>
                  <a:pt x="398572" y="702671"/>
                </a:lnTo>
                <a:lnTo>
                  <a:pt x="378589" y="747843"/>
                </a:lnTo>
                <a:lnTo>
                  <a:pt x="359080" y="793270"/>
                </a:lnTo>
                <a:lnTo>
                  <a:pt x="340051" y="838948"/>
                </a:lnTo>
                <a:lnTo>
                  <a:pt x="321503" y="884875"/>
                </a:lnTo>
                <a:lnTo>
                  <a:pt x="303440" y="931047"/>
                </a:lnTo>
                <a:lnTo>
                  <a:pt x="285865" y="977461"/>
                </a:lnTo>
                <a:lnTo>
                  <a:pt x="268781" y="1024115"/>
                </a:lnTo>
                <a:lnTo>
                  <a:pt x="252192" y="1071004"/>
                </a:lnTo>
                <a:lnTo>
                  <a:pt x="236100" y="1118126"/>
                </a:lnTo>
                <a:lnTo>
                  <a:pt x="220509" y="1165478"/>
                </a:lnTo>
                <a:lnTo>
                  <a:pt x="205422" y="1213056"/>
                </a:lnTo>
                <a:lnTo>
                  <a:pt x="190842" y="1260857"/>
                </a:lnTo>
                <a:lnTo>
                  <a:pt x="176771" y="1308879"/>
                </a:lnTo>
                <a:lnTo>
                  <a:pt x="163215" y="1357117"/>
                </a:lnTo>
                <a:lnTo>
                  <a:pt x="150174" y="1405570"/>
                </a:lnTo>
                <a:lnTo>
                  <a:pt x="137653" y="1454233"/>
                </a:lnTo>
                <a:lnTo>
                  <a:pt x="125655" y="1503103"/>
                </a:lnTo>
                <a:lnTo>
                  <a:pt x="114182" y="1552178"/>
                </a:lnTo>
                <a:lnTo>
                  <a:pt x="103239" y="1601455"/>
                </a:lnTo>
                <a:lnTo>
                  <a:pt x="92827" y="1650929"/>
                </a:lnTo>
                <a:lnTo>
                  <a:pt x="82951" y="1700598"/>
                </a:lnTo>
                <a:lnTo>
                  <a:pt x="73613" y="1750459"/>
                </a:lnTo>
                <a:lnTo>
                  <a:pt x="64817" y="1800509"/>
                </a:lnTo>
                <a:lnTo>
                  <a:pt x="56565" y="1850744"/>
                </a:lnTo>
                <a:lnTo>
                  <a:pt x="48862" y="1901162"/>
                </a:lnTo>
                <a:lnTo>
                  <a:pt x="41709" y="1951758"/>
                </a:lnTo>
                <a:lnTo>
                  <a:pt x="35111" y="2002531"/>
                </a:lnTo>
                <a:lnTo>
                  <a:pt x="29069" y="2053477"/>
                </a:lnTo>
                <a:lnTo>
                  <a:pt x="23589" y="2104592"/>
                </a:lnTo>
                <a:lnTo>
                  <a:pt x="18671" y="2155874"/>
                </a:lnTo>
                <a:lnTo>
                  <a:pt x="14321" y="2207320"/>
                </a:lnTo>
                <a:lnTo>
                  <a:pt x="10540" y="2258926"/>
                </a:lnTo>
                <a:lnTo>
                  <a:pt x="7333" y="2310688"/>
                </a:lnTo>
                <a:lnTo>
                  <a:pt x="4701" y="2362605"/>
                </a:lnTo>
                <a:lnTo>
                  <a:pt x="2649" y="2414673"/>
                </a:lnTo>
                <a:lnTo>
                  <a:pt x="1179" y="2466888"/>
                </a:lnTo>
                <a:lnTo>
                  <a:pt x="291" y="2519955"/>
                </a:lnTo>
                <a:lnTo>
                  <a:pt x="0" y="2571750"/>
                </a:lnTo>
                <a:lnTo>
                  <a:pt x="295" y="2624251"/>
                </a:lnTo>
                <a:lnTo>
                  <a:pt x="1179" y="2676611"/>
                </a:lnTo>
                <a:lnTo>
                  <a:pt x="2649" y="2728826"/>
                </a:lnTo>
                <a:lnTo>
                  <a:pt x="4701" y="2780893"/>
                </a:lnTo>
                <a:lnTo>
                  <a:pt x="7333" y="2832810"/>
                </a:lnTo>
                <a:lnTo>
                  <a:pt x="10540" y="2884573"/>
                </a:lnTo>
                <a:lnTo>
                  <a:pt x="14321" y="2936178"/>
                </a:lnTo>
                <a:lnTo>
                  <a:pt x="18671" y="2987623"/>
                </a:lnTo>
                <a:lnTo>
                  <a:pt x="23589" y="3038905"/>
                </a:lnTo>
                <a:lnTo>
                  <a:pt x="29069" y="3090020"/>
                </a:lnTo>
                <a:lnTo>
                  <a:pt x="35111" y="3140965"/>
                </a:lnTo>
                <a:lnTo>
                  <a:pt x="41709" y="3191737"/>
                </a:lnTo>
                <a:lnTo>
                  <a:pt x="48862" y="3242333"/>
                </a:lnTo>
                <a:lnTo>
                  <a:pt x="56565" y="3292750"/>
                </a:lnTo>
                <a:lnTo>
                  <a:pt x="64817" y="3342985"/>
                </a:lnTo>
                <a:lnTo>
                  <a:pt x="73613" y="3393034"/>
                </a:lnTo>
                <a:lnTo>
                  <a:pt x="82951" y="3442894"/>
                </a:lnTo>
                <a:lnTo>
                  <a:pt x="92827" y="3492563"/>
                </a:lnTo>
                <a:lnTo>
                  <a:pt x="103239" y="3542037"/>
                </a:lnTo>
                <a:lnTo>
                  <a:pt x="114182" y="3591312"/>
                </a:lnTo>
                <a:lnTo>
                  <a:pt x="125655" y="3640386"/>
                </a:lnTo>
                <a:lnTo>
                  <a:pt x="137653" y="3689256"/>
                </a:lnTo>
                <a:lnTo>
                  <a:pt x="150174" y="3737918"/>
                </a:lnTo>
                <a:lnTo>
                  <a:pt x="163215" y="3786370"/>
                </a:lnTo>
                <a:lnTo>
                  <a:pt x="176771" y="3834608"/>
                </a:lnTo>
                <a:lnTo>
                  <a:pt x="190842" y="3882628"/>
                </a:lnTo>
                <a:lnTo>
                  <a:pt x="205422" y="3930429"/>
                </a:lnTo>
                <a:lnTo>
                  <a:pt x="220509" y="3978006"/>
                </a:lnTo>
                <a:lnTo>
                  <a:pt x="236100" y="4025357"/>
                </a:lnTo>
                <a:lnTo>
                  <a:pt x="252192" y="4072478"/>
                </a:lnTo>
                <a:lnTo>
                  <a:pt x="268781" y="4119366"/>
                </a:lnTo>
                <a:lnTo>
                  <a:pt x="285865" y="4166019"/>
                </a:lnTo>
                <a:lnTo>
                  <a:pt x="303440" y="4212432"/>
                </a:lnTo>
                <a:lnTo>
                  <a:pt x="321503" y="4258603"/>
                </a:lnTo>
                <a:lnTo>
                  <a:pt x="340051" y="4304529"/>
                </a:lnTo>
                <a:lnTo>
                  <a:pt x="359080" y="4350207"/>
                </a:lnTo>
                <a:lnTo>
                  <a:pt x="378589" y="4395632"/>
                </a:lnTo>
                <a:lnTo>
                  <a:pt x="398572" y="4440803"/>
                </a:lnTo>
                <a:lnTo>
                  <a:pt x="419029" y="4485716"/>
                </a:lnTo>
                <a:lnTo>
                  <a:pt x="439954" y="4530368"/>
                </a:lnTo>
                <a:lnTo>
                  <a:pt x="461345" y="4574756"/>
                </a:lnTo>
                <a:lnTo>
                  <a:pt x="483200" y="4618876"/>
                </a:lnTo>
                <a:lnTo>
                  <a:pt x="505514" y="4662726"/>
                </a:lnTo>
                <a:lnTo>
                  <a:pt x="528285" y="4706302"/>
                </a:lnTo>
                <a:lnTo>
                  <a:pt x="551509" y="4749601"/>
                </a:lnTo>
                <a:lnTo>
                  <a:pt x="575183" y="4792620"/>
                </a:lnTo>
                <a:lnTo>
                  <a:pt x="599305" y="4835356"/>
                </a:lnTo>
                <a:lnTo>
                  <a:pt x="623871" y="4877806"/>
                </a:lnTo>
                <a:lnTo>
                  <a:pt x="648878" y="4919966"/>
                </a:lnTo>
                <a:lnTo>
                  <a:pt x="674322" y="4961834"/>
                </a:lnTo>
                <a:lnTo>
                  <a:pt x="700201" y="5003406"/>
                </a:lnTo>
                <a:lnTo>
                  <a:pt x="726512" y="5044679"/>
                </a:lnTo>
                <a:lnTo>
                  <a:pt x="753250" y="5085650"/>
                </a:lnTo>
                <a:lnTo>
                  <a:pt x="780414" y="5126316"/>
                </a:lnTo>
                <a:lnTo>
                  <a:pt x="792606" y="5143499"/>
                </a:lnTo>
                <a:lnTo>
                  <a:pt x="1854708" y="5143499"/>
                </a:lnTo>
                <a:lnTo>
                  <a:pt x="1800478" y="5086675"/>
                </a:lnTo>
                <a:lnTo>
                  <a:pt x="1768361" y="5050882"/>
                </a:lnTo>
                <a:lnTo>
                  <a:pt x="1736699" y="5014677"/>
                </a:lnTo>
                <a:lnTo>
                  <a:pt x="1705497" y="4978064"/>
                </a:lnTo>
                <a:lnTo>
                  <a:pt x="1674760" y="4941047"/>
                </a:lnTo>
                <a:lnTo>
                  <a:pt x="1644492" y="4903631"/>
                </a:lnTo>
                <a:lnTo>
                  <a:pt x="1614698" y="4865820"/>
                </a:lnTo>
                <a:lnTo>
                  <a:pt x="1585382" y="4827620"/>
                </a:lnTo>
                <a:lnTo>
                  <a:pt x="1556549" y="4789033"/>
                </a:lnTo>
                <a:lnTo>
                  <a:pt x="1528204" y="4750065"/>
                </a:lnTo>
                <a:lnTo>
                  <a:pt x="1500350" y="4710721"/>
                </a:lnTo>
                <a:lnTo>
                  <a:pt x="1472993" y="4671005"/>
                </a:lnTo>
                <a:lnTo>
                  <a:pt x="1446136" y="4630921"/>
                </a:lnTo>
                <a:lnTo>
                  <a:pt x="1419785" y="4590473"/>
                </a:lnTo>
                <a:lnTo>
                  <a:pt x="1393944" y="4549668"/>
                </a:lnTo>
                <a:lnTo>
                  <a:pt x="1368617" y="4508508"/>
                </a:lnTo>
                <a:lnTo>
                  <a:pt x="1343809" y="4466999"/>
                </a:lnTo>
                <a:lnTo>
                  <a:pt x="1319524" y="4425144"/>
                </a:lnTo>
                <a:lnTo>
                  <a:pt x="1295768" y="4382949"/>
                </a:lnTo>
                <a:lnTo>
                  <a:pt x="1272543" y="4340418"/>
                </a:lnTo>
                <a:lnTo>
                  <a:pt x="1249856" y="4297556"/>
                </a:lnTo>
                <a:lnTo>
                  <a:pt x="1227710" y="4254366"/>
                </a:lnTo>
                <a:lnTo>
                  <a:pt x="1206111" y="4210854"/>
                </a:lnTo>
                <a:lnTo>
                  <a:pt x="1185062" y="4167024"/>
                </a:lnTo>
                <a:lnTo>
                  <a:pt x="1164567" y="4122880"/>
                </a:lnTo>
                <a:lnTo>
                  <a:pt x="1144633" y="4078428"/>
                </a:lnTo>
                <a:lnTo>
                  <a:pt x="1125262" y="4033671"/>
                </a:lnTo>
                <a:lnTo>
                  <a:pt x="1106460" y="3988614"/>
                </a:lnTo>
                <a:lnTo>
                  <a:pt x="1088231" y="3943262"/>
                </a:lnTo>
                <a:lnTo>
                  <a:pt x="1070579" y="3897618"/>
                </a:lnTo>
                <a:lnTo>
                  <a:pt x="1053510" y="3851688"/>
                </a:lnTo>
                <a:lnTo>
                  <a:pt x="1037027" y="3805477"/>
                </a:lnTo>
                <a:lnTo>
                  <a:pt x="1021135" y="3758988"/>
                </a:lnTo>
                <a:lnTo>
                  <a:pt x="1005839" y="3712225"/>
                </a:lnTo>
                <a:lnTo>
                  <a:pt x="991143" y="3665195"/>
                </a:lnTo>
                <a:lnTo>
                  <a:pt x="977052" y="3617901"/>
                </a:lnTo>
                <a:lnTo>
                  <a:pt x="963570" y="3570347"/>
                </a:lnTo>
                <a:lnTo>
                  <a:pt x="950702" y="3522538"/>
                </a:lnTo>
                <a:lnTo>
                  <a:pt x="938451" y="3474480"/>
                </a:lnTo>
                <a:lnTo>
                  <a:pt x="926824" y="3426175"/>
                </a:lnTo>
                <a:lnTo>
                  <a:pt x="915824" y="3377629"/>
                </a:lnTo>
                <a:lnTo>
                  <a:pt x="905455" y="3328846"/>
                </a:lnTo>
                <a:lnTo>
                  <a:pt x="895723" y="3279831"/>
                </a:lnTo>
                <a:lnTo>
                  <a:pt x="886631" y="3230588"/>
                </a:lnTo>
                <a:lnTo>
                  <a:pt x="878185" y="3181121"/>
                </a:lnTo>
                <a:lnTo>
                  <a:pt x="870388" y="3131436"/>
                </a:lnTo>
                <a:lnTo>
                  <a:pt x="863246" y="3081537"/>
                </a:lnTo>
                <a:lnTo>
                  <a:pt x="856762" y="3031427"/>
                </a:lnTo>
                <a:lnTo>
                  <a:pt x="850942" y="2981113"/>
                </a:lnTo>
                <a:lnTo>
                  <a:pt x="845790" y="2930598"/>
                </a:lnTo>
                <a:lnTo>
                  <a:pt x="841310" y="2879886"/>
                </a:lnTo>
                <a:lnTo>
                  <a:pt x="837507" y="2828983"/>
                </a:lnTo>
                <a:lnTo>
                  <a:pt x="834385" y="2777893"/>
                </a:lnTo>
                <a:lnTo>
                  <a:pt x="831949" y="2726620"/>
                </a:lnTo>
                <a:lnTo>
                  <a:pt x="830203" y="2675169"/>
                </a:lnTo>
                <a:lnTo>
                  <a:pt x="829153" y="2623544"/>
                </a:lnTo>
                <a:lnTo>
                  <a:pt x="828801" y="2571750"/>
                </a:lnTo>
                <a:lnTo>
                  <a:pt x="829167" y="2519248"/>
                </a:lnTo>
                <a:lnTo>
                  <a:pt x="830203" y="2468331"/>
                </a:lnTo>
                <a:lnTo>
                  <a:pt x="831949" y="2416879"/>
                </a:lnTo>
                <a:lnTo>
                  <a:pt x="834385" y="2365607"/>
                </a:lnTo>
                <a:lnTo>
                  <a:pt x="837507" y="2314516"/>
                </a:lnTo>
                <a:lnTo>
                  <a:pt x="841310" y="2263614"/>
                </a:lnTo>
                <a:lnTo>
                  <a:pt x="845790" y="2212903"/>
                </a:lnTo>
                <a:lnTo>
                  <a:pt x="850942" y="2162388"/>
                </a:lnTo>
                <a:lnTo>
                  <a:pt x="856762" y="2112074"/>
                </a:lnTo>
                <a:lnTo>
                  <a:pt x="863246" y="2061965"/>
                </a:lnTo>
                <a:lnTo>
                  <a:pt x="870388" y="2012066"/>
                </a:lnTo>
                <a:lnTo>
                  <a:pt x="878185" y="1962381"/>
                </a:lnTo>
                <a:lnTo>
                  <a:pt x="886631" y="1912915"/>
                </a:lnTo>
                <a:lnTo>
                  <a:pt x="895723" y="1863673"/>
                </a:lnTo>
                <a:lnTo>
                  <a:pt x="905455" y="1814658"/>
                </a:lnTo>
                <a:lnTo>
                  <a:pt x="915824" y="1765876"/>
                </a:lnTo>
                <a:lnTo>
                  <a:pt x="926824" y="1717330"/>
                </a:lnTo>
                <a:lnTo>
                  <a:pt x="938451" y="1669026"/>
                </a:lnTo>
                <a:lnTo>
                  <a:pt x="950702" y="1620967"/>
                </a:lnTo>
                <a:lnTo>
                  <a:pt x="963570" y="1573159"/>
                </a:lnTo>
                <a:lnTo>
                  <a:pt x="977052" y="1525605"/>
                </a:lnTo>
                <a:lnTo>
                  <a:pt x="991143" y="1478311"/>
                </a:lnTo>
                <a:lnTo>
                  <a:pt x="1005839" y="1431281"/>
                </a:lnTo>
                <a:lnTo>
                  <a:pt x="1021135" y="1384519"/>
                </a:lnTo>
                <a:lnTo>
                  <a:pt x="1037027" y="1338030"/>
                </a:lnTo>
                <a:lnTo>
                  <a:pt x="1053510" y="1291818"/>
                </a:lnTo>
                <a:lnTo>
                  <a:pt x="1070579" y="1245888"/>
                </a:lnTo>
                <a:lnTo>
                  <a:pt x="1088231" y="1200245"/>
                </a:lnTo>
                <a:lnTo>
                  <a:pt x="1106460" y="1154892"/>
                </a:lnTo>
                <a:lnTo>
                  <a:pt x="1125262" y="1109835"/>
                </a:lnTo>
                <a:lnTo>
                  <a:pt x="1144633" y="1065077"/>
                </a:lnTo>
                <a:lnTo>
                  <a:pt x="1164567" y="1020624"/>
                </a:lnTo>
                <a:lnTo>
                  <a:pt x="1185062" y="976480"/>
                </a:lnTo>
                <a:lnTo>
                  <a:pt x="1206111" y="932649"/>
                </a:lnTo>
                <a:lnTo>
                  <a:pt x="1227710" y="889136"/>
                </a:lnTo>
                <a:lnTo>
                  <a:pt x="1249856" y="845945"/>
                </a:lnTo>
                <a:lnTo>
                  <a:pt x="1272543" y="803082"/>
                </a:lnTo>
                <a:lnTo>
                  <a:pt x="1295768" y="760549"/>
                </a:lnTo>
                <a:lnTo>
                  <a:pt x="1319524" y="718353"/>
                </a:lnTo>
                <a:lnTo>
                  <a:pt x="1343809" y="676497"/>
                </a:lnTo>
                <a:lnTo>
                  <a:pt x="1368617" y="634985"/>
                </a:lnTo>
                <a:lnTo>
                  <a:pt x="1393944" y="593824"/>
                </a:lnTo>
                <a:lnTo>
                  <a:pt x="1419785" y="553016"/>
                </a:lnTo>
                <a:lnTo>
                  <a:pt x="1446136" y="512566"/>
                </a:lnTo>
                <a:lnTo>
                  <a:pt x="1472993" y="472480"/>
                </a:lnTo>
                <a:lnTo>
                  <a:pt x="1500350" y="432761"/>
                </a:lnTo>
                <a:lnTo>
                  <a:pt x="1528204" y="393414"/>
                </a:lnTo>
                <a:lnTo>
                  <a:pt x="1556549" y="354443"/>
                </a:lnTo>
                <a:lnTo>
                  <a:pt x="1585382" y="315853"/>
                </a:lnTo>
                <a:lnTo>
                  <a:pt x="1614698" y="277649"/>
                </a:lnTo>
                <a:lnTo>
                  <a:pt x="1644492" y="239834"/>
                </a:lnTo>
                <a:lnTo>
                  <a:pt x="1674760" y="202414"/>
                </a:lnTo>
                <a:lnTo>
                  <a:pt x="1705497" y="165393"/>
                </a:lnTo>
                <a:lnTo>
                  <a:pt x="1736699" y="128775"/>
                </a:lnTo>
                <a:lnTo>
                  <a:pt x="1768361" y="92566"/>
                </a:lnTo>
                <a:lnTo>
                  <a:pt x="1800478" y="56769"/>
                </a:lnTo>
                <a:lnTo>
                  <a:pt x="1854708" y="0"/>
                </a:lnTo>
                <a:close/>
              </a:path>
            </a:pathLst>
          </a:custGeom>
          <a:solidFill>
            <a:srgbClr val="7E7E7E">
              <a:alpha val="34901"/>
            </a:srgbClr>
          </a:solidFill>
        </p:spPr>
        <p:txBody>
          <a:bodyPr wrap="square" lIns="0" tIns="0" rIns="0" bIns="0" rtlCol="0"/>
          <a:lstStyle/>
          <a:p>
            <a:endParaRPr sz="2400"/>
          </a:p>
        </p:txBody>
      </p:sp>
      <p:sp>
        <p:nvSpPr>
          <p:cNvPr id="4" name="object 4"/>
          <p:cNvSpPr txBox="1"/>
          <p:nvPr/>
        </p:nvSpPr>
        <p:spPr>
          <a:xfrm>
            <a:off x="1568433" y="2531873"/>
            <a:ext cx="3851487" cy="1641475"/>
          </a:xfrm>
          <a:prstGeom prst="rect">
            <a:avLst/>
          </a:prstGeom>
        </p:spPr>
        <p:txBody>
          <a:bodyPr vert="horz" wrap="square" lIns="0" tIns="0" rIns="0" bIns="0" rtlCol="0">
            <a:spAutoFit/>
          </a:bodyPr>
          <a:lstStyle/>
          <a:p>
            <a:pPr marL="16933">
              <a:lnSpc>
                <a:spcPts val="6387"/>
              </a:lnSpc>
            </a:pPr>
            <a:r>
              <a:rPr sz="5600" dirty="0">
                <a:latin typeface="Calibri Light"/>
                <a:cs typeface="Calibri Light"/>
              </a:rPr>
              <a:t>EDIT</a:t>
            </a:r>
            <a:endParaRPr sz="5600">
              <a:latin typeface="Calibri Light"/>
              <a:cs typeface="Calibri Light"/>
            </a:endParaRPr>
          </a:p>
          <a:p>
            <a:pPr marL="16933">
              <a:lnSpc>
                <a:spcPts val="6387"/>
              </a:lnSpc>
            </a:pPr>
            <a:r>
              <a:rPr sz="5600" spc="-20" dirty="0">
                <a:latin typeface="Calibri Light"/>
                <a:cs typeface="Calibri Light"/>
              </a:rPr>
              <a:t>DESCRIPTION</a:t>
            </a:r>
            <a:endParaRPr sz="5600">
              <a:latin typeface="Calibri Light"/>
              <a:cs typeface="Calibri Light"/>
            </a:endParaRPr>
          </a:p>
        </p:txBody>
      </p:sp>
      <p:sp>
        <p:nvSpPr>
          <p:cNvPr id="5" name="object 5"/>
          <p:cNvSpPr/>
          <p:nvPr/>
        </p:nvSpPr>
        <p:spPr>
          <a:xfrm>
            <a:off x="10702543" y="1993392"/>
            <a:ext cx="1490133" cy="2871893"/>
          </a:xfrm>
          <a:custGeom>
            <a:avLst/>
            <a:gdLst/>
            <a:ahLst/>
            <a:cxnLst/>
            <a:rect l="l" t="t" r="r" b="b"/>
            <a:pathLst>
              <a:path w="1117600" h="2153920">
                <a:moveTo>
                  <a:pt x="1077468" y="0"/>
                </a:moveTo>
                <a:lnTo>
                  <a:pt x="1029469" y="1049"/>
                </a:lnTo>
                <a:lnTo>
                  <a:pt x="982008" y="4167"/>
                </a:lnTo>
                <a:lnTo>
                  <a:pt x="935129" y="9311"/>
                </a:lnTo>
                <a:lnTo>
                  <a:pt x="888876" y="16436"/>
                </a:lnTo>
                <a:lnTo>
                  <a:pt x="843292" y="25499"/>
                </a:lnTo>
                <a:lnTo>
                  <a:pt x="798422" y="36456"/>
                </a:lnTo>
                <a:lnTo>
                  <a:pt x="754308" y="49263"/>
                </a:lnTo>
                <a:lnTo>
                  <a:pt x="710995" y="63877"/>
                </a:lnTo>
                <a:lnTo>
                  <a:pt x="668526" y="80253"/>
                </a:lnTo>
                <a:lnTo>
                  <a:pt x="626946" y="98348"/>
                </a:lnTo>
                <a:lnTo>
                  <a:pt x="586297" y="118118"/>
                </a:lnTo>
                <a:lnTo>
                  <a:pt x="546625" y="139520"/>
                </a:lnTo>
                <a:lnTo>
                  <a:pt x="507972" y="162509"/>
                </a:lnTo>
                <a:lnTo>
                  <a:pt x="470383" y="187043"/>
                </a:lnTo>
                <a:lnTo>
                  <a:pt x="433900" y="213076"/>
                </a:lnTo>
                <a:lnTo>
                  <a:pt x="398569" y="240565"/>
                </a:lnTo>
                <a:lnTo>
                  <a:pt x="364432" y="269467"/>
                </a:lnTo>
                <a:lnTo>
                  <a:pt x="331534" y="299737"/>
                </a:lnTo>
                <a:lnTo>
                  <a:pt x="299918" y="331333"/>
                </a:lnTo>
                <a:lnTo>
                  <a:pt x="269628" y="364209"/>
                </a:lnTo>
                <a:lnTo>
                  <a:pt x="240708" y="398323"/>
                </a:lnTo>
                <a:lnTo>
                  <a:pt x="213201" y="433631"/>
                </a:lnTo>
                <a:lnTo>
                  <a:pt x="187152" y="470088"/>
                </a:lnTo>
                <a:lnTo>
                  <a:pt x="162604" y="507652"/>
                </a:lnTo>
                <a:lnTo>
                  <a:pt x="139600" y="546277"/>
                </a:lnTo>
                <a:lnTo>
                  <a:pt x="118186" y="585921"/>
                </a:lnTo>
                <a:lnTo>
                  <a:pt x="98404" y="626540"/>
                </a:lnTo>
                <a:lnTo>
                  <a:pt x="80298" y="668090"/>
                </a:lnTo>
                <a:lnTo>
                  <a:pt x="63912" y="710527"/>
                </a:lnTo>
                <a:lnTo>
                  <a:pt x="49290" y="753807"/>
                </a:lnTo>
                <a:lnTo>
                  <a:pt x="36476" y="797887"/>
                </a:lnTo>
                <a:lnTo>
                  <a:pt x="25513" y="842722"/>
                </a:lnTo>
                <a:lnTo>
                  <a:pt x="16445" y="888270"/>
                </a:lnTo>
                <a:lnTo>
                  <a:pt x="9316" y="934486"/>
                </a:lnTo>
                <a:lnTo>
                  <a:pt x="4169" y="981326"/>
                </a:lnTo>
                <a:lnTo>
                  <a:pt x="1049" y="1028747"/>
                </a:lnTo>
                <a:lnTo>
                  <a:pt x="0" y="1076705"/>
                </a:lnTo>
                <a:lnTo>
                  <a:pt x="1049" y="1124664"/>
                </a:lnTo>
                <a:lnTo>
                  <a:pt x="4169" y="1172085"/>
                </a:lnTo>
                <a:lnTo>
                  <a:pt x="9316" y="1218925"/>
                </a:lnTo>
                <a:lnTo>
                  <a:pt x="16445" y="1265141"/>
                </a:lnTo>
                <a:lnTo>
                  <a:pt x="25513" y="1310689"/>
                </a:lnTo>
                <a:lnTo>
                  <a:pt x="36476" y="1355524"/>
                </a:lnTo>
                <a:lnTo>
                  <a:pt x="49290" y="1399604"/>
                </a:lnTo>
                <a:lnTo>
                  <a:pt x="63912" y="1442884"/>
                </a:lnTo>
                <a:lnTo>
                  <a:pt x="80298" y="1485321"/>
                </a:lnTo>
                <a:lnTo>
                  <a:pt x="98404" y="1526871"/>
                </a:lnTo>
                <a:lnTo>
                  <a:pt x="118186" y="1567490"/>
                </a:lnTo>
                <a:lnTo>
                  <a:pt x="139600" y="1607134"/>
                </a:lnTo>
                <a:lnTo>
                  <a:pt x="162604" y="1645759"/>
                </a:lnTo>
                <a:lnTo>
                  <a:pt x="187152" y="1683323"/>
                </a:lnTo>
                <a:lnTo>
                  <a:pt x="213201" y="1719780"/>
                </a:lnTo>
                <a:lnTo>
                  <a:pt x="240708" y="1755088"/>
                </a:lnTo>
                <a:lnTo>
                  <a:pt x="269628" y="1789202"/>
                </a:lnTo>
                <a:lnTo>
                  <a:pt x="299918" y="1822078"/>
                </a:lnTo>
                <a:lnTo>
                  <a:pt x="331534" y="1853674"/>
                </a:lnTo>
                <a:lnTo>
                  <a:pt x="364432" y="1883944"/>
                </a:lnTo>
                <a:lnTo>
                  <a:pt x="398569" y="1912846"/>
                </a:lnTo>
                <a:lnTo>
                  <a:pt x="433900" y="1940335"/>
                </a:lnTo>
                <a:lnTo>
                  <a:pt x="470383" y="1966368"/>
                </a:lnTo>
                <a:lnTo>
                  <a:pt x="507972" y="1990902"/>
                </a:lnTo>
                <a:lnTo>
                  <a:pt x="546625" y="2013891"/>
                </a:lnTo>
                <a:lnTo>
                  <a:pt x="586297" y="2035293"/>
                </a:lnTo>
                <a:lnTo>
                  <a:pt x="626946" y="2055063"/>
                </a:lnTo>
                <a:lnTo>
                  <a:pt x="668526" y="2073158"/>
                </a:lnTo>
                <a:lnTo>
                  <a:pt x="710995" y="2089534"/>
                </a:lnTo>
                <a:lnTo>
                  <a:pt x="754308" y="2104148"/>
                </a:lnTo>
                <a:lnTo>
                  <a:pt x="798422" y="2116955"/>
                </a:lnTo>
                <a:lnTo>
                  <a:pt x="843292" y="2127912"/>
                </a:lnTo>
                <a:lnTo>
                  <a:pt x="888876" y="2136975"/>
                </a:lnTo>
                <a:lnTo>
                  <a:pt x="935129" y="2144100"/>
                </a:lnTo>
                <a:lnTo>
                  <a:pt x="982008" y="2149244"/>
                </a:lnTo>
                <a:lnTo>
                  <a:pt x="1029469" y="2152362"/>
                </a:lnTo>
                <a:lnTo>
                  <a:pt x="1077468" y="2153411"/>
                </a:lnTo>
                <a:lnTo>
                  <a:pt x="1117092" y="2151379"/>
                </a:lnTo>
                <a:lnTo>
                  <a:pt x="1117092" y="2031"/>
                </a:lnTo>
                <a:lnTo>
                  <a:pt x="1077468" y="0"/>
                </a:lnTo>
                <a:close/>
              </a:path>
            </a:pathLst>
          </a:custGeom>
          <a:solidFill>
            <a:srgbClr val="6FAC46">
              <a:alpha val="90194"/>
            </a:srgbClr>
          </a:solidFill>
        </p:spPr>
        <p:txBody>
          <a:bodyPr wrap="square" lIns="0" tIns="0" rIns="0" bIns="0" rtlCol="0"/>
          <a:lstStyle/>
          <a:p>
            <a:endParaRPr sz="2400"/>
          </a:p>
        </p:txBody>
      </p:sp>
      <p:sp>
        <p:nvSpPr>
          <p:cNvPr id="7" name="灯片编号占位符 6"/>
          <p:cNvSpPr>
            <a:spLocks noGrp="1"/>
          </p:cNvSpPr>
          <p:nvPr>
            <p:ph type="sldNum" sz="quarter" idx="7"/>
          </p:nvPr>
        </p:nvSpPr>
        <p:spPr>
          <a:xfrm>
            <a:off x="2570649" y="6515100"/>
            <a:ext cx="2804160" cy="342900"/>
          </a:xfrm>
        </p:spPr>
        <p:txBody>
          <a:bodyPr/>
          <a:lstStyle/>
          <a:p>
            <a:fld id="{B6F15528-21DE-4FAA-801E-634DDDAF4B2B}" type="slidenum">
              <a:rPr lang="en-GB" smtClean="0"/>
              <a:t>68</a:t>
            </a:fld>
            <a:endParaRPr lang="en-GB" dirty="0"/>
          </a:p>
        </p:txBody>
      </p:sp>
    </p:spTree>
    <p:extLst>
      <p:ext uri="{BB962C8B-B14F-4D97-AF65-F5344CB8AC3E}">
        <p14:creationId xmlns:p14="http://schemas.microsoft.com/office/powerpoint/2010/main" val="23791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727"/>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3247708" y="125304"/>
            <a:ext cx="562356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93" dirty="0">
                <a:latin typeface="Segoe UI Symbol"/>
                <a:cs typeface="Segoe UI Symbol"/>
              </a:rPr>
              <a:t> </a:t>
            </a:r>
            <a:r>
              <a:rPr spc="-53" dirty="0"/>
              <a:t>Edit</a:t>
            </a:r>
            <a:r>
              <a:rPr spc="-272" dirty="0"/>
              <a:t> </a:t>
            </a:r>
            <a:r>
              <a:rPr spc="-40" dirty="0"/>
              <a:t>your</a:t>
            </a:r>
            <a:r>
              <a:rPr spc="-287" dirty="0"/>
              <a:t> </a:t>
            </a:r>
            <a:r>
              <a:rPr spc="-167" dirty="0"/>
              <a:t>Group</a:t>
            </a:r>
            <a:r>
              <a:rPr spc="-287" dirty="0"/>
              <a:t> </a:t>
            </a:r>
            <a:r>
              <a:rPr spc="-107" dirty="0"/>
              <a:t>description</a:t>
            </a:r>
            <a:endParaRPr sz="3733" dirty="0">
              <a:latin typeface="Segoe UI Symbol"/>
              <a:cs typeface="Segoe UI Symbol"/>
            </a:endParaRPr>
          </a:p>
        </p:txBody>
      </p:sp>
      <p:sp>
        <p:nvSpPr>
          <p:cNvPr id="4" name="object 4"/>
          <p:cNvSpPr/>
          <p:nvPr/>
        </p:nvSpPr>
        <p:spPr>
          <a:xfrm>
            <a:off x="1609344" y="1292317"/>
            <a:ext cx="9213088" cy="515315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776549" y="1007421"/>
            <a:ext cx="9535885" cy="4938211"/>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681480" y="2819401"/>
            <a:ext cx="7261013" cy="2583180"/>
          </a:xfrm>
          <a:custGeom>
            <a:avLst/>
            <a:gdLst/>
            <a:ahLst/>
            <a:cxnLst/>
            <a:rect l="l" t="t" r="r" b="b"/>
            <a:pathLst>
              <a:path w="5445759" h="1937385">
                <a:moveTo>
                  <a:pt x="0" y="1937003"/>
                </a:moveTo>
                <a:lnTo>
                  <a:pt x="5445251" y="1937003"/>
                </a:lnTo>
                <a:lnTo>
                  <a:pt x="5445251" y="0"/>
                </a:lnTo>
                <a:lnTo>
                  <a:pt x="0" y="0"/>
                </a:lnTo>
                <a:lnTo>
                  <a:pt x="0" y="1937003"/>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69</a:t>
            </a:fld>
            <a:endParaRPr lang="en-US" altLang="zh-CN"/>
          </a:p>
        </p:txBody>
      </p:sp>
    </p:spTree>
    <p:extLst>
      <p:ext uri="{BB962C8B-B14F-4D97-AF65-F5344CB8AC3E}">
        <p14:creationId xmlns:p14="http://schemas.microsoft.com/office/powerpoint/2010/main" val="252032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ko-KR" dirty="0">
                <a:ea typeface="微软雅黑" panose="020B0503020204020204" charset="-122"/>
                <a:cs typeface="+mj-lt"/>
                <a:sym typeface="+mn-ea"/>
              </a:rPr>
              <a:t>Current and Long-Term Tasks</a:t>
            </a:r>
            <a:endParaRPr lang="zh-CN" altLang="en-US" dirty="0">
              <a:ea typeface="微软雅黑" panose="020B0503020204020204" charset="-122"/>
              <a:cs typeface="+mj-lt"/>
            </a:endParaRPr>
          </a:p>
        </p:txBody>
      </p:sp>
      <p:sp>
        <p:nvSpPr>
          <p:cNvPr id="3" name="副标题 2"/>
          <p:cNvSpPr>
            <a:spLocks noGrp="1"/>
          </p:cNvSpPr>
          <p:nvPr>
            <p:ph type="subTitle" idx="1"/>
          </p:nvPr>
        </p:nvSpPr>
        <p:spPr/>
        <p:txBody>
          <a:bodyPr/>
          <a:lstStyle/>
          <a:p>
            <a:r>
              <a:rPr lang="en-US" altLang="zh-CN" dirty="0"/>
              <a:t>3</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7</a:t>
            </a:fld>
            <a:endParaRPr lang="en-US" altLang="zh-CN"/>
          </a:p>
        </p:txBody>
      </p:sp>
    </p:spTree>
    <p:extLst>
      <p:ext uri="{BB962C8B-B14F-4D97-AF65-F5344CB8AC3E}">
        <p14:creationId xmlns:p14="http://schemas.microsoft.com/office/powerpoint/2010/main" val="34123005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512" y="36936"/>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2825644" y="92026"/>
            <a:ext cx="6467687"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87" dirty="0">
                <a:latin typeface="Segoe UI Symbol"/>
                <a:cs typeface="Segoe UI Symbol"/>
              </a:rPr>
              <a:t> </a:t>
            </a:r>
            <a:r>
              <a:rPr spc="-120" dirty="0"/>
              <a:t>Add/update</a:t>
            </a:r>
            <a:r>
              <a:rPr spc="-253" dirty="0"/>
              <a:t> </a:t>
            </a:r>
            <a:r>
              <a:rPr spc="-40" dirty="0"/>
              <a:t>your</a:t>
            </a:r>
            <a:r>
              <a:rPr spc="-287" dirty="0"/>
              <a:t> </a:t>
            </a:r>
            <a:r>
              <a:rPr spc="-167" dirty="0"/>
              <a:t>Group</a:t>
            </a:r>
            <a:r>
              <a:rPr spc="-287" dirty="0"/>
              <a:t> </a:t>
            </a:r>
            <a:r>
              <a:rPr spc="-113" dirty="0"/>
              <a:t>focuses</a:t>
            </a:r>
            <a:endParaRPr sz="3733" dirty="0">
              <a:latin typeface="Segoe UI Symbol"/>
              <a:cs typeface="Segoe UI Symbol"/>
            </a:endParaRPr>
          </a:p>
        </p:txBody>
      </p:sp>
      <p:sp>
        <p:nvSpPr>
          <p:cNvPr id="4" name="object 4"/>
          <p:cNvSpPr/>
          <p:nvPr/>
        </p:nvSpPr>
        <p:spPr>
          <a:xfrm>
            <a:off x="1605281" y="1414220"/>
            <a:ext cx="9221215" cy="515518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789611" y="1204348"/>
            <a:ext cx="9426303" cy="515518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681480" y="2638553"/>
            <a:ext cx="6979920" cy="2584873"/>
          </a:xfrm>
          <a:custGeom>
            <a:avLst/>
            <a:gdLst/>
            <a:ahLst/>
            <a:cxnLst/>
            <a:rect l="l" t="t" r="r" b="b"/>
            <a:pathLst>
              <a:path w="5234940" h="1938654">
                <a:moveTo>
                  <a:pt x="0" y="1938527"/>
                </a:moveTo>
                <a:lnTo>
                  <a:pt x="5234940" y="1938527"/>
                </a:lnTo>
                <a:lnTo>
                  <a:pt x="5234940" y="0"/>
                </a:lnTo>
                <a:lnTo>
                  <a:pt x="0" y="0"/>
                </a:lnTo>
                <a:lnTo>
                  <a:pt x="0" y="1938527"/>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70</a:t>
            </a:fld>
            <a:endParaRPr lang="en-US" altLang="zh-CN"/>
          </a:p>
        </p:txBody>
      </p:sp>
    </p:spTree>
    <p:extLst>
      <p:ext uri="{BB962C8B-B14F-4D97-AF65-F5344CB8AC3E}">
        <p14:creationId xmlns:p14="http://schemas.microsoft.com/office/powerpoint/2010/main" val="728308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242588"/>
            <a:ext cx="1771227" cy="2012795"/>
          </a:xfrm>
          <a:prstGeom prst="rect">
            <a:avLst/>
          </a:prstGeom>
        </p:spPr>
        <p:txBody>
          <a:bodyPr vert="horz" wrap="square" lIns="0" tIns="0" rIns="0" bIns="0" rtlCol="0" anchor="ctr" anchorCtr="0">
            <a:spAutoFit/>
          </a:bodyPr>
          <a:lstStyle/>
          <a:p>
            <a:pPr marL="359824" marR="6773" indent="-343738">
              <a:lnSpc>
                <a:spcPct val="90300"/>
              </a:lnSpc>
            </a:pPr>
            <a:r>
              <a:rPr sz="3733" spc="-7" dirty="0">
                <a:latin typeface="Segoe UI Symbol"/>
                <a:cs typeface="Segoe UI Symbol"/>
              </a:rPr>
              <a:t>➔ </a:t>
            </a:r>
            <a:r>
              <a:rPr sz="3600" spc="-147" dirty="0"/>
              <a:t>Click  </a:t>
            </a:r>
            <a:r>
              <a:rPr sz="3600" b="0" dirty="0">
                <a:latin typeface="Calibri Light"/>
                <a:cs typeface="Calibri Light"/>
              </a:rPr>
              <a:t>upd</a:t>
            </a:r>
            <a:r>
              <a:rPr sz="3600" b="0" spc="-33" dirty="0">
                <a:latin typeface="Calibri Light"/>
                <a:cs typeface="Calibri Light"/>
              </a:rPr>
              <a:t>at</a:t>
            </a:r>
            <a:r>
              <a:rPr sz="3600" b="0" dirty="0">
                <a:latin typeface="Calibri Light"/>
                <a:cs typeface="Calibri Light"/>
              </a:rPr>
              <a:t>e</a:t>
            </a:r>
            <a:r>
              <a:rPr sz="3600" spc="-380" dirty="0"/>
              <a:t>,  </a:t>
            </a:r>
            <a:r>
              <a:rPr sz="3600" spc="-127" dirty="0"/>
              <a:t>once  </a:t>
            </a:r>
            <a:r>
              <a:rPr sz="3600" spc="-133" dirty="0"/>
              <a:t>done</a:t>
            </a:r>
            <a:endParaRPr sz="3600">
              <a:latin typeface="Calibri Light"/>
              <a:cs typeface="Calibri Light"/>
            </a:endParaRPr>
          </a:p>
        </p:txBody>
      </p:sp>
      <p:sp>
        <p:nvSpPr>
          <p:cNvPr id="4" name="object 4"/>
          <p:cNvSpPr/>
          <p:nvPr/>
        </p:nvSpPr>
        <p:spPr>
          <a:xfrm>
            <a:off x="4517137" y="1408108"/>
            <a:ext cx="7540751" cy="427939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0" y="801859"/>
            <a:ext cx="7975430" cy="438685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301438" y="682108"/>
            <a:ext cx="374747" cy="422876"/>
          </a:xfrm>
          <a:custGeom>
            <a:avLst/>
            <a:gdLst/>
            <a:ahLst/>
            <a:cxnLst/>
            <a:rect l="l" t="t" r="r" b="b"/>
            <a:pathLst>
              <a:path w="277495" h="224155">
                <a:moveTo>
                  <a:pt x="0" y="224027"/>
                </a:moveTo>
                <a:lnTo>
                  <a:pt x="277368" y="224027"/>
                </a:lnTo>
                <a:lnTo>
                  <a:pt x="277368" y="0"/>
                </a:lnTo>
                <a:lnTo>
                  <a:pt x="0" y="0"/>
                </a:lnTo>
                <a:lnTo>
                  <a:pt x="0" y="224027"/>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71</a:t>
            </a:fld>
            <a:endParaRPr lang="en-US" altLang="zh-CN"/>
          </a:p>
        </p:txBody>
      </p:sp>
    </p:spTree>
    <p:extLst>
      <p:ext uri="{BB962C8B-B14F-4D97-AF65-F5344CB8AC3E}">
        <p14:creationId xmlns:p14="http://schemas.microsoft.com/office/powerpoint/2010/main" val="1363364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6145" y="688848"/>
            <a:ext cx="5493172" cy="5486400"/>
          </a:xfrm>
          <a:custGeom>
            <a:avLst/>
            <a:gdLst/>
            <a:ahLst/>
            <a:cxnLst/>
            <a:rect l="l" t="t" r="r" b="b"/>
            <a:pathLst>
              <a:path w="4119879" h="4114800">
                <a:moveTo>
                  <a:pt x="2299889" y="4102100"/>
                </a:moveTo>
                <a:lnTo>
                  <a:pt x="1819482" y="4102100"/>
                </a:lnTo>
                <a:lnTo>
                  <a:pt x="1866921" y="4114800"/>
                </a:lnTo>
                <a:lnTo>
                  <a:pt x="2252450" y="4114800"/>
                </a:lnTo>
                <a:lnTo>
                  <a:pt x="2299889" y="4102100"/>
                </a:lnTo>
                <a:close/>
              </a:path>
              <a:path w="4119879" h="4114800">
                <a:moveTo>
                  <a:pt x="2393779" y="4089400"/>
                </a:moveTo>
                <a:lnTo>
                  <a:pt x="1725592" y="4089400"/>
                </a:lnTo>
                <a:lnTo>
                  <a:pt x="1772368" y="4102100"/>
                </a:lnTo>
                <a:lnTo>
                  <a:pt x="2347003" y="4102100"/>
                </a:lnTo>
                <a:lnTo>
                  <a:pt x="2393779" y="4089400"/>
                </a:lnTo>
                <a:close/>
              </a:path>
              <a:path w="4119879" h="4114800">
                <a:moveTo>
                  <a:pt x="2531954" y="50800"/>
                </a:moveTo>
                <a:lnTo>
                  <a:pt x="1587417" y="50800"/>
                </a:lnTo>
                <a:lnTo>
                  <a:pt x="1408663" y="101600"/>
                </a:lnTo>
                <a:lnTo>
                  <a:pt x="1365036" y="127000"/>
                </a:lnTo>
                <a:lnTo>
                  <a:pt x="1279142" y="152400"/>
                </a:lnTo>
                <a:lnTo>
                  <a:pt x="1236899" y="177800"/>
                </a:lnTo>
                <a:lnTo>
                  <a:pt x="1195143" y="190500"/>
                </a:lnTo>
                <a:lnTo>
                  <a:pt x="1153885" y="215900"/>
                </a:lnTo>
                <a:lnTo>
                  <a:pt x="1113139" y="228600"/>
                </a:lnTo>
                <a:lnTo>
                  <a:pt x="1072915" y="254000"/>
                </a:lnTo>
                <a:lnTo>
                  <a:pt x="994089" y="304800"/>
                </a:lnTo>
                <a:lnTo>
                  <a:pt x="955510" y="317500"/>
                </a:lnTo>
                <a:lnTo>
                  <a:pt x="917503" y="342900"/>
                </a:lnTo>
                <a:lnTo>
                  <a:pt x="880083" y="368300"/>
                </a:lnTo>
                <a:lnTo>
                  <a:pt x="843259" y="393700"/>
                </a:lnTo>
                <a:lnTo>
                  <a:pt x="807046" y="431800"/>
                </a:lnTo>
                <a:lnTo>
                  <a:pt x="771455" y="457200"/>
                </a:lnTo>
                <a:lnTo>
                  <a:pt x="736498" y="482600"/>
                </a:lnTo>
                <a:lnTo>
                  <a:pt x="702188" y="508000"/>
                </a:lnTo>
                <a:lnTo>
                  <a:pt x="668538" y="546100"/>
                </a:lnTo>
                <a:lnTo>
                  <a:pt x="635560" y="571500"/>
                </a:lnTo>
                <a:lnTo>
                  <a:pt x="603265" y="609600"/>
                </a:lnTo>
                <a:lnTo>
                  <a:pt x="571667" y="635000"/>
                </a:lnTo>
                <a:lnTo>
                  <a:pt x="540778" y="673100"/>
                </a:lnTo>
                <a:lnTo>
                  <a:pt x="510610" y="698500"/>
                </a:lnTo>
                <a:lnTo>
                  <a:pt x="481176" y="736600"/>
                </a:lnTo>
                <a:lnTo>
                  <a:pt x="452488" y="774700"/>
                </a:lnTo>
                <a:lnTo>
                  <a:pt x="424557" y="812800"/>
                </a:lnTo>
                <a:lnTo>
                  <a:pt x="397398" y="850900"/>
                </a:lnTo>
                <a:lnTo>
                  <a:pt x="371021" y="876300"/>
                </a:lnTo>
                <a:lnTo>
                  <a:pt x="345440" y="914400"/>
                </a:lnTo>
                <a:lnTo>
                  <a:pt x="320666" y="952500"/>
                </a:lnTo>
                <a:lnTo>
                  <a:pt x="296713" y="990600"/>
                </a:lnTo>
                <a:lnTo>
                  <a:pt x="273592" y="1028700"/>
                </a:lnTo>
                <a:lnTo>
                  <a:pt x="251316" y="1079500"/>
                </a:lnTo>
                <a:lnTo>
                  <a:pt x="229897" y="1117600"/>
                </a:lnTo>
                <a:lnTo>
                  <a:pt x="209347" y="1155700"/>
                </a:lnTo>
                <a:lnTo>
                  <a:pt x="189680" y="1193800"/>
                </a:lnTo>
                <a:lnTo>
                  <a:pt x="170906" y="1244600"/>
                </a:lnTo>
                <a:lnTo>
                  <a:pt x="153040" y="1282700"/>
                </a:lnTo>
                <a:lnTo>
                  <a:pt x="136092" y="1320800"/>
                </a:lnTo>
                <a:lnTo>
                  <a:pt x="120076" y="1371600"/>
                </a:lnTo>
                <a:lnTo>
                  <a:pt x="105003" y="1409700"/>
                </a:lnTo>
                <a:lnTo>
                  <a:pt x="90887" y="1460500"/>
                </a:lnTo>
                <a:lnTo>
                  <a:pt x="77738" y="1498600"/>
                </a:lnTo>
                <a:lnTo>
                  <a:pt x="65571" y="1549400"/>
                </a:lnTo>
                <a:lnTo>
                  <a:pt x="54397" y="1587500"/>
                </a:lnTo>
                <a:lnTo>
                  <a:pt x="44228" y="1638300"/>
                </a:lnTo>
                <a:lnTo>
                  <a:pt x="35078" y="1676400"/>
                </a:lnTo>
                <a:lnTo>
                  <a:pt x="26957" y="1727200"/>
                </a:lnTo>
                <a:lnTo>
                  <a:pt x="19879" y="1778000"/>
                </a:lnTo>
                <a:lnTo>
                  <a:pt x="13856" y="1816100"/>
                </a:lnTo>
                <a:lnTo>
                  <a:pt x="8901" y="1866900"/>
                </a:lnTo>
                <a:lnTo>
                  <a:pt x="5025" y="1917700"/>
                </a:lnTo>
                <a:lnTo>
                  <a:pt x="2241" y="1968500"/>
                </a:lnTo>
                <a:lnTo>
                  <a:pt x="562" y="2006600"/>
                </a:lnTo>
                <a:lnTo>
                  <a:pt x="0" y="2057400"/>
                </a:lnTo>
                <a:lnTo>
                  <a:pt x="562" y="2108200"/>
                </a:lnTo>
                <a:lnTo>
                  <a:pt x="2241" y="2159000"/>
                </a:lnTo>
                <a:lnTo>
                  <a:pt x="5025" y="2209800"/>
                </a:lnTo>
                <a:lnTo>
                  <a:pt x="8901" y="2247900"/>
                </a:lnTo>
                <a:lnTo>
                  <a:pt x="13856" y="2298700"/>
                </a:lnTo>
                <a:lnTo>
                  <a:pt x="19879" y="2349500"/>
                </a:lnTo>
                <a:lnTo>
                  <a:pt x="26957" y="2400300"/>
                </a:lnTo>
                <a:lnTo>
                  <a:pt x="35078" y="2438400"/>
                </a:lnTo>
                <a:lnTo>
                  <a:pt x="44228" y="2489200"/>
                </a:lnTo>
                <a:lnTo>
                  <a:pt x="54397" y="2540000"/>
                </a:lnTo>
                <a:lnTo>
                  <a:pt x="65571" y="2578100"/>
                </a:lnTo>
                <a:lnTo>
                  <a:pt x="77738" y="2628900"/>
                </a:lnTo>
                <a:lnTo>
                  <a:pt x="90887" y="2667000"/>
                </a:lnTo>
                <a:lnTo>
                  <a:pt x="105003" y="2717800"/>
                </a:lnTo>
                <a:lnTo>
                  <a:pt x="120076" y="2755900"/>
                </a:lnTo>
                <a:lnTo>
                  <a:pt x="136092" y="2794000"/>
                </a:lnTo>
                <a:lnTo>
                  <a:pt x="153040" y="2844800"/>
                </a:lnTo>
                <a:lnTo>
                  <a:pt x="170906" y="2882900"/>
                </a:lnTo>
                <a:lnTo>
                  <a:pt x="189680" y="2921000"/>
                </a:lnTo>
                <a:lnTo>
                  <a:pt x="209347" y="2971800"/>
                </a:lnTo>
                <a:lnTo>
                  <a:pt x="229897" y="3009900"/>
                </a:lnTo>
                <a:lnTo>
                  <a:pt x="251316" y="3048000"/>
                </a:lnTo>
                <a:lnTo>
                  <a:pt x="273592" y="3086100"/>
                </a:lnTo>
                <a:lnTo>
                  <a:pt x="296713" y="3124200"/>
                </a:lnTo>
                <a:lnTo>
                  <a:pt x="320666" y="3162300"/>
                </a:lnTo>
                <a:lnTo>
                  <a:pt x="345440" y="3200400"/>
                </a:lnTo>
                <a:lnTo>
                  <a:pt x="371021" y="3238500"/>
                </a:lnTo>
                <a:lnTo>
                  <a:pt x="397398" y="3276600"/>
                </a:lnTo>
                <a:lnTo>
                  <a:pt x="424557" y="3314700"/>
                </a:lnTo>
                <a:lnTo>
                  <a:pt x="452488" y="3352800"/>
                </a:lnTo>
                <a:lnTo>
                  <a:pt x="481176" y="3390900"/>
                </a:lnTo>
                <a:lnTo>
                  <a:pt x="510610" y="3416300"/>
                </a:lnTo>
                <a:lnTo>
                  <a:pt x="540778" y="3454400"/>
                </a:lnTo>
                <a:lnTo>
                  <a:pt x="571667" y="3479800"/>
                </a:lnTo>
                <a:lnTo>
                  <a:pt x="603265" y="3517900"/>
                </a:lnTo>
                <a:lnTo>
                  <a:pt x="635560" y="3543300"/>
                </a:lnTo>
                <a:lnTo>
                  <a:pt x="668538" y="3581400"/>
                </a:lnTo>
                <a:lnTo>
                  <a:pt x="702188" y="3606800"/>
                </a:lnTo>
                <a:lnTo>
                  <a:pt x="736498" y="3644900"/>
                </a:lnTo>
                <a:lnTo>
                  <a:pt x="771455" y="3670300"/>
                </a:lnTo>
                <a:lnTo>
                  <a:pt x="807046" y="3695700"/>
                </a:lnTo>
                <a:lnTo>
                  <a:pt x="843259" y="3721100"/>
                </a:lnTo>
                <a:lnTo>
                  <a:pt x="880083" y="3746500"/>
                </a:lnTo>
                <a:lnTo>
                  <a:pt x="917503" y="3771900"/>
                </a:lnTo>
                <a:lnTo>
                  <a:pt x="994089" y="3822700"/>
                </a:lnTo>
                <a:lnTo>
                  <a:pt x="1072915" y="3873500"/>
                </a:lnTo>
                <a:lnTo>
                  <a:pt x="1113139" y="3886200"/>
                </a:lnTo>
                <a:lnTo>
                  <a:pt x="1195143" y="3937000"/>
                </a:lnTo>
                <a:lnTo>
                  <a:pt x="1279142" y="3962400"/>
                </a:lnTo>
                <a:lnTo>
                  <a:pt x="1321858" y="3987800"/>
                </a:lnTo>
                <a:lnTo>
                  <a:pt x="1365036" y="4000500"/>
                </a:lnTo>
                <a:lnTo>
                  <a:pt x="1679167" y="4089400"/>
                </a:lnTo>
                <a:lnTo>
                  <a:pt x="2440204" y="4089400"/>
                </a:lnTo>
                <a:lnTo>
                  <a:pt x="2754335" y="4000500"/>
                </a:lnTo>
                <a:lnTo>
                  <a:pt x="2797513" y="3987800"/>
                </a:lnTo>
                <a:lnTo>
                  <a:pt x="2840229" y="3962400"/>
                </a:lnTo>
                <a:lnTo>
                  <a:pt x="2924228" y="3937000"/>
                </a:lnTo>
                <a:lnTo>
                  <a:pt x="3006232" y="3886200"/>
                </a:lnTo>
                <a:lnTo>
                  <a:pt x="3046456" y="3873500"/>
                </a:lnTo>
                <a:lnTo>
                  <a:pt x="3125282" y="3822700"/>
                </a:lnTo>
                <a:lnTo>
                  <a:pt x="3201868" y="3771900"/>
                </a:lnTo>
                <a:lnTo>
                  <a:pt x="3239288" y="3746500"/>
                </a:lnTo>
                <a:lnTo>
                  <a:pt x="3276112" y="3721100"/>
                </a:lnTo>
                <a:lnTo>
                  <a:pt x="3312325" y="3695700"/>
                </a:lnTo>
                <a:lnTo>
                  <a:pt x="3347916" y="3670300"/>
                </a:lnTo>
                <a:lnTo>
                  <a:pt x="3382873" y="3644900"/>
                </a:lnTo>
                <a:lnTo>
                  <a:pt x="3417183" y="3606800"/>
                </a:lnTo>
                <a:lnTo>
                  <a:pt x="3450833" y="3581400"/>
                </a:lnTo>
                <a:lnTo>
                  <a:pt x="3483811" y="3543300"/>
                </a:lnTo>
                <a:lnTo>
                  <a:pt x="3516106" y="3517900"/>
                </a:lnTo>
                <a:lnTo>
                  <a:pt x="3547704" y="3479800"/>
                </a:lnTo>
                <a:lnTo>
                  <a:pt x="3578593" y="3454400"/>
                </a:lnTo>
                <a:lnTo>
                  <a:pt x="3608761" y="3416300"/>
                </a:lnTo>
                <a:lnTo>
                  <a:pt x="3638195" y="3390900"/>
                </a:lnTo>
                <a:lnTo>
                  <a:pt x="3666883" y="3352800"/>
                </a:lnTo>
                <a:lnTo>
                  <a:pt x="3694814" y="3314700"/>
                </a:lnTo>
                <a:lnTo>
                  <a:pt x="3721973" y="3276600"/>
                </a:lnTo>
                <a:lnTo>
                  <a:pt x="3748350" y="3238500"/>
                </a:lnTo>
                <a:lnTo>
                  <a:pt x="3773931" y="3200400"/>
                </a:lnTo>
                <a:lnTo>
                  <a:pt x="3798705" y="3162300"/>
                </a:lnTo>
                <a:lnTo>
                  <a:pt x="3822658" y="3124200"/>
                </a:lnTo>
                <a:lnTo>
                  <a:pt x="3845779" y="3086100"/>
                </a:lnTo>
                <a:lnTo>
                  <a:pt x="3868055" y="3048000"/>
                </a:lnTo>
                <a:lnTo>
                  <a:pt x="3889474" y="3009900"/>
                </a:lnTo>
                <a:lnTo>
                  <a:pt x="3910024" y="2971800"/>
                </a:lnTo>
                <a:lnTo>
                  <a:pt x="3929691" y="2921000"/>
                </a:lnTo>
                <a:lnTo>
                  <a:pt x="3948465" y="2882900"/>
                </a:lnTo>
                <a:lnTo>
                  <a:pt x="3966331" y="2844800"/>
                </a:lnTo>
                <a:lnTo>
                  <a:pt x="3983279" y="2794000"/>
                </a:lnTo>
                <a:lnTo>
                  <a:pt x="3999295" y="2755900"/>
                </a:lnTo>
                <a:lnTo>
                  <a:pt x="4014368" y="2717800"/>
                </a:lnTo>
                <a:lnTo>
                  <a:pt x="4028484" y="2667000"/>
                </a:lnTo>
                <a:lnTo>
                  <a:pt x="4041633" y="2628900"/>
                </a:lnTo>
                <a:lnTo>
                  <a:pt x="4053800" y="2578100"/>
                </a:lnTo>
                <a:lnTo>
                  <a:pt x="4064974" y="2540000"/>
                </a:lnTo>
                <a:lnTo>
                  <a:pt x="4075143" y="2489200"/>
                </a:lnTo>
                <a:lnTo>
                  <a:pt x="4084293" y="2438400"/>
                </a:lnTo>
                <a:lnTo>
                  <a:pt x="4092414" y="2400300"/>
                </a:lnTo>
                <a:lnTo>
                  <a:pt x="4099492" y="2349500"/>
                </a:lnTo>
                <a:lnTo>
                  <a:pt x="4105515" y="2298700"/>
                </a:lnTo>
                <a:lnTo>
                  <a:pt x="4110470" y="2247900"/>
                </a:lnTo>
                <a:lnTo>
                  <a:pt x="4114346" y="2209800"/>
                </a:lnTo>
                <a:lnTo>
                  <a:pt x="4117130" y="2159000"/>
                </a:lnTo>
                <a:lnTo>
                  <a:pt x="4118809" y="2108200"/>
                </a:lnTo>
                <a:lnTo>
                  <a:pt x="4119371" y="2057400"/>
                </a:lnTo>
                <a:lnTo>
                  <a:pt x="4118809" y="2006600"/>
                </a:lnTo>
                <a:lnTo>
                  <a:pt x="4117130" y="1968500"/>
                </a:lnTo>
                <a:lnTo>
                  <a:pt x="4114346" y="1917700"/>
                </a:lnTo>
                <a:lnTo>
                  <a:pt x="4110470" y="1866900"/>
                </a:lnTo>
                <a:lnTo>
                  <a:pt x="4105515" y="1816100"/>
                </a:lnTo>
                <a:lnTo>
                  <a:pt x="4099492" y="1778000"/>
                </a:lnTo>
                <a:lnTo>
                  <a:pt x="4092414" y="1727200"/>
                </a:lnTo>
                <a:lnTo>
                  <a:pt x="4084293" y="1676400"/>
                </a:lnTo>
                <a:lnTo>
                  <a:pt x="4075143" y="1638300"/>
                </a:lnTo>
                <a:lnTo>
                  <a:pt x="4064974" y="1587500"/>
                </a:lnTo>
                <a:lnTo>
                  <a:pt x="4053800" y="1549400"/>
                </a:lnTo>
                <a:lnTo>
                  <a:pt x="4041633" y="1498600"/>
                </a:lnTo>
                <a:lnTo>
                  <a:pt x="4028484" y="1460500"/>
                </a:lnTo>
                <a:lnTo>
                  <a:pt x="4014368" y="1409700"/>
                </a:lnTo>
                <a:lnTo>
                  <a:pt x="3999295" y="1371600"/>
                </a:lnTo>
                <a:lnTo>
                  <a:pt x="3983279" y="1320800"/>
                </a:lnTo>
                <a:lnTo>
                  <a:pt x="3966331" y="1282700"/>
                </a:lnTo>
                <a:lnTo>
                  <a:pt x="3948465" y="1244600"/>
                </a:lnTo>
                <a:lnTo>
                  <a:pt x="3929691" y="1193800"/>
                </a:lnTo>
                <a:lnTo>
                  <a:pt x="3910024" y="1155700"/>
                </a:lnTo>
                <a:lnTo>
                  <a:pt x="3889474" y="1117600"/>
                </a:lnTo>
                <a:lnTo>
                  <a:pt x="3868055" y="1079500"/>
                </a:lnTo>
                <a:lnTo>
                  <a:pt x="3845779" y="1028700"/>
                </a:lnTo>
                <a:lnTo>
                  <a:pt x="3822658" y="990600"/>
                </a:lnTo>
                <a:lnTo>
                  <a:pt x="3798705" y="952500"/>
                </a:lnTo>
                <a:lnTo>
                  <a:pt x="3773931" y="914400"/>
                </a:lnTo>
                <a:lnTo>
                  <a:pt x="3748350" y="876300"/>
                </a:lnTo>
                <a:lnTo>
                  <a:pt x="3721973" y="850900"/>
                </a:lnTo>
                <a:lnTo>
                  <a:pt x="3694814" y="812800"/>
                </a:lnTo>
                <a:lnTo>
                  <a:pt x="3666883" y="774700"/>
                </a:lnTo>
                <a:lnTo>
                  <a:pt x="3638195" y="736600"/>
                </a:lnTo>
                <a:lnTo>
                  <a:pt x="3608761" y="698500"/>
                </a:lnTo>
                <a:lnTo>
                  <a:pt x="3578593" y="673100"/>
                </a:lnTo>
                <a:lnTo>
                  <a:pt x="3547704" y="635000"/>
                </a:lnTo>
                <a:lnTo>
                  <a:pt x="3516106" y="609600"/>
                </a:lnTo>
                <a:lnTo>
                  <a:pt x="3483811" y="571500"/>
                </a:lnTo>
                <a:lnTo>
                  <a:pt x="3450833" y="546100"/>
                </a:lnTo>
                <a:lnTo>
                  <a:pt x="3417183" y="508000"/>
                </a:lnTo>
                <a:lnTo>
                  <a:pt x="3382873" y="482600"/>
                </a:lnTo>
                <a:lnTo>
                  <a:pt x="3347916" y="457200"/>
                </a:lnTo>
                <a:lnTo>
                  <a:pt x="3312325" y="431800"/>
                </a:lnTo>
                <a:lnTo>
                  <a:pt x="3276112" y="393700"/>
                </a:lnTo>
                <a:lnTo>
                  <a:pt x="3239288" y="368300"/>
                </a:lnTo>
                <a:lnTo>
                  <a:pt x="3201868" y="342900"/>
                </a:lnTo>
                <a:lnTo>
                  <a:pt x="3163861" y="317500"/>
                </a:lnTo>
                <a:lnTo>
                  <a:pt x="3125282" y="304800"/>
                </a:lnTo>
                <a:lnTo>
                  <a:pt x="3046456" y="254000"/>
                </a:lnTo>
                <a:lnTo>
                  <a:pt x="3006232" y="228600"/>
                </a:lnTo>
                <a:lnTo>
                  <a:pt x="2965486" y="215900"/>
                </a:lnTo>
                <a:lnTo>
                  <a:pt x="2924228" y="190500"/>
                </a:lnTo>
                <a:lnTo>
                  <a:pt x="2882472" y="177800"/>
                </a:lnTo>
                <a:lnTo>
                  <a:pt x="2840229" y="152400"/>
                </a:lnTo>
                <a:lnTo>
                  <a:pt x="2754335" y="127000"/>
                </a:lnTo>
                <a:lnTo>
                  <a:pt x="2710708" y="101600"/>
                </a:lnTo>
                <a:lnTo>
                  <a:pt x="2531954" y="50800"/>
                </a:lnTo>
                <a:close/>
              </a:path>
              <a:path w="4119879" h="4114800">
                <a:moveTo>
                  <a:pt x="2393779" y="25400"/>
                </a:moveTo>
                <a:lnTo>
                  <a:pt x="1725592" y="25400"/>
                </a:lnTo>
                <a:lnTo>
                  <a:pt x="1633104" y="50800"/>
                </a:lnTo>
                <a:lnTo>
                  <a:pt x="2486267" y="50800"/>
                </a:lnTo>
                <a:lnTo>
                  <a:pt x="2393779" y="25400"/>
                </a:lnTo>
                <a:close/>
              </a:path>
              <a:path w="4119879" h="4114800">
                <a:moveTo>
                  <a:pt x="2299889" y="12700"/>
                </a:moveTo>
                <a:lnTo>
                  <a:pt x="1819482" y="12700"/>
                </a:lnTo>
                <a:lnTo>
                  <a:pt x="1772368" y="25400"/>
                </a:lnTo>
                <a:lnTo>
                  <a:pt x="2347003" y="25400"/>
                </a:lnTo>
                <a:lnTo>
                  <a:pt x="2299889" y="12700"/>
                </a:lnTo>
                <a:close/>
              </a:path>
              <a:path w="4119879" h="4114800">
                <a:moveTo>
                  <a:pt x="2156645" y="0"/>
                </a:moveTo>
                <a:lnTo>
                  <a:pt x="1962726" y="0"/>
                </a:lnTo>
                <a:lnTo>
                  <a:pt x="1914673" y="12700"/>
                </a:lnTo>
                <a:lnTo>
                  <a:pt x="2204698" y="12700"/>
                </a:lnTo>
                <a:lnTo>
                  <a:pt x="2156645" y="0"/>
                </a:lnTo>
                <a:close/>
              </a:path>
            </a:pathLst>
          </a:custGeom>
          <a:solidFill>
            <a:srgbClr val="7E7E7E">
              <a:alpha val="19999"/>
            </a:srgbClr>
          </a:solidFill>
        </p:spPr>
        <p:txBody>
          <a:bodyPr wrap="square" lIns="0" tIns="0" rIns="0" bIns="0" rtlCol="0"/>
          <a:lstStyle/>
          <a:p>
            <a:endParaRPr sz="2400"/>
          </a:p>
        </p:txBody>
      </p:sp>
      <p:sp>
        <p:nvSpPr>
          <p:cNvPr id="3" name="object 3"/>
          <p:cNvSpPr/>
          <p:nvPr/>
        </p:nvSpPr>
        <p:spPr>
          <a:xfrm>
            <a:off x="4301743" y="3568192"/>
            <a:ext cx="2313093" cy="2302933"/>
          </a:xfrm>
          <a:custGeom>
            <a:avLst/>
            <a:gdLst/>
            <a:ahLst/>
            <a:cxnLst/>
            <a:rect l="l" t="t" r="r" b="b"/>
            <a:pathLst>
              <a:path w="1734820" h="1727200">
                <a:moveTo>
                  <a:pt x="1734312" y="0"/>
                </a:moveTo>
                <a:lnTo>
                  <a:pt x="1378584" y="0"/>
                </a:lnTo>
                <a:lnTo>
                  <a:pt x="1371727" y="134619"/>
                </a:lnTo>
                <a:lnTo>
                  <a:pt x="1365944" y="182990"/>
                </a:lnTo>
                <a:lnTo>
                  <a:pt x="1358504" y="230833"/>
                </a:lnTo>
                <a:lnTo>
                  <a:pt x="1349437" y="278117"/>
                </a:lnTo>
                <a:lnTo>
                  <a:pt x="1338771" y="324814"/>
                </a:lnTo>
                <a:lnTo>
                  <a:pt x="1326536" y="370894"/>
                </a:lnTo>
                <a:lnTo>
                  <a:pt x="1312763" y="416326"/>
                </a:lnTo>
                <a:lnTo>
                  <a:pt x="1297480" y="461082"/>
                </a:lnTo>
                <a:lnTo>
                  <a:pt x="1280718" y="505132"/>
                </a:lnTo>
                <a:lnTo>
                  <a:pt x="1262507" y="548445"/>
                </a:lnTo>
                <a:lnTo>
                  <a:pt x="1242875" y="590993"/>
                </a:lnTo>
                <a:lnTo>
                  <a:pt x="1221853" y="632745"/>
                </a:lnTo>
                <a:lnTo>
                  <a:pt x="1199471" y="673672"/>
                </a:lnTo>
                <a:lnTo>
                  <a:pt x="1175757" y="713745"/>
                </a:lnTo>
                <a:lnTo>
                  <a:pt x="1150743" y="752933"/>
                </a:lnTo>
                <a:lnTo>
                  <a:pt x="1124457" y="791206"/>
                </a:lnTo>
                <a:lnTo>
                  <a:pt x="1096929" y="828537"/>
                </a:lnTo>
                <a:lnTo>
                  <a:pt x="1068189" y="864893"/>
                </a:lnTo>
                <a:lnTo>
                  <a:pt x="1038267" y="900247"/>
                </a:lnTo>
                <a:lnTo>
                  <a:pt x="1007192" y="934567"/>
                </a:lnTo>
                <a:lnTo>
                  <a:pt x="974994" y="967825"/>
                </a:lnTo>
                <a:lnTo>
                  <a:pt x="941703" y="999991"/>
                </a:lnTo>
                <a:lnTo>
                  <a:pt x="907349" y="1031035"/>
                </a:lnTo>
                <a:lnTo>
                  <a:pt x="871961" y="1060928"/>
                </a:lnTo>
                <a:lnTo>
                  <a:pt x="835568" y="1089639"/>
                </a:lnTo>
                <a:lnTo>
                  <a:pt x="798201" y="1117139"/>
                </a:lnTo>
                <a:lnTo>
                  <a:pt x="759890" y="1143399"/>
                </a:lnTo>
                <a:lnTo>
                  <a:pt x="720663" y="1168389"/>
                </a:lnTo>
                <a:lnTo>
                  <a:pt x="680551" y="1192078"/>
                </a:lnTo>
                <a:lnTo>
                  <a:pt x="639584" y="1214438"/>
                </a:lnTo>
                <a:lnTo>
                  <a:pt x="597790" y="1235439"/>
                </a:lnTo>
                <a:lnTo>
                  <a:pt x="555201" y="1255051"/>
                </a:lnTo>
                <a:lnTo>
                  <a:pt x="511845" y="1273244"/>
                </a:lnTo>
                <a:lnTo>
                  <a:pt x="467752" y="1289989"/>
                </a:lnTo>
                <a:lnTo>
                  <a:pt x="422953" y="1305256"/>
                </a:lnTo>
                <a:lnTo>
                  <a:pt x="377475" y="1319015"/>
                </a:lnTo>
                <a:lnTo>
                  <a:pt x="331351" y="1331237"/>
                </a:lnTo>
                <a:lnTo>
                  <a:pt x="284608" y="1341892"/>
                </a:lnTo>
                <a:lnTo>
                  <a:pt x="237277" y="1350950"/>
                </a:lnTo>
                <a:lnTo>
                  <a:pt x="189388" y="1358382"/>
                </a:lnTo>
                <a:lnTo>
                  <a:pt x="140969" y="1364157"/>
                </a:lnTo>
                <a:lnTo>
                  <a:pt x="0" y="1371269"/>
                </a:lnTo>
                <a:lnTo>
                  <a:pt x="0" y="1726692"/>
                </a:lnTo>
                <a:lnTo>
                  <a:pt x="89281" y="1724431"/>
                </a:lnTo>
                <a:lnTo>
                  <a:pt x="137633" y="1721312"/>
                </a:lnTo>
                <a:lnTo>
                  <a:pt x="185617" y="1716883"/>
                </a:lnTo>
                <a:lnTo>
                  <a:pt x="233214" y="1711161"/>
                </a:lnTo>
                <a:lnTo>
                  <a:pt x="280407" y="1704164"/>
                </a:lnTo>
                <a:lnTo>
                  <a:pt x="327178" y="1695910"/>
                </a:lnTo>
                <a:lnTo>
                  <a:pt x="373509" y="1686416"/>
                </a:lnTo>
                <a:lnTo>
                  <a:pt x="419382" y="1675701"/>
                </a:lnTo>
                <a:lnTo>
                  <a:pt x="464779" y="1663782"/>
                </a:lnTo>
                <a:lnTo>
                  <a:pt x="509682" y="1650678"/>
                </a:lnTo>
                <a:lnTo>
                  <a:pt x="554074" y="1636405"/>
                </a:lnTo>
                <a:lnTo>
                  <a:pt x="597937" y="1620982"/>
                </a:lnTo>
                <a:lnTo>
                  <a:pt x="641252" y="1604427"/>
                </a:lnTo>
                <a:lnTo>
                  <a:pt x="684003" y="1586757"/>
                </a:lnTo>
                <a:lnTo>
                  <a:pt x="726171" y="1567991"/>
                </a:lnTo>
                <a:lnTo>
                  <a:pt x="767737" y="1548146"/>
                </a:lnTo>
                <a:lnTo>
                  <a:pt x="808686" y="1527240"/>
                </a:lnTo>
                <a:lnTo>
                  <a:pt x="848997" y="1505291"/>
                </a:lnTo>
                <a:lnTo>
                  <a:pt x="888655" y="1482317"/>
                </a:lnTo>
                <a:lnTo>
                  <a:pt x="927640" y="1458335"/>
                </a:lnTo>
                <a:lnTo>
                  <a:pt x="965935" y="1433364"/>
                </a:lnTo>
                <a:lnTo>
                  <a:pt x="1003522" y="1407421"/>
                </a:lnTo>
                <a:lnTo>
                  <a:pt x="1040384" y="1380524"/>
                </a:lnTo>
                <a:lnTo>
                  <a:pt x="1076501" y="1352691"/>
                </a:lnTo>
                <a:lnTo>
                  <a:pt x="1111858" y="1323940"/>
                </a:lnTo>
                <a:lnTo>
                  <a:pt x="1146435" y="1294288"/>
                </a:lnTo>
                <a:lnTo>
                  <a:pt x="1180215" y="1263754"/>
                </a:lnTo>
                <a:lnTo>
                  <a:pt x="1213179" y="1232356"/>
                </a:lnTo>
                <a:lnTo>
                  <a:pt x="1245311" y="1200110"/>
                </a:lnTo>
                <a:lnTo>
                  <a:pt x="1276592" y="1167036"/>
                </a:lnTo>
                <a:lnTo>
                  <a:pt x="1307005" y="1133150"/>
                </a:lnTo>
                <a:lnTo>
                  <a:pt x="1336530" y="1098471"/>
                </a:lnTo>
                <a:lnTo>
                  <a:pt x="1365152" y="1063016"/>
                </a:lnTo>
                <a:lnTo>
                  <a:pt x="1392851" y="1026804"/>
                </a:lnTo>
                <a:lnTo>
                  <a:pt x="1419611" y="989853"/>
                </a:lnTo>
                <a:lnTo>
                  <a:pt x="1445412" y="952179"/>
                </a:lnTo>
                <a:lnTo>
                  <a:pt x="1470238" y="913801"/>
                </a:lnTo>
                <a:lnTo>
                  <a:pt x="1494070" y="874737"/>
                </a:lnTo>
                <a:lnTo>
                  <a:pt x="1516890" y="835005"/>
                </a:lnTo>
                <a:lnTo>
                  <a:pt x="1538681" y="794621"/>
                </a:lnTo>
                <a:lnTo>
                  <a:pt x="1559425" y="753606"/>
                </a:lnTo>
                <a:lnTo>
                  <a:pt x="1579104" y="711975"/>
                </a:lnTo>
                <a:lnTo>
                  <a:pt x="1597700" y="669747"/>
                </a:lnTo>
                <a:lnTo>
                  <a:pt x="1615195" y="626941"/>
                </a:lnTo>
                <a:lnTo>
                  <a:pt x="1631572" y="583572"/>
                </a:lnTo>
                <a:lnTo>
                  <a:pt x="1646812" y="539661"/>
                </a:lnTo>
                <a:lnTo>
                  <a:pt x="1660898" y="495223"/>
                </a:lnTo>
                <a:lnTo>
                  <a:pt x="1673811" y="450278"/>
                </a:lnTo>
                <a:lnTo>
                  <a:pt x="1685535" y="404843"/>
                </a:lnTo>
                <a:lnTo>
                  <a:pt x="1696050" y="358935"/>
                </a:lnTo>
                <a:lnTo>
                  <a:pt x="1705340" y="312574"/>
                </a:lnTo>
                <a:lnTo>
                  <a:pt x="1713386" y="265776"/>
                </a:lnTo>
                <a:lnTo>
                  <a:pt x="1720170" y="218559"/>
                </a:lnTo>
                <a:lnTo>
                  <a:pt x="1725676" y="170942"/>
                </a:lnTo>
                <a:lnTo>
                  <a:pt x="1734312" y="0"/>
                </a:lnTo>
                <a:close/>
              </a:path>
            </a:pathLst>
          </a:custGeom>
          <a:solidFill>
            <a:srgbClr val="6FAC46">
              <a:alpha val="90194"/>
            </a:srgbClr>
          </a:solidFill>
        </p:spPr>
        <p:txBody>
          <a:bodyPr wrap="square" lIns="0" tIns="0" rIns="0" bIns="0" rtlCol="0"/>
          <a:lstStyle/>
          <a:p>
            <a:endParaRPr sz="2400"/>
          </a:p>
        </p:txBody>
      </p:sp>
      <p:sp>
        <p:nvSpPr>
          <p:cNvPr id="4" name="object 4"/>
          <p:cNvSpPr txBox="1">
            <a:spLocks noGrp="1"/>
          </p:cNvSpPr>
          <p:nvPr>
            <p:ph type="title"/>
          </p:nvPr>
        </p:nvSpPr>
        <p:spPr>
          <a:xfrm>
            <a:off x="2166282" y="1712898"/>
            <a:ext cx="3730413" cy="3102003"/>
          </a:xfrm>
          <a:prstGeom prst="rect">
            <a:avLst/>
          </a:prstGeom>
        </p:spPr>
        <p:txBody>
          <a:bodyPr vert="horz" wrap="square" lIns="0" tIns="0" rIns="0" bIns="0" rtlCol="0" anchor="ctr" anchorCtr="0">
            <a:spAutoFit/>
          </a:bodyPr>
          <a:lstStyle/>
          <a:p>
            <a:pPr marL="16933" marR="6773">
              <a:lnSpc>
                <a:spcPct val="90000"/>
              </a:lnSpc>
            </a:pPr>
            <a:r>
              <a:rPr sz="7466" spc="-13" dirty="0">
                <a:solidFill>
                  <a:srgbClr val="000000"/>
                </a:solidFill>
                <a:latin typeface="Calibri Light"/>
                <a:cs typeface="Calibri Light"/>
              </a:rPr>
              <a:t>ADD  </a:t>
            </a:r>
            <a:r>
              <a:rPr sz="7466" spc="7" dirty="0">
                <a:solidFill>
                  <a:srgbClr val="000000"/>
                </a:solidFill>
                <a:latin typeface="Calibri Light"/>
                <a:cs typeface="Calibri Light"/>
              </a:rPr>
              <a:t>M</a:t>
            </a:r>
            <a:r>
              <a:rPr sz="7466" spc="-100" dirty="0">
                <a:solidFill>
                  <a:srgbClr val="000000"/>
                </a:solidFill>
                <a:latin typeface="Calibri Light"/>
                <a:cs typeface="Calibri Light"/>
              </a:rPr>
              <a:t>E</a:t>
            </a:r>
            <a:r>
              <a:rPr sz="7466" dirty="0">
                <a:solidFill>
                  <a:srgbClr val="000000"/>
                </a:solidFill>
                <a:latin typeface="Calibri Light"/>
                <a:cs typeface="Calibri Light"/>
              </a:rPr>
              <a:t>S</a:t>
            </a:r>
            <a:r>
              <a:rPr sz="7466" spc="-53" dirty="0">
                <a:solidFill>
                  <a:srgbClr val="000000"/>
                </a:solidFill>
                <a:latin typeface="Calibri Light"/>
                <a:cs typeface="Calibri Light"/>
              </a:rPr>
              <a:t>S</a:t>
            </a:r>
            <a:r>
              <a:rPr sz="7466" spc="-33" dirty="0">
                <a:solidFill>
                  <a:srgbClr val="000000"/>
                </a:solidFill>
                <a:latin typeface="Calibri Light"/>
                <a:cs typeface="Calibri Light"/>
              </a:rPr>
              <a:t>A</a:t>
            </a:r>
            <a:r>
              <a:rPr sz="7466" spc="-7" dirty="0">
                <a:solidFill>
                  <a:srgbClr val="000000"/>
                </a:solidFill>
                <a:latin typeface="Calibri Light"/>
                <a:cs typeface="Calibri Light"/>
              </a:rPr>
              <a:t>GE  </a:t>
            </a:r>
            <a:r>
              <a:rPr sz="7466" spc="-20" dirty="0">
                <a:solidFill>
                  <a:srgbClr val="000000"/>
                </a:solidFill>
                <a:latin typeface="Calibri Light"/>
                <a:cs typeface="Calibri Light"/>
              </a:rPr>
              <a:t>BOARD</a:t>
            </a:r>
            <a:endParaRPr sz="7466">
              <a:latin typeface="Calibri Light"/>
              <a:cs typeface="Calibri Light"/>
            </a:endParaRPr>
          </a:p>
        </p:txBody>
      </p:sp>
      <p:sp>
        <p:nvSpPr>
          <p:cNvPr id="5" name="object 5"/>
          <p:cNvSpPr/>
          <p:nvPr/>
        </p:nvSpPr>
        <p:spPr>
          <a:xfrm>
            <a:off x="6169152" y="3023615"/>
            <a:ext cx="435187" cy="436880"/>
          </a:xfrm>
          <a:custGeom>
            <a:avLst/>
            <a:gdLst/>
            <a:ahLst/>
            <a:cxnLst/>
            <a:rect l="l" t="t" r="r" b="b"/>
            <a:pathLst>
              <a:path w="326389" h="327660">
                <a:moveTo>
                  <a:pt x="163068" y="0"/>
                </a:moveTo>
                <a:lnTo>
                  <a:pt x="119723" y="5856"/>
                </a:lnTo>
                <a:lnTo>
                  <a:pt x="80772" y="22380"/>
                </a:lnTo>
                <a:lnTo>
                  <a:pt x="47767" y="48006"/>
                </a:lnTo>
                <a:lnTo>
                  <a:pt x="22267" y="81167"/>
                </a:lnTo>
                <a:lnTo>
                  <a:pt x="5826" y="120297"/>
                </a:lnTo>
                <a:lnTo>
                  <a:pt x="0" y="163830"/>
                </a:lnTo>
                <a:lnTo>
                  <a:pt x="5826" y="207362"/>
                </a:lnTo>
                <a:lnTo>
                  <a:pt x="22267" y="246492"/>
                </a:lnTo>
                <a:lnTo>
                  <a:pt x="47767" y="279654"/>
                </a:lnTo>
                <a:lnTo>
                  <a:pt x="80772" y="305279"/>
                </a:lnTo>
                <a:lnTo>
                  <a:pt x="119723" y="321803"/>
                </a:lnTo>
                <a:lnTo>
                  <a:pt x="163068" y="327660"/>
                </a:lnTo>
                <a:lnTo>
                  <a:pt x="206412" y="321803"/>
                </a:lnTo>
                <a:lnTo>
                  <a:pt x="245363" y="305279"/>
                </a:lnTo>
                <a:lnTo>
                  <a:pt x="278368" y="279654"/>
                </a:lnTo>
                <a:lnTo>
                  <a:pt x="303868" y="246492"/>
                </a:lnTo>
                <a:lnTo>
                  <a:pt x="320309" y="207362"/>
                </a:lnTo>
                <a:lnTo>
                  <a:pt x="326136" y="163830"/>
                </a:lnTo>
                <a:lnTo>
                  <a:pt x="320309" y="120297"/>
                </a:lnTo>
                <a:lnTo>
                  <a:pt x="303868" y="81167"/>
                </a:lnTo>
                <a:lnTo>
                  <a:pt x="278368" y="48006"/>
                </a:lnTo>
                <a:lnTo>
                  <a:pt x="245363" y="22380"/>
                </a:lnTo>
                <a:lnTo>
                  <a:pt x="206412" y="5856"/>
                </a:lnTo>
                <a:lnTo>
                  <a:pt x="163068" y="0"/>
                </a:lnTo>
                <a:close/>
              </a:path>
            </a:pathLst>
          </a:custGeom>
          <a:solidFill>
            <a:srgbClr val="7E7E7E">
              <a:alpha val="79998"/>
            </a:srgbClr>
          </a:solidFill>
        </p:spPr>
        <p:txBody>
          <a:bodyPr wrap="square" lIns="0" tIns="0" rIns="0" bIns="0" rtlCol="0"/>
          <a:lstStyle/>
          <a:p>
            <a:endParaRPr sz="2400"/>
          </a:p>
        </p:txBody>
      </p:sp>
      <p:sp>
        <p:nvSpPr>
          <p:cNvPr id="7" name="灯片编号占位符 6"/>
          <p:cNvSpPr>
            <a:spLocks noGrp="1"/>
          </p:cNvSpPr>
          <p:nvPr>
            <p:ph type="sldNum" sz="quarter" idx="7"/>
          </p:nvPr>
        </p:nvSpPr>
        <p:spPr>
          <a:xfrm>
            <a:off x="3364992" y="6360460"/>
            <a:ext cx="2804160" cy="342900"/>
          </a:xfrm>
        </p:spPr>
        <p:txBody>
          <a:bodyPr/>
          <a:lstStyle/>
          <a:p>
            <a:fld id="{B6F15528-21DE-4FAA-801E-634DDDAF4B2B}" type="slidenum">
              <a:rPr lang="en-GB" smtClean="0"/>
              <a:t>72</a:t>
            </a:fld>
            <a:endParaRPr lang="en-GB" dirty="0"/>
          </a:p>
        </p:txBody>
      </p:sp>
    </p:spTree>
    <p:extLst>
      <p:ext uri="{BB962C8B-B14F-4D97-AF65-F5344CB8AC3E}">
        <p14:creationId xmlns:p14="http://schemas.microsoft.com/office/powerpoint/2010/main" val="2929048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1" y="2652900"/>
            <a:ext cx="2205567" cy="1077218"/>
          </a:xfrm>
          <a:prstGeom prst="rect">
            <a:avLst/>
          </a:prstGeom>
        </p:spPr>
        <p:txBody>
          <a:bodyPr vert="horz" wrap="square" lIns="0" tIns="0" rIns="0" bIns="0" rtlCol="0" anchor="ctr" anchorCtr="0">
            <a:spAutoFit/>
          </a:bodyPr>
          <a:lstStyle/>
          <a:p>
            <a:pPr marL="16933">
              <a:lnSpc>
                <a:spcPts val="4300"/>
              </a:lnSpc>
            </a:pPr>
            <a:r>
              <a:rPr sz="3733" spc="-7" dirty="0">
                <a:latin typeface="Segoe UI Symbol"/>
                <a:cs typeface="Segoe UI Symbol"/>
              </a:rPr>
              <a:t>➔</a:t>
            </a:r>
            <a:r>
              <a:rPr sz="3733" spc="-780" dirty="0">
                <a:latin typeface="Segoe UI Symbol"/>
                <a:cs typeface="Segoe UI Symbol"/>
              </a:rPr>
              <a:t> </a:t>
            </a:r>
            <a:r>
              <a:rPr sz="3600" spc="-140" dirty="0"/>
              <a:t>Click on</a:t>
            </a:r>
            <a:endParaRPr sz="3600">
              <a:latin typeface="Segoe UI Symbol"/>
              <a:cs typeface="Segoe UI Symbol"/>
            </a:endParaRPr>
          </a:p>
          <a:p>
            <a:pPr marL="563019">
              <a:lnSpc>
                <a:spcPts val="4140"/>
              </a:lnSpc>
            </a:pPr>
            <a:r>
              <a:rPr sz="3600" b="0" spc="-7" dirty="0">
                <a:latin typeface="Calibri Light"/>
                <a:cs typeface="Calibri Light"/>
              </a:rPr>
              <a:t>Add</a:t>
            </a:r>
            <a:r>
              <a:rPr sz="3600" b="0" spc="-107" dirty="0">
                <a:latin typeface="Calibri Light"/>
                <a:cs typeface="Calibri Light"/>
              </a:rPr>
              <a:t> </a:t>
            </a:r>
            <a:r>
              <a:rPr sz="3600" b="0" spc="-40" dirty="0">
                <a:latin typeface="Calibri Light"/>
                <a:cs typeface="Calibri Light"/>
              </a:rPr>
              <a:t>Row</a:t>
            </a:r>
            <a:endParaRPr sz="3600">
              <a:latin typeface="Calibri Light"/>
              <a:cs typeface="Calibri Light"/>
            </a:endParaRPr>
          </a:p>
        </p:txBody>
      </p:sp>
      <p:sp>
        <p:nvSpPr>
          <p:cNvPr id="4" name="object 4"/>
          <p:cNvSpPr/>
          <p:nvPr/>
        </p:nvSpPr>
        <p:spPr>
          <a:xfrm>
            <a:off x="4517137" y="1406229"/>
            <a:ext cx="7540751" cy="4283287"/>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1" y="794765"/>
            <a:ext cx="7975430" cy="4283287"/>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216570" y="2758121"/>
            <a:ext cx="6979920" cy="555412"/>
          </a:xfrm>
          <a:custGeom>
            <a:avLst/>
            <a:gdLst/>
            <a:ahLst/>
            <a:cxnLst/>
            <a:rect l="l" t="t" r="r" b="b"/>
            <a:pathLst>
              <a:path w="5234940" h="416560">
                <a:moveTo>
                  <a:pt x="0" y="416051"/>
                </a:moveTo>
                <a:lnTo>
                  <a:pt x="5234940" y="416051"/>
                </a:lnTo>
                <a:lnTo>
                  <a:pt x="5234940" y="0"/>
                </a:lnTo>
                <a:lnTo>
                  <a:pt x="0" y="0"/>
                </a:lnTo>
                <a:lnTo>
                  <a:pt x="0" y="416051"/>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10214526" y="3027679"/>
            <a:ext cx="699347" cy="427756"/>
          </a:xfrm>
          <a:custGeom>
            <a:avLst/>
            <a:gdLst/>
            <a:ahLst/>
            <a:cxnLst/>
            <a:rect l="l" t="t" r="r" b="b"/>
            <a:pathLst>
              <a:path w="524509" h="245744">
                <a:moveTo>
                  <a:pt x="0" y="245363"/>
                </a:moveTo>
                <a:lnTo>
                  <a:pt x="524255" y="245363"/>
                </a:lnTo>
                <a:lnTo>
                  <a:pt x="524255" y="0"/>
                </a:lnTo>
                <a:lnTo>
                  <a:pt x="0" y="0"/>
                </a:lnTo>
                <a:lnTo>
                  <a:pt x="0" y="245363"/>
                </a:lnTo>
                <a:close/>
              </a:path>
            </a:pathLst>
          </a:custGeom>
          <a:ln w="19812">
            <a:solidFill>
              <a:srgbClr val="FF0000"/>
            </a:solidFill>
          </a:ln>
        </p:spPr>
        <p:txBody>
          <a:bodyPr wrap="square" lIns="0" tIns="0" rIns="0" bIns="0" rtlCol="0"/>
          <a:lstStyle/>
          <a:p>
            <a:endParaRPr sz="2400"/>
          </a:p>
        </p:txBody>
      </p:sp>
      <p:sp>
        <p:nvSpPr>
          <p:cNvPr id="9" name="灯片编号占位符 8"/>
          <p:cNvSpPr>
            <a:spLocks noGrp="1"/>
          </p:cNvSpPr>
          <p:nvPr>
            <p:ph type="sldNum" sz="quarter" idx="12"/>
          </p:nvPr>
        </p:nvSpPr>
        <p:spPr/>
        <p:txBody>
          <a:bodyPr/>
          <a:lstStyle/>
          <a:p>
            <a:fld id="{49AE70B2-8BF9-45C0-BB95-33D1B9D3A854}" type="slidenum">
              <a:rPr lang="zh-CN" altLang="en-US" smtClean="0"/>
              <a:t>73</a:t>
            </a:fld>
            <a:endParaRPr lang="en-US" altLang="zh-CN"/>
          </a:p>
        </p:txBody>
      </p:sp>
    </p:spTree>
    <p:extLst>
      <p:ext uri="{BB962C8B-B14F-4D97-AF65-F5344CB8AC3E}">
        <p14:creationId xmlns:p14="http://schemas.microsoft.com/office/powerpoint/2010/main" val="3519137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66884" y="2258786"/>
            <a:ext cx="2219960" cy="1881028"/>
          </a:xfrm>
          <a:prstGeom prst="rect">
            <a:avLst/>
          </a:prstGeom>
        </p:spPr>
        <p:txBody>
          <a:bodyPr vert="horz" wrap="square" lIns="0" tIns="0" rIns="0" bIns="0" rtlCol="0" anchor="ctr" anchorCtr="0">
            <a:spAutoFit/>
          </a:bodyPr>
          <a:lstStyle/>
          <a:p>
            <a:pPr marL="16933">
              <a:lnSpc>
                <a:spcPts val="4233"/>
              </a:lnSpc>
            </a:pPr>
            <a:r>
              <a:rPr sz="3733" spc="-7" dirty="0">
                <a:latin typeface="Segoe UI Symbol"/>
                <a:cs typeface="Segoe UI Symbol"/>
              </a:rPr>
              <a:t>➔</a:t>
            </a:r>
            <a:r>
              <a:rPr sz="3733" spc="-787" dirty="0">
                <a:latin typeface="Segoe UI Symbol"/>
                <a:cs typeface="Segoe UI Symbol"/>
              </a:rPr>
              <a:t> </a:t>
            </a:r>
            <a:r>
              <a:rPr spc="-53" dirty="0"/>
              <a:t>Edit </a:t>
            </a:r>
            <a:r>
              <a:rPr spc="-93" dirty="0"/>
              <a:t>title,</a:t>
            </a:r>
            <a:endParaRPr sz="3733">
              <a:latin typeface="Segoe UI Symbol"/>
              <a:cs typeface="Segoe UI Symbol"/>
            </a:endParaRPr>
          </a:p>
          <a:p>
            <a:pPr marL="699329" marR="148163" indent="2540" algn="ctr">
              <a:lnSpc>
                <a:spcPct val="90400"/>
              </a:lnSpc>
              <a:spcBef>
                <a:spcPts val="120"/>
              </a:spcBef>
            </a:pPr>
            <a:r>
              <a:rPr spc="-147" dirty="0"/>
              <a:t>text,  </a:t>
            </a:r>
            <a:r>
              <a:rPr spc="-100" dirty="0"/>
              <a:t>publish  </a:t>
            </a:r>
            <a:r>
              <a:rPr spc="-80" dirty="0"/>
              <a:t>date</a:t>
            </a:r>
          </a:p>
        </p:txBody>
      </p:sp>
      <p:sp>
        <p:nvSpPr>
          <p:cNvPr id="4" name="object 4"/>
          <p:cNvSpPr/>
          <p:nvPr/>
        </p:nvSpPr>
        <p:spPr>
          <a:xfrm>
            <a:off x="4517137" y="1402046"/>
            <a:ext cx="7540751" cy="429175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0" y="1041009"/>
            <a:ext cx="7975430" cy="4652790"/>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383025" y="1574800"/>
            <a:ext cx="6979920" cy="529151"/>
          </a:xfrm>
          <a:custGeom>
            <a:avLst/>
            <a:gdLst/>
            <a:ahLst/>
            <a:cxnLst/>
            <a:rect l="l" t="t" r="r" b="b"/>
            <a:pathLst>
              <a:path w="5234940" h="304800">
                <a:moveTo>
                  <a:pt x="0" y="304800"/>
                </a:moveTo>
                <a:lnTo>
                  <a:pt x="5234940" y="304800"/>
                </a:lnTo>
                <a:lnTo>
                  <a:pt x="5234940" y="0"/>
                </a:lnTo>
                <a:lnTo>
                  <a:pt x="0" y="0"/>
                </a:lnTo>
                <a:lnTo>
                  <a:pt x="0" y="304800"/>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4383025" y="2138044"/>
            <a:ext cx="6979920" cy="2458719"/>
          </a:xfrm>
          <a:custGeom>
            <a:avLst/>
            <a:gdLst/>
            <a:ahLst/>
            <a:cxnLst/>
            <a:rect l="l" t="t" r="r" b="b"/>
            <a:pathLst>
              <a:path w="5234940" h="1844039">
                <a:moveTo>
                  <a:pt x="0" y="1844039"/>
                </a:moveTo>
                <a:lnTo>
                  <a:pt x="5234940" y="1844039"/>
                </a:lnTo>
                <a:lnTo>
                  <a:pt x="5234940" y="0"/>
                </a:lnTo>
                <a:lnTo>
                  <a:pt x="0" y="0"/>
                </a:lnTo>
                <a:lnTo>
                  <a:pt x="0" y="1844039"/>
                </a:lnTo>
                <a:close/>
              </a:path>
            </a:pathLst>
          </a:custGeom>
          <a:ln w="19812">
            <a:solidFill>
              <a:srgbClr val="FF0000"/>
            </a:solidFill>
          </a:ln>
        </p:spPr>
        <p:txBody>
          <a:bodyPr wrap="square" lIns="0" tIns="0" rIns="0" bIns="0" rtlCol="0"/>
          <a:lstStyle/>
          <a:p>
            <a:endParaRPr sz="2400"/>
          </a:p>
        </p:txBody>
      </p:sp>
      <p:sp>
        <p:nvSpPr>
          <p:cNvPr id="8" name="object 8"/>
          <p:cNvSpPr/>
          <p:nvPr/>
        </p:nvSpPr>
        <p:spPr>
          <a:xfrm>
            <a:off x="4383025" y="4912018"/>
            <a:ext cx="6979920" cy="406400"/>
          </a:xfrm>
          <a:custGeom>
            <a:avLst/>
            <a:gdLst/>
            <a:ahLst/>
            <a:cxnLst/>
            <a:rect l="l" t="t" r="r" b="b"/>
            <a:pathLst>
              <a:path w="5234940" h="304800">
                <a:moveTo>
                  <a:pt x="0" y="304800"/>
                </a:moveTo>
                <a:lnTo>
                  <a:pt x="5234940" y="304800"/>
                </a:lnTo>
                <a:lnTo>
                  <a:pt x="5234940" y="0"/>
                </a:lnTo>
                <a:lnTo>
                  <a:pt x="0" y="0"/>
                </a:lnTo>
                <a:lnTo>
                  <a:pt x="0" y="304800"/>
                </a:lnTo>
                <a:close/>
              </a:path>
            </a:pathLst>
          </a:custGeom>
          <a:ln w="19812">
            <a:solidFill>
              <a:srgbClr val="FF0000"/>
            </a:solidFill>
          </a:ln>
        </p:spPr>
        <p:txBody>
          <a:bodyPr wrap="square" lIns="0" tIns="0" rIns="0" bIns="0" rtlCol="0"/>
          <a:lstStyle/>
          <a:p>
            <a:endParaRPr sz="2400"/>
          </a:p>
        </p:txBody>
      </p:sp>
      <p:sp>
        <p:nvSpPr>
          <p:cNvPr id="10" name="灯片编号占位符 9"/>
          <p:cNvSpPr>
            <a:spLocks noGrp="1"/>
          </p:cNvSpPr>
          <p:nvPr>
            <p:ph type="sldNum" sz="quarter" idx="12"/>
          </p:nvPr>
        </p:nvSpPr>
        <p:spPr/>
        <p:txBody>
          <a:bodyPr/>
          <a:lstStyle/>
          <a:p>
            <a:fld id="{49AE70B2-8BF9-45C0-BB95-33D1B9D3A854}" type="slidenum">
              <a:rPr lang="zh-CN" altLang="en-US" smtClean="0"/>
              <a:t>74</a:t>
            </a:fld>
            <a:endParaRPr lang="en-US" altLang="zh-CN"/>
          </a:p>
        </p:txBody>
      </p:sp>
    </p:spTree>
    <p:extLst>
      <p:ext uri="{BB962C8B-B14F-4D97-AF65-F5344CB8AC3E}">
        <p14:creationId xmlns:p14="http://schemas.microsoft.com/office/powerpoint/2010/main" val="36602656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242588"/>
            <a:ext cx="1771227" cy="2012795"/>
          </a:xfrm>
          <a:prstGeom prst="rect">
            <a:avLst/>
          </a:prstGeom>
        </p:spPr>
        <p:txBody>
          <a:bodyPr vert="horz" wrap="square" lIns="0" tIns="0" rIns="0" bIns="0" rtlCol="0" anchor="ctr" anchorCtr="0">
            <a:spAutoFit/>
          </a:bodyPr>
          <a:lstStyle/>
          <a:p>
            <a:pPr marL="359824" marR="6773" indent="-343738">
              <a:lnSpc>
                <a:spcPct val="90300"/>
              </a:lnSpc>
            </a:pPr>
            <a:r>
              <a:rPr sz="3733" spc="-7" dirty="0">
                <a:latin typeface="Segoe UI Symbol"/>
                <a:cs typeface="Segoe UI Symbol"/>
              </a:rPr>
              <a:t>➔ </a:t>
            </a:r>
            <a:r>
              <a:rPr sz="3600" spc="-147" dirty="0"/>
              <a:t>Click  </a:t>
            </a:r>
            <a:r>
              <a:rPr sz="3600" b="0" dirty="0">
                <a:latin typeface="Calibri Light"/>
                <a:cs typeface="Calibri Light"/>
              </a:rPr>
              <a:t>upd</a:t>
            </a:r>
            <a:r>
              <a:rPr sz="3600" b="0" spc="-33" dirty="0">
                <a:latin typeface="Calibri Light"/>
                <a:cs typeface="Calibri Light"/>
              </a:rPr>
              <a:t>at</a:t>
            </a:r>
            <a:r>
              <a:rPr sz="3600" b="0" dirty="0">
                <a:latin typeface="Calibri Light"/>
                <a:cs typeface="Calibri Light"/>
              </a:rPr>
              <a:t>e</a:t>
            </a:r>
            <a:r>
              <a:rPr sz="3600" spc="-380" dirty="0"/>
              <a:t>,  </a:t>
            </a:r>
            <a:r>
              <a:rPr sz="3600" spc="-127" dirty="0"/>
              <a:t>once  </a:t>
            </a:r>
            <a:r>
              <a:rPr sz="3600" spc="-133" dirty="0"/>
              <a:t>done</a:t>
            </a:r>
            <a:endParaRPr sz="3600">
              <a:latin typeface="Calibri Light"/>
              <a:cs typeface="Calibri Light"/>
            </a:endParaRPr>
          </a:p>
        </p:txBody>
      </p:sp>
      <p:sp>
        <p:nvSpPr>
          <p:cNvPr id="4" name="object 4"/>
          <p:cNvSpPr/>
          <p:nvPr/>
        </p:nvSpPr>
        <p:spPr>
          <a:xfrm>
            <a:off x="4529329" y="1404146"/>
            <a:ext cx="7540751" cy="428938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37938" y="684174"/>
            <a:ext cx="7954061" cy="4509618"/>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137471" y="720310"/>
            <a:ext cx="634153" cy="215900"/>
          </a:xfrm>
          <a:custGeom>
            <a:avLst/>
            <a:gdLst/>
            <a:ahLst/>
            <a:cxnLst/>
            <a:rect l="l" t="t" r="r" b="b"/>
            <a:pathLst>
              <a:path w="475615" h="161925">
                <a:moveTo>
                  <a:pt x="0" y="161544"/>
                </a:moveTo>
                <a:lnTo>
                  <a:pt x="475487" y="161544"/>
                </a:lnTo>
                <a:lnTo>
                  <a:pt x="475487" y="0"/>
                </a:lnTo>
                <a:lnTo>
                  <a:pt x="0" y="0"/>
                </a:lnTo>
                <a:lnTo>
                  <a:pt x="0" y="161544"/>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75</a:t>
            </a:fld>
            <a:endParaRPr lang="en-US" altLang="zh-CN"/>
          </a:p>
        </p:txBody>
      </p:sp>
    </p:spTree>
    <p:extLst>
      <p:ext uri="{BB962C8B-B14F-4D97-AF65-F5344CB8AC3E}">
        <p14:creationId xmlns:p14="http://schemas.microsoft.com/office/powerpoint/2010/main" val="596106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4992" y="3131311"/>
            <a:ext cx="1239520" cy="1242059"/>
          </a:xfrm>
          <a:custGeom>
            <a:avLst/>
            <a:gdLst/>
            <a:ahLst/>
            <a:cxnLst/>
            <a:rect l="l" t="t" r="r" b="b"/>
            <a:pathLst>
              <a:path w="929639" h="931545">
                <a:moveTo>
                  <a:pt x="464819" y="0"/>
                </a:moveTo>
                <a:lnTo>
                  <a:pt x="417302" y="2403"/>
                </a:lnTo>
                <a:lnTo>
                  <a:pt x="371155" y="9457"/>
                </a:lnTo>
                <a:lnTo>
                  <a:pt x="326613" y="20928"/>
                </a:lnTo>
                <a:lnTo>
                  <a:pt x="283910" y="36581"/>
                </a:lnTo>
                <a:lnTo>
                  <a:pt x="243279" y="56184"/>
                </a:lnTo>
                <a:lnTo>
                  <a:pt x="204954" y="79503"/>
                </a:lnTo>
                <a:lnTo>
                  <a:pt x="169170" y="106302"/>
                </a:lnTo>
                <a:lnTo>
                  <a:pt x="136159" y="136350"/>
                </a:lnTo>
                <a:lnTo>
                  <a:pt x="106157" y="169411"/>
                </a:lnTo>
                <a:lnTo>
                  <a:pt x="79396" y="205252"/>
                </a:lnTo>
                <a:lnTo>
                  <a:pt x="56110" y="243639"/>
                </a:lnTo>
                <a:lnTo>
                  <a:pt x="36534" y="284339"/>
                </a:lnTo>
                <a:lnTo>
                  <a:pt x="20901" y="327116"/>
                </a:lnTo>
                <a:lnTo>
                  <a:pt x="9445" y="371739"/>
                </a:lnTo>
                <a:lnTo>
                  <a:pt x="2400" y="417972"/>
                </a:lnTo>
                <a:lnTo>
                  <a:pt x="0" y="465582"/>
                </a:lnTo>
                <a:lnTo>
                  <a:pt x="2400" y="513191"/>
                </a:lnTo>
                <a:lnTo>
                  <a:pt x="9445" y="559424"/>
                </a:lnTo>
                <a:lnTo>
                  <a:pt x="20901" y="604047"/>
                </a:lnTo>
                <a:lnTo>
                  <a:pt x="36534" y="646824"/>
                </a:lnTo>
                <a:lnTo>
                  <a:pt x="56110" y="687524"/>
                </a:lnTo>
                <a:lnTo>
                  <a:pt x="79396" y="725911"/>
                </a:lnTo>
                <a:lnTo>
                  <a:pt x="106157" y="761752"/>
                </a:lnTo>
                <a:lnTo>
                  <a:pt x="136159" y="794813"/>
                </a:lnTo>
                <a:lnTo>
                  <a:pt x="169170" y="824861"/>
                </a:lnTo>
                <a:lnTo>
                  <a:pt x="204954" y="851660"/>
                </a:lnTo>
                <a:lnTo>
                  <a:pt x="243279" y="874979"/>
                </a:lnTo>
                <a:lnTo>
                  <a:pt x="283910" y="894582"/>
                </a:lnTo>
                <a:lnTo>
                  <a:pt x="326613" y="910235"/>
                </a:lnTo>
                <a:lnTo>
                  <a:pt x="371155" y="921706"/>
                </a:lnTo>
                <a:lnTo>
                  <a:pt x="417302" y="928760"/>
                </a:lnTo>
                <a:lnTo>
                  <a:pt x="464819" y="931164"/>
                </a:lnTo>
                <a:lnTo>
                  <a:pt x="512337" y="928760"/>
                </a:lnTo>
                <a:lnTo>
                  <a:pt x="558484" y="921706"/>
                </a:lnTo>
                <a:lnTo>
                  <a:pt x="603026" y="910235"/>
                </a:lnTo>
                <a:lnTo>
                  <a:pt x="645729" y="894582"/>
                </a:lnTo>
                <a:lnTo>
                  <a:pt x="686360" y="874979"/>
                </a:lnTo>
                <a:lnTo>
                  <a:pt x="724685" y="851660"/>
                </a:lnTo>
                <a:lnTo>
                  <a:pt x="760469" y="824861"/>
                </a:lnTo>
                <a:lnTo>
                  <a:pt x="793480" y="794813"/>
                </a:lnTo>
                <a:lnTo>
                  <a:pt x="823482" y="761752"/>
                </a:lnTo>
                <a:lnTo>
                  <a:pt x="850243" y="725911"/>
                </a:lnTo>
                <a:lnTo>
                  <a:pt x="873529" y="687524"/>
                </a:lnTo>
                <a:lnTo>
                  <a:pt x="893105" y="646824"/>
                </a:lnTo>
                <a:lnTo>
                  <a:pt x="908738" y="604047"/>
                </a:lnTo>
                <a:lnTo>
                  <a:pt x="920194" y="559424"/>
                </a:lnTo>
                <a:lnTo>
                  <a:pt x="927239" y="513191"/>
                </a:lnTo>
                <a:lnTo>
                  <a:pt x="929639" y="465582"/>
                </a:lnTo>
                <a:lnTo>
                  <a:pt x="927239" y="417972"/>
                </a:lnTo>
                <a:lnTo>
                  <a:pt x="920194" y="371739"/>
                </a:lnTo>
                <a:lnTo>
                  <a:pt x="908738" y="327116"/>
                </a:lnTo>
                <a:lnTo>
                  <a:pt x="893105" y="284339"/>
                </a:lnTo>
                <a:lnTo>
                  <a:pt x="873529" y="243639"/>
                </a:lnTo>
                <a:lnTo>
                  <a:pt x="850243" y="205252"/>
                </a:lnTo>
                <a:lnTo>
                  <a:pt x="823482" y="169411"/>
                </a:lnTo>
                <a:lnTo>
                  <a:pt x="793480" y="136350"/>
                </a:lnTo>
                <a:lnTo>
                  <a:pt x="760469" y="106302"/>
                </a:lnTo>
                <a:lnTo>
                  <a:pt x="724685" y="79503"/>
                </a:lnTo>
                <a:lnTo>
                  <a:pt x="686360" y="56184"/>
                </a:lnTo>
                <a:lnTo>
                  <a:pt x="645729" y="36581"/>
                </a:lnTo>
                <a:lnTo>
                  <a:pt x="603026" y="20928"/>
                </a:lnTo>
                <a:lnTo>
                  <a:pt x="558484" y="9457"/>
                </a:lnTo>
                <a:lnTo>
                  <a:pt x="512337" y="2403"/>
                </a:lnTo>
                <a:lnTo>
                  <a:pt x="464819" y="0"/>
                </a:lnTo>
                <a:close/>
              </a:path>
            </a:pathLst>
          </a:custGeom>
          <a:solidFill>
            <a:srgbClr val="6FAC46">
              <a:alpha val="59999"/>
            </a:srgbClr>
          </a:solidFill>
        </p:spPr>
        <p:txBody>
          <a:bodyPr wrap="square" lIns="0" tIns="0" rIns="0" bIns="0" rtlCol="0"/>
          <a:lstStyle/>
          <a:p>
            <a:endParaRPr sz="2400"/>
          </a:p>
        </p:txBody>
      </p:sp>
      <p:sp>
        <p:nvSpPr>
          <p:cNvPr id="3" name="object 3"/>
          <p:cNvSpPr txBox="1"/>
          <p:nvPr/>
        </p:nvSpPr>
        <p:spPr>
          <a:xfrm>
            <a:off x="1568432" y="2570988"/>
            <a:ext cx="4096173" cy="1808187"/>
          </a:xfrm>
          <a:prstGeom prst="rect">
            <a:avLst/>
          </a:prstGeom>
        </p:spPr>
        <p:txBody>
          <a:bodyPr vert="horz" wrap="square" lIns="0" tIns="0" rIns="0" bIns="0" rtlCol="0">
            <a:spAutoFit/>
          </a:bodyPr>
          <a:lstStyle/>
          <a:p>
            <a:pPr marL="16933" marR="6773">
              <a:lnSpc>
                <a:spcPts val="4747"/>
              </a:lnSpc>
            </a:pPr>
            <a:r>
              <a:rPr sz="4400" spc="-7" dirty="0">
                <a:latin typeface="Calibri Light"/>
                <a:cs typeface="Calibri Light"/>
              </a:rPr>
              <a:t>ADD </a:t>
            </a:r>
            <a:r>
              <a:rPr sz="4400" spc="-27" dirty="0">
                <a:latin typeface="Calibri Light"/>
                <a:cs typeface="Calibri Light"/>
              </a:rPr>
              <a:t>RESOURCES  </a:t>
            </a:r>
            <a:r>
              <a:rPr sz="4400" dirty="0">
                <a:latin typeface="Calibri Light"/>
                <a:cs typeface="Calibri Light"/>
              </a:rPr>
              <a:t>(D</a:t>
            </a:r>
            <a:r>
              <a:rPr sz="4400" spc="-53" dirty="0">
                <a:latin typeface="Calibri Light"/>
                <a:cs typeface="Calibri Light"/>
              </a:rPr>
              <a:t>O</a:t>
            </a:r>
            <a:r>
              <a:rPr sz="4400" dirty="0">
                <a:latin typeface="Calibri Light"/>
                <a:cs typeface="Calibri Light"/>
              </a:rPr>
              <a:t>WN</a:t>
            </a:r>
            <a:r>
              <a:rPr sz="4400" spc="-113" dirty="0">
                <a:latin typeface="Calibri Light"/>
                <a:cs typeface="Calibri Light"/>
              </a:rPr>
              <a:t>L</a:t>
            </a:r>
            <a:r>
              <a:rPr sz="4400" spc="-47" dirty="0">
                <a:latin typeface="Calibri Light"/>
                <a:cs typeface="Calibri Light"/>
              </a:rPr>
              <a:t>O</a:t>
            </a:r>
            <a:r>
              <a:rPr sz="4400" spc="-7" dirty="0">
                <a:latin typeface="Calibri Light"/>
                <a:cs typeface="Calibri Light"/>
              </a:rPr>
              <a:t>A</a:t>
            </a:r>
            <a:r>
              <a:rPr sz="4400" spc="-47" dirty="0">
                <a:latin typeface="Calibri Light"/>
                <a:cs typeface="Calibri Light"/>
              </a:rPr>
              <a:t>D</a:t>
            </a:r>
            <a:r>
              <a:rPr sz="4400" spc="-7" dirty="0">
                <a:latin typeface="Calibri Light"/>
                <a:cs typeface="Calibri Light"/>
              </a:rPr>
              <a:t>ABLE  </a:t>
            </a:r>
            <a:r>
              <a:rPr sz="4400" spc="-13" dirty="0">
                <a:latin typeface="Calibri Light"/>
                <a:cs typeface="Calibri Light"/>
              </a:rPr>
              <a:t>FILES)</a:t>
            </a:r>
            <a:endParaRPr sz="4400">
              <a:latin typeface="Calibri Light"/>
              <a:cs typeface="Calibri Light"/>
            </a:endParaRPr>
          </a:p>
        </p:txBody>
      </p:sp>
      <p:sp>
        <p:nvSpPr>
          <p:cNvPr id="4" name="object 4"/>
          <p:cNvSpPr/>
          <p:nvPr/>
        </p:nvSpPr>
        <p:spPr>
          <a:xfrm>
            <a:off x="4779264" y="4547615"/>
            <a:ext cx="2371513" cy="2310552"/>
          </a:xfrm>
          <a:custGeom>
            <a:avLst/>
            <a:gdLst/>
            <a:ahLst/>
            <a:cxnLst/>
            <a:rect l="l" t="t" r="r" b="b"/>
            <a:pathLst>
              <a:path w="1778635" h="1732914">
                <a:moveTo>
                  <a:pt x="846581" y="0"/>
                </a:moveTo>
                <a:lnTo>
                  <a:pt x="0" y="0"/>
                </a:lnTo>
                <a:lnTo>
                  <a:pt x="14731" y="82295"/>
                </a:lnTo>
                <a:lnTo>
                  <a:pt x="25319" y="132555"/>
                </a:lnTo>
                <a:lnTo>
                  <a:pt x="36456" y="182610"/>
                </a:lnTo>
                <a:lnTo>
                  <a:pt x="48139" y="232456"/>
                </a:lnTo>
                <a:lnTo>
                  <a:pt x="60364" y="282091"/>
                </a:lnTo>
                <a:lnTo>
                  <a:pt x="73130" y="331512"/>
                </a:lnTo>
                <a:lnTo>
                  <a:pt x="86431" y="380714"/>
                </a:lnTo>
                <a:lnTo>
                  <a:pt x="100266" y="429695"/>
                </a:lnTo>
                <a:lnTo>
                  <a:pt x="114630" y="478451"/>
                </a:lnTo>
                <a:lnTo>
                  <a:pt x="129521" y="526980"/>
                </a:lnTo>
                <a:lnTo>
                  <a:pt x="144935" y="575277"/>
                </a:lnTo>
                <a:lnTo>
                  <a:pt x="160869" y="623340"/>
                </a:lnTo>
                <a:lnTo>
                  <a:pt x="177320" y="671165"/>
                </a:lnTo>
                <a:lnTo>
                  <a:pt x="194284" y="718749"/>
                </a:lnTo>
                <a:lnTo>
                  <a:pt x="211758" y="766089"/>
                </a:lnTo>
                <a:lnTo>
                  <a:pt x="229739" y="813181"/>
                </a:lnTo>
                <a:lnTo>
                  <a:pt x="248223" y="860022"/>
                </a:lnTo>
                <a:lnTo>
                  <a:pt x="267208" y="906608"/>
                </a:lnTo>
                <a:lnTo>
                  <a:pt x="286690" y="952938"/>
                </a:lnTo>
                <a:lnTo>
                  <a:pt x="306665" y="999006"/>
                </a:lnTo>
                <a:lnTo>
                  <a:pt x="327131" y="1044811"/>
                </a:lnTo>
                <a:lnTo>
                  <a:pt x="348085" y="1090348"/>
                </a:lnTo>
                <a:lnTo>
                  <a:pt x="369522" y="1135614"/>
                </a:lnTo>
                <a:lnTo>
                  <a:pt x="391439" y="1180606"/>
                </a:lnTo>
                <a:lnTo>
                  <a:pt x="413835" y="1225321"/>
                </a:lnTo>
                <a:lnTo>
                  <a:pt x="436704" y="1269756"/>
                </a:lnTo>
                <a:lnTo>
                  <a:pt x="460044" y="1313906"/>
                </a:lnTo>
                <a:lnTo>
                  <a:pt x="483851" y="1357770"/>
                </a:lnTo>
                <a:lnTo>
                  <a:pt x="508123" y="1401343"/>
                </a:lnTo>
                <a:lnTo>
                  <a:pt x="532856" y="1444622"/>
                </a:lnTo>
                <a:lnTo>
                  <a:pt x="558047" y="1487604"/>
                </a:lnTo>
                <a:lnTo>
                  <a:pt x="583691" y="1530286"/>
                </a:lnTo>
                <a:lnTo>
                  <a:pt x="718819" y="1732787"/>
                </a:lnTo>
                <a:lnTo>
                  <a:pt x="1778507" y="1732787"/>
                </a:lnTo>
                <a:lnTo>
                  <a:pt x="1738376" y="1692535"/>
                </a:lnTo>
                <a:lnTo>
                  <a:pt x="1705330" y="1656174"/>
                </a:lnTo>
                <a:lnTo>
                  <a:pt x="1672759" y="1619380"/>
                </a:lnTo>
                <a:lnTo>
                  <a:pt x="1640666" y="1582158"/>
                </a:lnTo>
                <a:lnTo>
                  <a:pt x="1609057" y="1544513"/>
                </a:lnTo>
                <a:lnTo>
                  <a:pt x="1577937" y="1506449"/>
                </a:lnTo>
                <a:lnTo>
                  <a:pt x="1547310" y="1467972"/>
                </a:lnTo>
                <a:lnTo>
                  <a:pt x="1517181" y="1429086"/>
                </a:lnTo>
                <a:lnTo>
                  <a:pt x="1487554" y="1389795"/>
                </a:lnTo>
                <a:lnTo>
                  <a:pt x="1458436" y="1350106"/>
                </a:lnTo>
                <a:lnTo>
                  <a:pt x="1429830" y="1310022"/>
                </a:lnTo>
                <a:lnTo>
                  <a:pt x="1401742" y="1269549"/>
                </a:lnTo>
                <a:lnTo>
                  <a:pt x="1374176" y="1228691"/>
                </a:lnTo>
                <a:lnTo>
                  <a:pt x="1347136" y="1187453"/>
                </a:lnTo>
                <a:lnTo>
                  <a:pt x="1320629" y="1145840"/>
                </a:lnTo>
                <a:lnTo>
                  <a:pt x="1294658" y="1103856"/>
                </a:lnTo>
                <a:lnTo>
                  <a:pt x="1269228" y="1061507"/>
                </a:lnTo>
                <a:lnTo>
                  <a:pt x="1244345" y="1018798"/>
                </a:lnTo>
                <a:lnTo>
                  <a:pt x="1220013" y="975732"/>
                </a:lnTo>
                <a:lnTo>
                  <a:pt x="1196237" y="932315"/>
                </a:lnTo>
                <a:lnTo>
                  <a:pt x="1173021" y="888552"/>
                </a:lnTo>
                <a:lnTo>
                  <a:pt x="1150371" y="844448"/>
                </a:lnTo>
                <a:lnTo>
                  <a:pt x="1128292" y="800007"/>
                </a:lnTo>
                <a:lnTo>
                  <a:pt x="1106787" y="755234"/>
                </a:lnTo>
                <a:lnTo>
                  <a:pt x="1085862" y="710134"/>
                </a:lnTo>
                <a:lnTo>
                  <a:pt x="1065522" y="664712"/>
                </a:lnTo>
                <a:lnTo>
                  <a:pt x="1045772" y="618972"/>
                </a:lnTo>
                <a:lnTo>
                  <a:pt x="1026616" y="572920"/>
                </a:lnTo>
                <a:lnTo>
                  <a:pt x="1008059" y="526560"/>
                </a:lnTo>
                <a:lnTo>
                  <a:pt x="990106" y="479898"/>
                </a:lnTo>
                <a:lnTo>
                  <a:pt x="972762" y="432937"/>
                </a:lnTo>
                <a:lnTo>
                  <a:pt x="956032" y="385682"/>
                </a:lnTo>
                <a:lnTo>
                  <a:pt x="939920" y="338139"/>
                </a:lnTo>
                <a:lnTo>
                  <a:pt x="924432" y="290313"/>
                </a:lnTo>
                <a:lnTo>
                  <a:pt x="909571" y="242207"/>
                </a:lnTo>
                <a:lnTo>
                  <a:pt x="895344" y="193828"/>
                </a:lnTo>
                <a:lnTo>
                  <a:pt x="881754" y="145179"/>
                </a:lnTo>
                <a:lnTo>
                  <a:pt x="868806" y="96265"/>
                </a:lnTo>
                <a:lnTo>
                  <a:pt x="846581" y="0"/>
                </a:lnTo>
                <a:close/>
              </a:path>
            </a:pathLst>
          </a:custGeom>
          <a:solidFill>
            <a:srgbClr val="7E7E7E">
              <a:alpha val="34901"/>
            </a:srgbClr>
          </a:solidFill>
        </p:spPr>
        <p:txBody>
          <a:bodyPr wrap="square" lIns="0" tIns="0" rIns="0" bIns="0" rtlCol="0"/>
          <a:lstStyle/>
          <a:p>
            <a:endParaRPr sz="2400"/>
          </a:p>
        </p:txBody>
      </p:sp>
      <p:sp>
        <p:nvSpPr>
          <p:cNvPr id="5" name="object 5"/>
          <p:cNvSpPr/>
          <p:nvPr/>
        </p:nvSpPr>
        <p:spPr>
          <a:xfrm>
            <a:off x="6124447" y="0"/>
            <a:ext cx="6068060" cy="6858000"/>
          </a:xfrm>
          <a:custGeom>
            <a:avLst/>
            <a:gdLst/>
            <a:ahLst/>
            <a:cxnLst/>
            <a:rect l="l" t="t" r="r" b="b"/>
            <a:pathLst>
              <a:path w="4551045" h="5143500">
                <a:moveTo>
                  <a:pt x="4550664" y="0"/>
                </a:moveTo>
                <a:lnTo>
                  <a:pt x="1214754" y="0"/>
                </a:lnTo>
                <a:lnTo>
                  <a:pt x="1211834" y="2412"/>
                </a:lnTo>
                <a:lnTo>
                  <a:pt x="1175050" y="33204"/>
                </a:lnTo>
                <a:lnTo>
                  <a:pt x="1138720" y="64512"/>
                </a:lnTo>
                <a:lnTo>
                  <a:pt x="1102849" y="96332"/>
                </a:lnTo>
                <a:lnTo>
                  <a:pt x="1067442" y="128658"/>
                </a:lnTo>
                <a:lnTo>
                  <a:pt x="1032505" y="161484"/>
                </a:lnTo>
                <a:lnTo>
                  <a:pt x="998044" y="194804"/>
                </a:lnTo>
                <a:lnTo>
                  <a:pt x="964064" y="228614"/>
                </a:lnTo>
                <a:lnTo>
                  <a:pt x="930572" y="262906"/>
                </a:lnTo>
                <a:lnTo>
                  <a:pt x="897571" y="297677"/>
                </a:lnTo>
                <a:lnTo>
                  <a:pt x="865069" y="332919"/>
                </a:lnTo>
                <a:lnTo>
                  <a:pt x="833071" y="368627"/>
                </a:lnTo>
                <a:lnTo>
                  <a:pt x="801583" y="404796"/>
                </a:lnTo>
                <a:lnTo>
                  <a:pt x="770610" y="441420"/>
                </a:lnTo>
                <a:lnTo>
                  <a:pt x="740157" y="478494"/>
                </a:lnTo>
                <a:lnTo>
                  <a:pt x="710231" y="516010"/>
                </a:lnTo>
                <a:lnTo>
                  <a:pt x="680837" y="553965"/>
                </a:lnTo>
                <a:lnTo>
                  <a:pt x="651981" y="592353"/>
                </a:lnTo>
                <a:lnTo>
                  <a:pt x="623669" y="631167"/>
                </a:lnTo>
                <a:lnTo>
                  <a:pt x="595905" y="670401"/>
                </a:lnTo>
                <a:lnTo>
                  <a:pt x="568696" y="710052"/>
                </a:lnTo>
                <a:lnTo>
                  <a:pt x="542048" y="750112"/>
                </a:lnTo>
                <a:lnTo>
                  <a:pt x="515965" y="790576"/>
                </a:lnTo>
                <a:lnTo>
                  <a:pt x="490454" y="831438"/>
                </a:lnTo>
                <a:lnTo>
                  <a:pt x="465521" y="872694"/>
                </a:lnTo>
                <a:lnTo>
                  <a:pt x="441170" y="914336"/>
                </a:lnTo>
                <a:lnTo>
                  <a:pt x="417408" y="956360"/>
                </a:lnTo>
                <a:lnTo>
                  <a:pt x="394240" y="998759"/>
                </a:lnTo>
                <a:lnTo>
                  <a:pt x="371672" y="1041529"/>
                </a:lnTo>
                <a:lnTo>
                  <a:pt x="349709" y="1084663"/>
                </a:lnTo>
                <a:lnTo>
                  <a:pt x="328358" y="1128156"/>
                </a:lnTo>
                <a:lnTo>
                  <a:pt x="307623" y="1172003"/>
                </a:lnTo>
                <a:lnTo>
                  <a:pt x="287511" y="1216196"/>
                </a:lnTo>
                <a:lnTo>
                  <a:pt x="268027" y="1260732"/>
                </a:lnTo>
                <a:lnTo>
                  <a:pt x="249177" y="1305604"/>
                </a:lnTo>
                <a:lnTo>
                  <a:pt x="230966" y="1350806"/>
                </a:lnTo>
                <a:lnTo>
                  <a:pt x="213400" y="1396333"/>
                </a:lnTo>
                <a:lnTo>
                  <a:pt x="196485" y="1442179"/>
                </a:lnTo>
                <a:lnTo>
                  <a:pt x="180226" y="1488339"/>
                </a:lnTo>
                <a:lnTo>
                  <a:pt x="164629" y="1534807"/>
                </a:lnTo>
                <a:lnTo>
                  <a:pt x="149700" y="1581578"/>
                </a:lnTo>
                <a:lnTo>
                  <a:pt x="135443" y="1628644"/>
                </a:lnTo>
                <a:lnTo>
                  <a:pt x="121866" y="1676002"/>
                </a:lnTo>
                <a:lnTo>
                  <a:pt x="108973" y="1723645"/>
                </a:lnTo>
                <a:lnTo>
                  <a:pt x="96771" y="1771568"/>
                </a:lnTo>
                <a:lnTo>
                  <a:pt x="85264" y="1819765"/>
                </a:lnTo>
                <a:lnTo>
                  <a:pt x="74459" y="1868230"/>
                </a:lnTo>
                <a:lnTo>
                  <a:pt x="64361" y="1916957"/>
                </a:lnTo>
                <a:lnTo>
                  <a:pt x="54975" y="1965942"/>
                </a:lnTo>
                <a:lnTo>
                  <a:pt x="46308" y="2015178"/>
                </a:lnTo>
                <a:lnTo>
                  <a:pt x="38365" y="2064660"/>
                </a:lnTo>
                <a:lnTo>
                  <a:pt x="31152" y="2114382"/>
                </a:lnTo>
                <a:lnTo>
                  <a:pt x="24674" y="2164339"/>
                </a:lnTo>
                <a:lnTo>
                  <a:pt x="18937" y="2214524"/>
                </a:lnTo>
                <a:lnTo>
                  <a:pt x="13947" y="2264932"/>
                </a:lnTo>
                <a:lnTo>
                  <a:pt x="9709" y="2315558"/>
                </a:lnTo>
                <a:lnTo>
                  <a:pt x="6228" y="2366395"/>
                </a:lnTo>
                <a:lnTo>
                  <a:pt x="3512" y="2417439"/>
                </a:lnTo>
                <a:lnTo>
                  <a:pt x="1564" y="2468683"/>
                </a:lnTo>
                <a:lnTo>
                  <a:pt x="392" y="2520121"/>
                </a:lnTo>
                <a:lnTo>
                  <a:pt x="0" y="2571750"/>
                </a:lnTo>
                <a:lnTo>
                  <a:pt x="392" y="2623378"/>
                </a:lnTo>
                <a:lnTo>
                  <a:pt x="1564" y="2674816"/>
                </a:lnTo>
                <a:lnTo>
                  <a:pt x="3512" y="2726060"/>
                </a:lnTo>
                <a:lnTo>
                  <a:pt x="6228" y="2777103"/>
                </a:lnTo>
                <a:lnTo>
                  <a:pt x="9709" y="2827941"/>
                </a:lnTo>
                <a:lnTo>
                  <a:pt x="13947" y="2878566"/>
                </a:lnTo>
                <a:lnTo>
                  <a:pt x="18937" y="2928974"/>
                </a:lnTo>
                <a:lnTo>
                  <a:pt x="24674" y="2979158"/>
                </a:lnTo>
                <a:lnTo>
                  <a:pt x="31152" y="3029114"/>
                </a:lnTo>
                <a:lnTo>
                  <a:pt x="38365" y="3078835"/>
                </a:lnTo>
                <a:lnTo>
                  <a:pt x="46308" y="3128317"/>
                </a:lnTo>
                <a:lnTo>
                  <a:pt x="54975" y="3177552"/>
                </a:lnTo>
                <a:lnTo>
                  <a:pt x="64361" y="3226536"/>
                </a:lnTo>
                <a:lnTo>
                  <a:pt x="74459" y="3275264"/>
                </a:lnTo>
                <a:lnTo>
                  <a:pt x="85264" y="3323728"/>
                </a:lnTo>
                <a:lnTo>
                  <a:pt x="96771" y="3371924"/>
                </a:lnTo>
                <a:lnTo>
                  <a:pt x="108973" y="3419846"/>
                </a:lnTo>
                <a:lnTo>
                  <a:pt x="121866" y="3467489"/>
                </a:lnTo>
                <a:lnTo>
                  <a:pt x="135443" y="3514846"/>
                </a:lnTo>
                <a:lnTo>
                  <a:pt x="149700" y="3561912"/>
                </a:lnTo>
                <a:lnTo>
                  <a:pt x="164629" y="3608682"/>
                </a:lnTo>
                <a:lnTo>
                  <a:pt x="180226" y="3655149"/>
                </a:lnTo>
                <a:lnTo>
                  <a:pt x="196485" y="3701309"/>
                </a:lnTo>
                <a:lnTo>
                  <a:pt x="213400" y="3747155"/>
                </a:lnTo>
                <a:lnTo>
                  <a:pt x="230966" y="3792682"/>
                </a:lnTo>
                <a:lnTo>
                  <a:pt x="249177" y="3837884"/>
                </a:lnTo>
                <a:lnTo>
                  <a:pt x="268027" y="3882755"/>
                </a:lnTo>
                <a:lnTo>
                  <a:pt x="287511" y="3927290"/>
                </a:lnTo>
                <a:lnTo>
                  <a:pt x="307623" y="3971484"/>
                </a:lnTo>
                <a:lnTo>
                  <a:pt x="328358" y="4015330"/>
                </a:lnTo>
                <a:lnTo>
                  <a:pt x="349709" y="4058823"/>
                </a:lnTo>
                <a:lnTo>
                  <a:pt x="371672" y="4101958"/>
                </a:lnTo>
                <a:lnTo>
                  <a:pt x="394240" y="4144728"/>
                </a:lnTo>
                <a:lnTo>
                  <a:pt x="417408" y="4187128"/>
                </a:lnTo>
                <a:lnTo>
                  <a:pt x="441170" y="4229152"/>
                </a:lnTo>
                <a:lnTo>
                  <a:pt x="465521" y="4270795"/>
                </a:lnTo>
                <a:lnTo>
                  <a:pt x="490454" y="4312051"/>
                </a:lnTo>
                <a:lnTo>
                  <a:pt x="515965" y="4352914"/>
                </a:lnTo>
                <a:lnTo>
                  <a:pt x="542048" y="4393379"/>
                </a:lnTo>
                <a:lnTo>
                  <a:pt x="568696" y="4433440"/>
                </a:lnTo>
                <a:lnTo>
                  <a:pt x="595905" y="4473092"/>
                </a:lnTo>
                <a:lnTo>
                  <a:pt x="623669" y="4512328"/>
                </a:lnTo>
                <a:lnTo>
                  <a:pt x="651981" y="4551144"/>
                </a:lnTo>
                <a:lnTo>
                  <a:pt x="680837" y="4589533"/>
                </a:lnTo>
                <a:lnTo>
                  <a:pt x="710231" y="4627489"/>
                </a:lnTo>
                <a:lnTo>
                  <a:pt x="740157" y="4665008"/>
                </a:lnTo>
                <a:lnTo>
                  <a:pt x="770610" y="4702084"/>
                </a:lnTo>
                <a:lnTo>
                  <a:pt x="801583" y="4738710"/>
                </a:lnTo>
                <a:lnTo>
                  <a:pt x="833071" y="4774882"/>
                </a:lnTo>
                <a:lnTo>
                  <a:pt x="865069" y="4810593"/>
                </a:lnTo>
                <a:lnTo>
                  <a:pt x="897571" y="4845838"/>
                </a:lnTo>
                <a:lnTo>
                  <a:pt x="930572" y="4880612"/>
                </a:lnTo>
                <a:lnTo>
                  <a:pt x="964064" y="4914908"/>
                </a:lnTo>
                <a:lnTo>
                  <a:pt x="998044" y="4948721"/>
                </a:lnTo>
                <a:lnTo>
                  <a:pt x="1032505" y="4982045"/>
                </a:lnTo>
                <a:lnTo>
                  <a:pt x="1067442" y="5014875"/>
                </a:lnTo>
                <a:lnTo>
                  <a:pt x="1102849" y="5047205"/>
                </a:lnTo>
                <a:lnTo>
                  <a:pt x="1138720" y="5079030"/>
                </a:lnTo>
                <a:lnTo>
                  <a:pt x="1175050" y="5110343"/>
                </a:lnTo>
                <a:lnTo>
                  <a:pt x="1211834" y="5141139"/>
                </a:lnTo>
                <a:lnTo>
                  <a:pt x="1214754" y="5143499"/>
                </a:lnTo>
                <a:lnTo>
                  <a:pt x="4550664" y="5143499"/>
                </a:lnTo>
                <a:lnTo>
                  <a:pt x="4550664" y="0"/>
                </a:lnTo>
                <a:close/>
              </a:path>
            </a:pathLst>
          </a:custGeom>
          <a:solidFill>
            <a:srgbClr val="0D0D0D"/>
          </a:solidFill>
        </p:spPr>
        <p:txBody>
          <a:bodyPr wrap="square" lIns="0" tIns="0" rIns="0" bIns="0" rtlCol="0"/>
          <a:lstStyle/>
          <a:p>
            <a:endParaRPr sz="2400"/>
          </a:p>
        </p:txBody>
      </p:sp>
      <p:sp>
        <p:nvSpPr>
          <p:cNvPr id="7" name="灯片编号占位符 6"/>
          <p:cNvSpPr>
            <a:spLocks noGrp="1"/>
          </p:cNvSpPr>
          <p:nvPr>
            <p:ph type="sldNum" sz="quarter" idx="7"/>
          </p:nvPr>
        </p:nvSpPr>
        <p:spPr>
          <a:xfrm>
            <a:off x="2450592" y="6515100"/>
            <a:ext cx="2804160" cy="342900"/>
          </a:xfrm>
        </p:spPr>
        <p:txBody>
          <a:bodyPr/>
          <a:lstStyle/>
          <a:p>
            <a:fld id="{B6F15528-21DE-4FAA-801E-634DDDAF4B2B}" type="slidenum">
              <a:rPr lang="en-GB" smtClean="0"/>
              <a:t>76</a:t>
            </a:fld>
            <a:endParaRPr lang="en-GB" dirty="0"/>
          </a:p>
        </p:txBody>
      </p:sp>
    </p:spTree>
    <p:extLst>
      <p:ext uri="{BB962C8B-B14F-4D97-AF65-F5344CB8AC3E}">
        <p14:creationId xmlns:p14="http://schemas.microsoft.com/office/powerpoint/2010/main" val="2899125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1" y="2652900"/>
            <a:ext cx="2205567" cy="1077218"/>
          </a:xfrm>
          <a:prstGeom prst="rect">
            <a:avLst/>
          </a:prstGeom>
        </p:spPr>
        <p:txBody>
          <a:bodyPr vert="horz" wrap="square" lIns="0" tIns="0" rIns="0" bIns="0" rtlCol="0" anchor="ctr" anchorCtr="0">
            <a:spAutoFit/>
          </a:bodyPr>
          <a:lstStyle/>
          <a:p>
            <a:pPr marL="16933">
              <a:lnSpc>
                <a:spcPts val="4300"/>
              </a:lnSpc>
            </a:pPr>
            <a:r>
              <a:rPr sz="3733" spc="-7" dirty="0">
                <a:latin typeface="Segoe UI Symbol"/>
                <a:cs typeface="Segoe UI Symbol"/>
              </a:rPr>
              <a:t>➔</a:t>
            </a:r>
            <a:r>
              <a:rPr sz="3733" spc="-780" dirty="0">
                <a:latin typeface="Segoe UI Symbol"/>
                <a:cs typeface="Segoe UI Symbol"/>
              </a:rPr>
              <a:t> </a:t>
            </a:r>
            <a:r>
              <a:rPr sz="3600" spc="-140" dirty="0"/>
              <a:t>Click on</a:t>
            </a:r>
            <a:endParaRPr sz="3600">
              <a:latin typeface="Segoe UI Symbol"/>
              <a:cs typeface="Segoe UI Symbol"/>
            </a:endParaRPr>
          </a:p>
          <a:p>
            <a:pPr marL="563019">
              <a:lnSpc>
                <a:spcPts val="4140"/>
              </a:lnSpc>
            </a:pPr>
            <a:r>
              <a:rPr sz="3600" b="0" spc="-7" dirty="0">
                <a:latin typeface="Calibri Light"/>
                <a:cs typeface="Calibri Light"/>
              </a:rPr>
              <a:t>Add</a:t>
            </a:r>
            <a:r>
              <a:rPr sz="3600" b="0" spc="-107" dirty="0">
                <a:latin typeface="Calibri Light"/>
                <a:cs typeface="Calibri Light"/>
              </a:rPr>
              <a:t> </a:t>
            </a:r>
            <a:r>
              <a:rPr sz="3600" b="0" spc="-40" dirty="0">
                <a:latin typeface="Calibri Light"/>
                <a:cs typeface="Calibri Light"/>
              </a:rPr>
              <a:t>Row</a:t>
            </a:r>
            <a:endParaRPr sz="3600">
              <a:latin typeface="Calibri Light"/>
              <a:cs typeface="Calibri Light"/>
            </a:endParaRPr>
          </a:p>
        </p:txBody>
      </p:sp>
      <p:sp>
        <p:nvSpPr>
          <p:cNvPr id="4" name="object 4"/>
          <p:cNvSpPr/>
          <p:nvPr/>
        </p:nvSpPr>
        <p:spPr>
          <a:xfrm>
            <a:off x="4517137" y="1408108"/>
            <a:ext cx="7540751" cy="427939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16570" y="1001217"/>
            <a:ext cx="7975430" cy="4279392"/>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325366" y="2812627"/>
            <a:ext cx="6780953" cy="616373"/>
          </a:xfrm>
          <a:custGeom>
            <a:avLst/>
            <a:gdLst/>
            <a:ahLst/>
            <a:cxnLst/>
            <a:rect l="l" t="t" r="r" b="b"/>
            <a:pathLst>
              <a:path w="5085715" h="462280">
                <a:moveTo>
                  <a:pt x="0" y="461771"/>
                </a:moveTo>
                <a:lnTo>
                  <a:pt x="5085588" y="461771"/>
                </a:lnTo>
                <a:lnTo>
                  <a:pt x="5085588" y="0"/>
                </a:lnTo>
                <a:lnTo>
                  <a:pt x="0" y="0"/>
                </a:lnTo>
                <a:lnTo>
                  <a:pt x="0" y="461771"/>
                </a:lnTo>
                <a:close/>
              </a:path>
            </a:pathLst>
          </a:custGeom>
          <a:ln w="19812">
            <a:solidFill>
              <a:srgbClr val="FF0000"/>
            </a:solidFill>
          </a:ln>
        </p:spPr>
        <p:txBody>
          <a:bodyPr wrap="square" lIns="0" tIns="0" rIns="0" bIns="0" rtlCol="0"/>
          <a:lstStyle/>
          <a:p>
            <a:endParaRPr sz="2400"/>
          </a:p>
        </p:txBody>
      </p:sp>
      <p:sp>
        <p:nvSpPr>
          <p:cNvPr id="9" name="灯片编号占位符 8"/>
          <p:cNvSpPr>
            <a:spLocks noGrp="1"/>
          </p:cNvSpPr>
          <p:nvPr>
            <p:ph type="sldNum" sz="quarter" idx="12"/>
          </p:nvPr>
        </p:nvSpPr>
        <p:spPr/>
        <p:txBody>
          <a:bodyPr/>
          <a:lstStyle/>
          <a:p>
            <a:fld id="{49AE70B2-8BF9-45C0-BB95-33D1B9D3A854}" type="slidenum">
              <a:rPr lang="zh-CN" altLang="en-US" smtClean="0"/>
              <a:t>77</a:t>
            </a:fld>
            <a:endParaRPr lang="en-US" altLang="zh-CN"/>
          </a:p>
        </p:txBody>
      </p:sp>
      <p:sp>
        <p:nvSpPr>
          <p:cNvPr id="7" name="object 7"/>
          <p:cNvSpPr/>
          <p:nvPr/>
        </p:nvSpPr>
        <p:spPr>
          <a:xfrm>
            <a:off x="10219672" y="3241040"/>
            <a:ext cx="699347" cy="327660"/>
          </a:xfrm>
          <a:custGeom>
            <a:avLst/>
            <a:gdLst/>
            <a:ahLst/>
            <a:cxnLst/>
            <a:rect l="l" t="t" r="r" b="b"/>
            <a:pathLst>
              <a:path w="524509" h="245744">
                <a:moveTo>
                  <a:pt x="0" y="245363"/>
                </a:moveTo>
                <a:lnTo>
                  <a:pt x="524255" y="245363"/>
                </a:lnTo>
                <a:lnTo>
                  <a:pt x="524255" y="0"/>
                </a:lnTo>
                <a:lnTo>
                  <a:pt x="0" y="0"/>
                </a:lnTo>
                <a:lnTo>
                  <a:pt x="0" y="245363"/>
                </a:lnTo>
                <a:close/>
              </a:path>
            </a:pathLst>
          </a:custGeom>
          <a:ln w="19812">
            <a:solidFill>
              <a:srgbClr val="FF0000"/>
            </a:solidFill>
          </a:ln>
        </p:spPr>
        <p:txBody>
          <a:bodyPr wrap="square" lIns="0" tIns="0" rIns="0" bIns="0" rtlCol="0"/>
          <a:lstStyle/>
          <a:p>
            <a:endParaRPr sz="2400"/>
          </a:p>
        </p:txBody>
      </p:sp>
    </p:spTree>
    <p:extLst>
      <p:ext uri="{BB962C8B-B14F-4D97-AF65-F5344CB8AC3E}">
        <p14:creationId xmlns:p14="http://schemas.microsoft.com/office/powerpoint/2010/main" val="1824226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1" y="2652900"/>
            <a:ext cx="2205567" cy="1077218"/>
          </a:xfrm>
          <a:prstGeom prst="rect">
            <a:avLst/>
          </a:prstGeom>
        </p:spPr>
        <p:txBody>
          <a:bodyPr vert="horz" wrap="square" lIns="0" tIns="0" rIns="0" bIns="0" rtlCol="0" anchor="ctr" anchorCtr="0">
            <a:spAutoFit/>
          </a:bodyPr>
          <a:lstStyle/>
          <a:p>
            <a:pPr marL="16933">
              <a:lnSpc>
                <a:spcPts val="4300"/>
              </a:lnSpc>
            </a:pPr>
            <a:r>
              <a:rPr sz="3733" spc="-7" dirty="0">
                <a:latin typeface="Segoe UI Symbol"/>
                <a:cs typeface="Segoe UI Symbol"/>
              </a:rPr>
              <a:t>➔</a:t>
            </a:r>
            <a:r>
              <a:rPr sz="3733" spc="-780" dirty="0">
                <a:latin typeface="Segoe UI Symbol"/>
                <a:cs typeface="Segoe UI Symbol"/>
              </a:rPr>
              <a:t> </a:t>
            </a:r>
            <a:r>
              <a:rPr sz="3600" spc="-140" dirty="0"/>
              <a:t>Click on</a:t>
            </a:r>
            <a:endParaRPr sz="3600">
              <a:latin typeface="Segoe UI Symbol"/>
              <a:cs typeface="Segoe UI Symbol"/>
            </a:endParaRPr>
          </a:p>
          <a:p>
            <a:pPr marL="638371">
              <a:lnSpc>
                <a:spcPts val="4140"/>
              </a:lnSpc>
            </a:pPr>
            <a:r>
              <a:rPr sz="3600" b="0" spc="-7" dirty="0">
                <a:latin typeface="Calibri Light"/>
                <a:cs typeface="Calibri Light"/>
              </a:rPr>
              <a:t>Add</a:t>
            </a:r>
            <a:r>
              <a:rPr sz="3600" b="0" spc="-113" dirty="0">
                <a:latin typeface="Calibri Light"/>
                <a:cs typeface="Calibri Light"/>
              </a:rPr>
              <a:t> </a:t>
            </a:r>
            <a:r>
              <a:rPr sz="3600" b="0" spc="-7" dirty="0">
                <a:latin typeface="Calibri Light"/>
                <a:cs typeface="Calibri Light"/>
              </a:rPr>
              <a:t>File</a:t>
            </a:r>
            <a:endParaRPr sz="3600">
              <a:latin typeface="Calibri Light"/>
              <a:cs typeface="Calibri Light"/>
            </a:endParaRPr>
          </a:p>
        </p:txBody>
      </p:sp>
      <p:sp>
        <p:nvSpPr>
          <p:cNvPr id="4" name="object 4"/>
          <p:cNvSpPr/>
          <p:nvPr/>
        </p:nvSpPr>
        <p:spPr>
          <a:xfrm>
            <a:off x="4517137" y="1408108"/>
            <a:ext cx="7540751" cy="427939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48068" y="1170500"/>
            <a:ext cx="7943931" cy="4279392"/>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216569" y="3731134"/>
            <a:ext cx="7540751" cy="488169"/>
          </a:xfrm>
          <a:custGeom>
            <a:avLst/>
            <a:gdLst/>
            <a:ahLst/>
            <a:cxnLst/>
            <a:rect l="l" t="t" r="r" b="b"/>
            <a:pathLst>
              <a:path w="5236845" h="414654">
                <a:moveTo>
                  <a:pt x="0" y="414528"/>
                </a:moveTo>
                <a:lnTo>
                  <a:pt x="5236464" y="414528"/>
                </a:lnTo>
                <a:lnTo>
                  <a:pt x="5236464" y="0"/>
                </a:lnTo>
                <a:lnTo>
                  <a:pt x="0" y="0"/>
                </a:lnTo>
                <a:lnTo>
                  <a:pt x="0" y="414528"/>
                </a:lnTo>
                <a:close/>
              </a:path>
            </a:pathLst>
          </a:custGeom>
          <a:ln w="19811">
            <a:solidFill>
              <a:srgbClr val="FF0000"/>
            </a:solidFill>
          </a:ln>
        </p:spPr>
        <p:txBody>
          <a:bodyPr wrap="square" lIns="0" tIns="0" rIns="0" bIns="0" rtlCol="0"/>
          <a:lstStyle/>
          <a:p>
            <a:endParaRPr sz="2400"/>
          </a:p>
        </p:txBody>
      </p:sp>
      <p:sp>
        <p:nvSpPr>
          <p:cNvPr id="9" name="灯片编号占位符 8"/>
          <p:cNvSpPr>
            <a:spLocks noGrp="1"/>
          </p:cNvSpPr>
          <p:nvPr>
            <p:ph type="sldNum" sz="quarter" idx="12"/>
          </p:nvPr>
        </p:nvSpPr>
        <p:spPr/>
        <p:txBody>
          <a:bodyPr/>
          <a:lstStyle/>
          <a:p>
            <a:fld id="{49AE70B2-8BF9-45C0-BB95-33D1B9D3A854}" type="slidenum">
              <a:rPr lang="zh-CN" altLang="en-US" smtClean="0"/>
              <a:t>78</a:t>
            </a:fld>
            <a:endParaRPr lang="en-US" altLang="zh-CN"/>
          </a:p>
        </p:txBody>
      </p:sp>
      <p:sp>
        <p:nvSpPr>
          <p:cNvPr id="7" name="object 7"/>
          <p:cNvSpPr/>
          <p:nvPr/>
        </p:nvSpPr>
        <p:spPr>
          <a:xfrm>
            <a:off x="4914682" y="4113123"/>
            <a:ext cx="699347" cy="327660"/>
          </a:xfrm>
          <a:custGeom>
            <a:avLst/>
            <a:gdLst/>
            <a:ahLst/>
            <a:cxnLst/>
            <a:rect l="l" t="t" r="r" b="b"/>
            <a:pathLst>
              <a:path w="524510" h="245745">
                <a:moveTo>
                  <a:pt x="0" y="245363"/>
                </a:moveTo>
                <a:lnTo>
                  <a:pt x="524255" y="245363"/>
                </a:lnTo>
                <a:lnTo>
                  <a:pt x="524255" y="0"/>
                </a:lnTo>
                <a:lnTo>
                  <a:pt x="0" y="0"/>
                </a:lnTo>
                <a:lnTo>
                  <a:pt x="0" y="245363"/>
                </a:lnTo>
                <a:close/>
              </a:path>
            </a:pathLst>
          </a:custGeom>
          <a:ln w="19812">
            <a:solidFill>
              <a:srgbClr val="FF0000"/>
            </a:solidFill>
          </a:ln>
        </p:spPr>
        <p:txBody>
          <a:bodyPr wrap="square" lIns="0" tIns="0" rIns="0" bIns="0" rtlCol="0"/>
          <a:lstStyle/>
          <a:p>
            <a:endParaRPr sz="2400"/>
          </a:p>
        </p:txBody>
      </p:sp>
    </p:spTree>
    <p:extLst>
      <p:ext uri="{BB962C8B-B14F-4D97-AF65-F5344CB8AC3E}">
        <p14:creationId xmlns:p14="http://schemas.microsoft.com/office/powerpoint/2010/main" val="2590074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1185"/>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4478116" y="0"/>
            <a:ext cx="3539913"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520" dirty="0">
                <a:latin typeface="Segoe UI Symbol"/>
                <a:cs typeface="Segoe UI Symbol"/>
              </a:rPr>
              <a:t> </a:t>
            </a:r>
            <a:r>
              <a:rPr spc="-87" dirty="0"/>
              <a:t>Upload</a:t>
            </a:r>
            <a:r>
              <a:rPr spc="-313" dirty="0"/>
              <a:t> </a:t>
            </a:r>
            <a:r>
              <a:rPr spc="-40" dirty="0"/>
              <a:t>your</a:t>
            </a:r>
            <a:r>
              <a:rPr spc="-327" dirty="0"/>
              <a:t> </a:t>
            </a:r>
            <a:r>
              <a:rPr spc="-33" dirty="0"/>
              <a:t>file</a:t>
            </a:r>
            <a:endParaRPr sz="3733" dirty="0">
              <a:latin typeface="Segoe UI Symbol"/>
              <a:cs typeface="Segoe UI Symbol"/>
            </a:endParaRPr>
          </a:p>
        </p:txBody>
      </p:sp>
      <p:sp>
        <p:nvSpPr>
          <p:cNvPr id="4" name="object 4"/>
          <p:cNvSpPr/>
          <p:nvPr/>
        </p:nvSpPr>
        <p:spPr>
          <a:xfrm>
            <a:off x="1162595" y="783771"/>
            <a:ext cx="9392194" cy="5290457"/>
          </a:xfrm>
          <a:prstGeom prst="rect">
            <a:avLst/>
          </a:prstGeom>
          <a:blipFill>
            <a:blip r:embed="rId2" cstate="print"/>
            <a:stretch>
              <a:fillRect/>
            </a:stretch>
          </a:blipFill>
        </p:spPr>
        <p:txBody>
          <a:bodyPr wrap="square" lIns="0" tIns="0" rIns="0" bIns="0" rtlCol="0"/>
          <a:lstStyle/>
          <a:p>
            <a:endParaRPr sz="2400"/>
          </a:p>
        </p:txBody>
      </p:sp>
      <p:sp>
        <p:nvSpPr>
          <p:cNvPr id="6" name="灯片编号占位符 5"/>
          <p:cNvSpPr>
            <a:spLocks noGrp="1"/>
          </p:cNvSpPr>
          <p:nvPr>
            <p:ph type="sldNum" sz="quarter" idx="12"/>
          </p:nvPr>
        </p:nvSpPr>
        <p:spPr/>
        <p:txBody>
          <a:bodyPr/>
          <a:lstStyle/>
          <a:p>
            <a:fld id="{49AE70B2-8BF9-45C0-BB95-33D1B9D3A854}" type="slidenum">
              <a:rPr lang="zh-CN" altLang="en-US" smtClean="0"/>
              <a:t>79</a:t>
            </a:fld>
            <a:endParaRPr lang="en-US" altLang="zh-CN"/>
          </a:p>
        </p:txBody>
      </p:sp>
      <p:sp>
        <p:nvSpPr>
          <p:cNvPr id="5" name="Rectangle 4">
            <a:extLst>
              <a:ext uri="{FF2B5EF4-FFF2-40B4-BE49-F238E27FC236}">
                <a16:creationId xmlns="" xmlns:a16="http://schemas.microsoft.com/office/drawing/2014/main" id="{1F8E9860-D845-C8E5-9412-3941F4CF1B94}"/>
              </a:ext>
            </a:extLst>
          </p:cNvPr>
          <p:cNvSpPr/>
          <p:nvPr/>
        </p:nvSpPr>
        <p:spPr>
          <a:xfrm>
            <a:off x="5212080" y="3122023"/>
            <a:ext cx="1410789" cy="470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352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47923" y="208769"/>
            <a:ext cx="10500183" cy="705485"/>
          </a:xfrm>
        </p:spPr>
        <p:txBody>
          <a:bodyPr>
            <a:normAutofit/>
          </a:bodyPr>
          <a:lstStyle/>
          <a:p>
            <a:r>
              <a:rPr lang="en-US" altLang="zh-CN" dirty="0">
                <a:latin typeface="微软雅黑" panose="020B0503020204020204" charset="-122"/>
                <a:ea typeface="微软雅黑" panose="020B0503020204020204" charset="-122"/>
              </a:rPr>
              <a:t>Member Recruitment for Committees and TFs</a:t>
            </a:r>
            <a:endParaRPr lang="zh-CN" altLang="en-US" dirty="0"/>
          </a:p>
        </p:txBody>
      </p:sp>
      <p:sp>
        <p:nvSpPr>
          <p:cNvPr id="2" name="灯片编号占位符 1"/>
          <p:cNvSpPr>
            <a:spLocks noGrp="1"/>
          </p:cNvSpPr>
          <p:nvPr>
            <p:ph type="sldNum" sz="quarter" idx="12"/>
          </p:nvPr>
        </p:nvSpPr>
        <p:spPr/>
        <p:txBody>
          <a:bodyPr/>
          <a:lstStyle/>
          <a:p>
            <a:fld id="{49AE70B2-8BF9-45C0-BB95-33D1B9D3A854}" type="slidenum">
              <a:rPr lang="zh-CN" altLang="en-US" smtClean="0"/>
              <a:t>8</a:t>
            </a:fld>
            <a:endParaRPr lang="en-US" altLang="zh-CN"/>
          </a:p>
        </p:txBody>
      </p:sp>
      <p:sp>
        <p:nvSpPr>
          <p:cNvPr id="4" name="矩形 3"/>
          <p:cNvSpPr/>
          <p:nvPr/>
        </p:nvSpPr>
        <p:spPr>
          <a:xfrm>
            <a:off x="883081" y="744765"/>
            <a:ext cx="10465025" cy="175432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latin typeface="微软雅黑" panose="020B0503020204020204" charset="-122"/>
                <a:ea typeface="微软雅黑" panose="020B0503020204020204" charset="-122"/>
              </a:rPr>
              <a:t>The committee member recruitment started on June 27th with an invitation letter jointly signed by IGU Secretary General and CC Chair. </a:t>
            </a:r>
          </a:p>
          <a:p>
            <a:pPr marL="285750" indent="-285750" algn="just">
              <a:lnSpc>
                <a:spcPct val="150000"/>
              </a:lnSpc>
              <a:buFont typeface="Arial" panose="020B0604020202020204" pitchFamily="34" charset="0"/>
              <a:buChar char="•"/>
            </a:pPr>
            <a:r>
              <a:rPr lang="en-US" altLang="zh-CN" dirty="0">
                <a:latin typeface="微软雅黑" panose="020B0503020204020204" charset="-122"/>
                <a:ea typeface="微软雅黑" panose="020B0503020204020204" charset="-122"/>
              </a:rPr>
              <a:t>The Secretariat has launched the IGU Members Portal. Marcela will give us a brief introduction to the management of "group”.</a:t>
            </a:r>
          </a:p>
        </p:txBody>
      </p:sp>
      <p:graphicFrame>
        <p:nvGraphicFramePr>
          <p:cNvPr id="6" name="表格 5"/>
          <p:cNvGraphicFramePr>
            <a:graphicFrameLocks noGrp="1"/>
          </p:cNvGraphicFramePr>
          <p:nvPr>
            <p:extLst>
              <p:ext uri="{D42A27DB-BD31-4B8C-83A1-F6EECF244321}">
                <p14:modId xmlns:p14="http://schemas.microsoft.com/office/powerpoint/2010/main" val="1387631470"/>
              </p:ext>
            </p:extLst>
          </p:nvPr>
        </p:nvGraphicFramePr>
        <p:xfrm>
          <a:off x="2497298" y="2518563"/>
          <a:ext cx="8286255" cy="4172409"/>
        </p:xfrm>
        <a:graphic>
          <a:graphicData uri="http://schemas.openxmlformats.org/drawingml/2006/table">
            <a:tbl>
              <a:tblPr>
                <a:tableStyleId>{5C22544A-7EE6-4342-B048-85BDC9FD1C3A}</a:tableStyleId>
              </a:tblPr>
              <a:tblGrid>
                <a:gridCol w="2435745">
                  <a:extLst>
                    <a:ext uri="{9D8B030D-6E8A-4147-A177-3AD203B41FA5}">
                      <a16:colId xmlns="" xmlns:a16="http://schemas.microsoft.com/office/drawing/2014/main" val="2042993030"/>
                    </a:ext>
                  </a:extLst>
                </a:gridCol>
                <a:gridCol w="890847">
                  <a:extLst>
                    <a:ext uri="{9D8B030D-6E8A-4147-A177-3AD203B41FA5}">
                      <a16:colId xmlns="" xmlns:a16="http://schemas.microsoft.com/office/drawing/2014/main" val="2582850328"/>
                    </a:ext>
                  </a:extLst>
                </a:gridCol>
                <a:gridCol w="773083">
                  <a:extLst>
                    <a:ext uri="{9D8B030D-6E8A-4147-A177-3AD203B41FA5}">
                      <a16:colId xmlns="" xmlns:a16="http://schemas.microsoft.com/office/drawing/2014/main" val="3678630590"/>
                    </a:ext>
                  </a:extLst>
                </a:gridCol>
                <a:gridCol w="815993">
                  <a:extLst>
                    <a:ext uri="{9D8B030D-6E8A-4147-A177-3AD203B41FA5}">
                      <a16:colId xmlns="" xmlns:a16="http://schemas.microsoft.com/office/drawing/2014/main" val="798437165"/>
                    </a:ext>
                  </a:extLst>
                </a:gridCol>
                <a:gridCol w="791308">
                  <a:extLst>
                    <a:ext uri="{9D8B030D-6E8A-4147-A177-3AD203B41FA5}">
                      <a16:colId xmlns="" xmlns:a16="http://schemas.microsoft.com/office/drawing/2014/main" val="2575671618"/>
                    </a:ext>
                  </a:extLst>
                </a:gridCol>
                <a:gridCol w="668215">
                  <a:extLst>
                    <a:ext uri="{9D8B030D-6E8A-4147-A177-3AD203B41FA5}">
                      <a16:colId xmlns="" xmlns:a16="http://schemas.microsoft.com/office/drawing/2014/main" val="3834184112"/>
                    </a:ext>
                  </a:extLst>
                </a:gridCol>
                <a:gridCol w="633046">
                  <a:extLst>
                    <a:ext uri="{9D8B030D-6E8A-4147-A177-3AD203B41FA5}">
                      <a16:colId xmlns="" xmlns:a16="http://schemas.microsoft.com/office/drawing/2014/main" val="2821468229"/>
                    </a:ext>
                  </a:extLst>
                </a:gridCol>
                <a:gridCol w="888024">
                  <a:extLst>
                    <a:ext uri="{9D8B030D-6E8A-4147-A177-3AD203B41FA5}">
                      <a16:colId xmlns="" xmlns:a16="http://schemas.microsoft.com/office/drawing/2014/main" val="658302689"/>
                    </a:ext>
                  </a:extLst>
                </a:gridCol>
                <a:gridCol w="389994">
                  <a:extLst>
                    <a:ext uri="{9D8B030D-6E8A-4147-A177-3AD203B41FA5}">
                      <a16:colId xmlns="" xmlns:a16="http://schemas.microsoft.com/office/drawing/2014/main" val="3646920635"/>
                    </a:ext>
                  </a:extLst>
                </a:gridCol>
              </a:tblGrid>
              <a:tr h="281776">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en-US" sz="900" u="none" strike="noStrike" dirty="0">
                          <a:effectLst/>
                        </a:rPr>
                        <a:t>GasTerra (Netherland)</a:t>
                      </a:r>
                      <a:endParaRPr 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en-US" sz="900" u="none" strike="noStrike">
                          <a:effectLst/>
                        </a:rPr>
                        <a:t>ENH (Mozambique)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en-US" sz="900" u="none" strike="noStrike">
                          <a:effectLst/>
                        </a:rPr>
                        <a:t>Cheniere Energy (USA)</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en-US" sz="900" u="none" strike="noStrike">
                          <a:effectLst/>
                        </a:rPr>
                        <a:t>Beijing Gas Group (China)</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en-US" sz="900" u="none" strike="noStrike">
                          <a:effectLst/>
                        </a:rPr>
                        <a:t>CNOOC (China)</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en-US" altLang="zh-CN" sz="900" b="0" i="0" u="none" strike="noStrike" dirty="0" smtClean="0">
                          <a:solidFill>
                            <a:srgbClr val="000000"/>
                          </a:solidFill>
                          <a:effectLst/>
                          <a:latin typeface="Arial" panose="020B0604020202020204" pitchFamily="34" charset="0"/>
                        </a:rPr>
                        <a:t>KVGN</a:t>
                      </a:r>
                    </a:p>
                    <a:p>
                      <a:pPr algn="l" fontAlgn="b"/>
                      <a:r>
                        <a:rPr lang="en-US" altLang="zh-CN" sz="900" u="none" strike="noStrike" dirty="0" smtClean="0">
                          <a:effectLst/>
                        </a:rPr>
                        <a:t>(Netherland)</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en-US" altLang="zh-CN" sz="900" b="0" i="0" u="none" strike="noStrike" dirty="0" smtClean="0">
                          <a:solidFill>
                            <a:srgbClr val="000000"/>
                          </a:solidFill>
                          <a:effectLst/>
                          <a:latin typeface="Arial" panose="020B0604020202020204" pitchFamily="34" charset="0"/>
                        </a:rPr>
                        <a:t>ROMGAZ (Romania)</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zh-CN" sz="900" b="0" i="0" u="none" strike="noStrike" dirty="0" smtClean="0">
                          <a:solidFill>
                            <a:srgbClr val="000000"/>
                          </a:solidFill>
                          <a:effectLst/>
                          <a:latin typeface="Arial" panose="020B0604020202020204" pitchFamily="34" charset="0"/>
                        </a:rPr>
                        <a:t>Total</a:t>
                      </a:r>
                      <a:endParaRPr lang="zh-CN" altLang="en-US" sz="900" b="0" i="0" u="none" strike="noStrike" dirty="0" smtClean="0">
                        <a:solidFill>
                          <a:srgbClr val="000000"/>
                        </a:solidFill>
                        <a:effectLst/>
                        <a:latin typeface="Arial" panose="020B0604020202020204" pitchFamily="34" charset="0"/>
                      </a:endParaRPr>
                    </a:p>
                    <a:p>
                      <a:pPr algn="l" fontAlgn="b"/>
                      <a:endParaRPr lang="zh-CN" altLang="en-US"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24067233"/>
                  </a:ext>
                </a:extLst>
              </a:tr>
              <a:tr h="247621">
                <a:tc>
                  <a:txBody>
                    <a:bodyPr/>
                    <a:lstStyle/>
                    <a:p>
                      <a:pPr algn="l" fontAlgn="b"/>
                      <a:r>
                        <a:rPr lang="en-US" sz="900" u="none" strike="noStrike" dirty="0">
                          <a:effectLst/>
                        </a:rPr>
                        <a:t>Exploration &amp; Production Committee</a:t>
                      </a:r>
                      <a:endParaRPr 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dirty="0">
                          <a:effectLst/>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pPr marL="0" algn="r" defTabSz="914400" rtl="0" eaLnBrk="1" fontAlgn="b" latinLnBrk="0" hangingPunct="1"/>
                      <a:r>
                        <a:rPr lang="en-US" altLang="zh-CN" sz="900" u="none" strike="noStrike" kern="1200" dirty="0" smtClean="0">
                          <a:solidFill>
                            <a:schemeClr val="dk1"/>
                          </a:solidFill>
                          <a:effectLst/>
                          <a:latin typeface="+mn-lt"/>
                          <a:ea typeface="+mn-ea"/>
                          <a:cs typeface="+mn-cs"/>
                        </a:rPr>
                        <a:t>1</a:t>
                      </a:r>
                      <a:endParaRPr lang="en-US" altLang="zh-CN" sz="900" u="none" strike="noStrike" kern="1200" dirty="0">
                        <a:solidFill>
                          <a:schemeClr val="dk1"/>
                        </a:solidFill>
                        <a:effectLst/>
                        <a:latin typeface="+mn-lt"/>
                        <a:ea typeface="+mn-ea"/>
                        <a:cs typeface="+mn-cs"/>
                      </a:endParaRPr>
                    </a:p>
                  </a:txBody>
                  <a:tcPr marL="8539" marR="8539" marT="8539" marB="0" anchor="b"/>
                </a:tc>
                <a:tc>
                  <a:txBody>
                    <a:bodyPr/>
                    <a:lstStyle/>
                    <a:p>
                      <a:pPr marL="0" algn="r" defTabSz="914400" rtl="0" eaLnBrk="1" fontAlgn="b" latinLnBrk="0" hangingPunct="1"/>
                      <a:r>
                        <a:rPr lang="en-US" altLang="zh-CN" sz="900" u="none" strike="noStrike" kern="1200" dirty="0" smtClean="0">
                          <a:solidFill>
                            <a:schemeClr val="dk1"/>
                          </a:solidFill>
                          <a:effectLst/>
                          <a:latin typeface="+mn-lt"/>
                          <a:ea typeface="+mn-ea"/>
                          <a:cs typeface="+mn-cs"/>
                        </a:rPr>
                        <a:t>2</a:t>
                      </a:r>
                      <a:endParaRPr lang="en-US" altLang="zh-CN" sz="900" u="none" strike="noStrike" kern="1200" dirty="0">
                        <a:solidFill>
                          <a:schemeClr val="dk1"/>
                        </a:solidFill>
                        <a:effectLst/>
                        <a:latin typeface="+mn-lt"/>
                        <a:ea typeface="+mn-ea"/>
                        <a:cs typeface="+mn-cs"/>
                      </a:endParaRPr>
                    </a:p>
                  </a:txBody>
                  <a:tcPr marL="8539" marR="8539" marT="8539" marB="0" anchor="b"/>
                </a:tc>
                <a:extLst>
                  <a:ext uri="{0D108BD9-81ED-4DB2-BD59-A6C34878D82A}">
                    <a16:rowId xmlns="" xmlns:a16="http://schemas.microsoft.com/office/drawing/2014/main" val="3730884505"/>
                  </a:ext>
                </a:extLst>
              </a:tr>
              <a:tr h="247621">
                <a:tc>
                  <a:txBody>
                    <a:bodyPr/>
                    <a:lstStyle/>
                    <a:p>
                      <a:pPr algn="l" fontAlgn="b"/>
                      <a:r>
                        <a:rPr lang="en-US" sz="900" u="none" strike="noStrike">
                          <a:effectLst/>
                        </a:rPr>
                        <a:t>Distribution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2</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3722713151"/>
                  </a:ext>
                </a:extLst>
              </a:tr>
              <a:tr h="247621">
                <a:tc>
                  <a:txBody>
                    <a:bodyPr/>
                    <a:lstStyle/>
                    <a:p>
                      <a:pPr algn="l" fontAlgn="b"/>
                      <a:r>
                        <a:rPr lang="en-US" sz="900" u="none" strike="noStrike">
                          <a:effectLst/>
                        </a:rPr>
                        <a:t>Transmission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1365475321"/>
                  </a:ext>
                </a:extLst>
              </a:tr>
              <a:tr h="247621">
                <a:tc>
                  <a:txBody>
                    <a:bodyPr/>
                    <a:lstStyle/>
                    <a:p>
                      <a:pPr algn="l" fontAlgn="b"/>
                      <a:r>
                        <a:rPr lang="en-US" sz="900" u="none" strike="noStrike">
                          <a:effectLst/>
                        </a:rPr>
                        <a:t>Storage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2715356149"/>
                  </a:ext>
                </a:extLst>
              </a:tr>
              <a:tr h="247621">
                <a:tc>
                  <a:txBody>
                    <a:bodyPr/>
                    <a:lstStyle/>
                    <a:p>
                      <a:pPr algn="l" fontAlgn="b"/>
                      <a:r>
                        <a:rPr lang="en-US" sz="900" u="none" strike="noStrike">
                          <a:effectLst/>
                        </a:rPr>
                        <a:t>Utilization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b="0" i="0" u="none" strike="noStrike" dirty="0">
                          <a:solidFill>
                            <a:schemeClr val="dk1"/>
                          </a:solidFill>
                          <a:effectLst/>
                          <a:latin typeface="+mn-lt"/>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b="0" i="0" u="none" strike="noStrike" dirty="0" smtClean="0">
                          <a:solidFill>
                            <a:srgbClr val="000000"/>
                          </a:solidFill>
                          <a:effectLst/>
                          <a:latin typeface="Arial" panose="020B0604020202020204" pitchFamily="34" charset="0"/>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3462067979"/>
                  </a:ext>
                </a:extLst>
              </a:tr>
              <a:tr h="247621">
                <a:tc>
                  <a:txBody>
                    <a:bodyPr/>
                    <a:lstStyle/>
                    <a:p>
                      <a:pPr algn="l" fontAlgn="b"/>
                      <a:r>
                        <a:rPr lang="en-US" sz="900" u="none" strike="noStrike">
                          <a:effectLst/>
                        </a:rPr>
                        <a:t>Strategy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dirty="0">
                          <a:effectLst/>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2</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1098265719"/>
                  </a:ext>
                </a:extLst>
              </a:tr>
              <a:tr h="247621">
                <a:tc>
                  <a:txBody>
                    <a:bodyPr/>
                    <a:lstStyle/>
                    <a:p>
                      <a:pPr algn="l" fontAlgn="b"/>
                      <a:r>
                        <a:rPr lang="en-US" sz="900" u="none" strike="noStrike">
                          <a:effectLst/>
                        </a:rPr>
                        <a:t>R&amp;D and Innovation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1047928900"/>
                  </a:ext>
                </a:extLst>
              </a:tr>
              <a:tr h="247621">
                <a:tc>
                  <a:txBody>
                    <a:bodyPr/>
                    <a:lstStyle/>
                    <a:p>
                      <a:pPr algn="l" fontAlgn="b"/>
                      <a:r>
                        <a:rPr lang="en-US" sz="900" u="none" strike="noStrike">
                          <a:effectLst/>
                        </a:rPr>
                        <a:t>LNG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3</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dirty="0">
                          <a:effectLst/>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pPr marL="0" algn="r" defTabSz="914400" rtl="0" eaLnBrk="1" fontAlgn="b" latinLnBrk="0" hangingPunct="1"/>
                      <a:endParaRPr lang="en-US" altLang="zh-CN" sz="900" u="none" strike="noStrike" kern="1200" dirty="0">
                        <a:solidFill>
                          <a:schemeClr val="dk1"/>
                        </a:solidFill>
                        <a:effectLst/>
                        <a:latin typeface="+mn-lt"/>
                        <a:ea typeface="+mn-ea"/>
                        <a:cs typeface="+mn-cs"/>
                      </a:endParaRPr>
                    </a:p>
                  </a:txBody>
                  <a:tcPr marL="8539" marR="8539" marT="8539" marB="0" anchor="b"/>
                </a:tc>
                <a:tc>
                  <a:txBody>
                    <a:bodyPr/>
                    <a:lstStyle/>
                    <a:p>
                      <a:pPr marL="0" algn="r" defTabSz="914400" rtl="0" eaLnBrk="1" fontAlgn="b" latinLnBrk="0" hangingPunct="1"/>
                      <a:r>
                        <a:rPr lang="en-US" altLang="zh-CN" sz="900" u="none" strike="noStrike" kern="1200" dirty="0" smtClean="0">
                          <a:solidFill>
                            <a:schemeClr val="dk1"/>
                          </a:solidFill>
                          <a:effectLst/>
                          <a:latin typeface="+mn-lt"/>
                          <a:ea typeface="+mn-ea"/>
                          <a:cs typeface="+mn-cs"/>
                        </a:rPr>
                        <a:t>1</a:t>
                      </a:r>
                      <a:endParaRPr lang="zh-CN" altLang="en-US" sz="900" u="none" strike="noStrike" kern="1200" dirty="0">
                        <a:solidFill>
                          <a:schemeClr val="dk1"/>
                        </a:solidFill>
                        <a:effectLst/>
                        <a:latin typeface="+mn-lt"/>
                        <a:ea typeface="+mn-ea"/>
                        <a:cs typeface="+mn-cs"/>
                      </a:endParaRPr>
                    </a:p>
                  </a:txBody>
                  <a:tcPr marL="8539" marR="8539" marT="8539" marB="0" anchor="b"/>
                </a:tc>
                <a:tc>
                  <a:txBody>
                    <a:bodyPr/>
                    <a:lstStyle/>
                    <a:p>
                      <a:pPr algn="r" fontAlgn="b"/>
                      <a:r>
                        <a:rPr lang="en-US" altLang="zh-CN" sz="900" u="none" strike="noStrike" dirty="0" smtClean="0">
                          <a:effectLst/>
                        </a:rPr>
                        <a:t>8</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681840209"/>
                  </a:ext>
                </a:extLst>
              </a:tr>
              <a:tr h="247621">
                <a:tc>
                  <a:txBody>
                    <a:bodyPr/>
                    <a:lstStyle/>
                    <a:p>
                      <a:pPr algn="l" fontAlgn="b"/>
                      <a:r>
                        <a:rPr lang="en-US" sz="900" u="none" strike="noStrike">
                          <a:effectLst/>
                        </a:rPr>
                        <a:t>Marketing &amp; Communications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3210060670"/>
                  </a:ext>
                </a:extLst>
              </a:tr>
              <a:tr h="247621">
                <a:tc>
                  <a:txBody>
                    <a:bodyPr/>
                    <a:lstStyle/>
                    <a:p>
                      <a:pPr algn="l" fontAlgn="b"/>
                      <a:r>
                        <a:rPr lang="en-US" sz="900" u="none" strike="noStrike">
                          <a:effectLst/>
                        </a:rPr>
                        <a:t>Gas Markets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2</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3</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362561414"/>
                  </a:ext>
                </a:extLst>
              </a:tr>
              <a:tr h="247621">
                <a:tc>
                  <a:txBody>
                    <a:bodyPr/>
                    <a:lstStyle/>
                    <a:p>
                      <a:pPr algn="l" fontAlgn="b"/>
                      <a:r>
                        <a:rPr lang="en-US" sz="900" u="none" strike="noStrike">
                          <a:effectLst/>
                        </a:rPr>
                        <a:t>Sustainability Committee</a:t>
                      </a:r>
                      <a:endParaRPr 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2445839762"/>
                  </a:ext>
                </a:extLst>
              </a:tr>
              <a:tr h="247621">
                <a:tc>
                  <a:txBody>
                    <a:bodyPr/>
                    <a:lstStyle/>
                    <a:p>
                      <a:pPr algn="l" fontAlgn="ctr"/>
                      <a:r>
                        <a:rPr lang="en-US" sz="900" u="none" strike="noStrike">
                          <a:effectLst/>
                        </a:rPr>
                        <a:t>TFS: Strategic Communications and Outreach </a:t>
                      </a:r>
                      <a:endParaRPr lang="en-US" sz="900" b="0" i="0" u="none" strike="noStrike">
                        <a:solidFill>
                          <a:srgbClr val="000000"/>
                        </a:solidFill>
                        <a:effectLst/>
                        <a:latin typeface="Arial" panose="020B0604020202020204" pitchFamily="34" charset="0"/>
                      </a:endParaRPr>
                    </a:p>
                  </a:txBody>
                  <a:tcPr marL="8539" marR="8539" marT="8539" marB="0" anchor="ctr"/>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0</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2719553216"/>
                  </a:ext>
                </a:extLst>
              </a:tr>
              <a:tr h="247621">
                <a:tc>
                  <a:txBody>
                    <a:bodyPr/>
                    <a:lstStyle/>
                    <a:p>
                      <a:pPr algn="l" fontAlgn="ctr"/>
                      <a:r>
                        <a:rPr lang="en-US" sz="900" u="none" strike="noStrike">
                          <a:effectLst/>
                        </a:rPr>
                        <a:t>TFN: Carbon Neutrality</a:t>
                      </a:r>
                      <a:endParaRPr lang="en-US" sz="900" b="0" i="0" u="none" strike="noStrike">
                        <a:solidFill>
                          <a:srgbClr val="000000"/>
                        </a:solidFill>
                        <a:effectLst/>
                        <a:latin typeface="Arial" panose="020B0604020202020204" pitchFamily="34" charset="0"/>
                      </a:endParaRPr>
                    </a:p>
                  </a:txBody>
                  <a:tcPr marL="8539" marR="8539" marT="8539" marB="0" anchor="ctr"/>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1</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a:p>
                  </a:txBody>
                  <a:tcPr marL="8539" marR="8539" marT="8539" marB="0" anchor="b"/>
                </a:tc>
                <a:tc>
                  <a:txBody>
                    <a:bodyPr/>
                    <a:lstStyle/>
                    <a:p>
                      <a:pPr algn="r" fontAlgn="b"/>
                      <a:r>
                        <a:rPr lang="en-US" altLang="zh-CN" sz="900" u="none" strike="noStrike" dirty="0">
                          <a:effectLst/>
                        </a:rPr>
                        <a:t>1</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1116616675"/>
                  </a:ext>
                </a:extLst>
              </a:tr>
              <a:tr h="247621">
                <a:tc>
                  <a:txBody>
                    <a:bodyPr/>
                    <a:lstStyle/>
                    <a:p>
                      <a:pPr algn="l" fontAlgn="ctr"/>
                      <a:r>
                        <a:rPr lang="en-US" sz="900" u="none" strike="noStrike">
                          <a:effectLst/>
                        </a:rPr>
                        <a:t>TFD: Digitalisation</a:t>
                      </a:r>
                      <a:endParaRPr lang="en-US" sz="900" b="0" i="0" u="none" strike="noStrike">
                        <a:solidFill>
                          <a:srgbClr val="000000"/>
                        </a:solidFill>
                        <a:effectLst/>
                        <a:latin typeface="Arial" panose="020B0604020202020204" pitchFamily="34" charset="0"/>
                      </a:endParaRPr>
                    </a:p>
                  </a:txBody>
                  <a:tcPr marL="8539" marR="8539" marT="8539" marB="0" anchor="ctr"/>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dirty="0">
                          <a:effectLst/>
                        </a:rPr>
                        <a:t>　</a:t>
                      </a:r>
                      <a:endParaRPr lang="zh-CN" altLang="en-US" sz="900" b="0" i="0" u="none" strike="noStrike" dirty="0">
                        <a:solidFill>
                          <a:srgbClr val="000000"/>
                        </a:solidFill>
                        <a:effectLst/>
                        <a:latin typeface="Arial" panose="020B0604020202020204" pitchFamily="34" charset="0"/>
                      </a:endParaRPr>
                    </a:p>
                  </a:txBody>
                  <a:tcPr marL="8539" marR="8539" marT="8539" marB="0" anchor="b"/>
                </a:tc>
                <a:tc>
                  <a:txBody>
                    <a:bodyPr/>
                    <a:lstStyle/>
                    <a:p>
                      <a:pPr algn="r" fontAlgn="b"/>
                      <a:r>
                        <a:rPr lang="en-US" altLang="zh-CN" sz="900" u="none" strike="noStrike">
                          <a:effectLst/>
                        </a:rPr>
                        <a:t>4</a:t>
                      </a:r>
                      <a:endParaRPr lang="en-US" altLang="zh-CN" sz="900" b="0" i="0" u="none" strike="noStrike">
                        <a:solidFill>
                          <a:srgbClr val="000000"/>
                        </a:solidFill>
                        <a:effectLst/>
                        <a:latin typeface="Arial" panose="020B0604020202020204" pitchFamily="34" charset="0"/>
                      </a:endParaRPr>
                    </a:p>
                  </a:txBody>
                  <a:tcPr marL="8539" marR="8539" marT="8539" marB="0" anchor="b"/>
                </a:tc>
                <a:tc>
                  <a:txBody>
                    <a:bodyPr/>
                    <a:lstStyle/>
                    <a:p>
                      <a:pPr algn="l" fontAlgn="b"/>
                      <a:r>
                        <a:rPr lang="zh-CN" altLang="en-US" sz="900" u="none" strike="noStrike">
                          <a:effectLst/>
                        </a:rPr>
                        <a:t>　</a:t>
                      </a:r>
                      <a:endParaRPr lang="zh-CN" altLang="en-US" sz="900" b="0" i="0" u="none" strike="noStrike">
                        <a:solidFill>
                          <a:srgbClr val="000000"/>
                        </a:solidFill>
                        <a:effectLst/>
                        <a:latin typeface="Arial" panose="020B0604020202020204" pitchFamily="34" charset="0"/>
                      </a:endParaRPr>
                    </a:p>
                  </a:txBody>
                  <a:tcPr marL="8539" marR="8539" marT="8539" marB="0" anchor="b"/>
                </a:tc>
                <a:tc>
                  <a:txBody>
                    <a:bodyPr/>
                    <a:lstStyle/>
                    <a:p>
                      <a:pPr algn="r" fontAlgn="b"/>
                      <a:endParaRPr lang="en-US" altLang="zh-CN" sz="900" b="0" i="0" u="none" strike="noStrike" dirty="0">
                        <a:solidFill>
                          <a:srgbClr val="000000"/>
                        </a:solidFill>
                        <a:effectLst/>
                        <a:latin typeface="Arial" panose="020B0604020202020204" pitchFamily="34" charset="0"/>
                      </a:endParaRPr>
                    </a:p>
                  </a:txBody>
                  <a:tcPr marL="8539" marR="8539" marT="8539" marB="0" anchor="b"/>
                </a:tc>
                <a:tc>
                  <a:txBody>
                    <a:bodyPr/>
                    <a:lstStyle/>
                    <a:p>
                      <a:endParaRPr lang="zh-CN" altLang="en-US" dirty="0"/>
                    </a:p>
                  </a:txBody>
                  <a:tcPr marL="8539" marR="8539" marT="8539" marB="0" anchor="b"/>
                </a:tc>
                <a:tc>
                  <a:txBody>
                    <a:bodyPr/>
                    <a:lstStyle/>
                    <a:p>
                      <a:pPr algn="r" fontAlgn="b"/>
                      <a:r>
                        <a:rPr lang="en-US" altLang="zh-CN" sz="900" u="none" strike="noStrike" dirty="0">
                          <a:effectLst/>
                        </a:rPr>
                        <a:t>4</a:t>
                      </a:r>
                      <a:endParaRPr lang="en-US" altLang="zh-CN" sz="900" b="0" i="0" u="none" strike="noStrike" dirty="0">
                        <a:solidFill>
                          <a:srgbClr val="000000"/>
                        </a:solidFill>
                        <a:effectLst/>
                        <a:latin typeface="Arial" panose="020B0604020202020204" pitchFamily="34" charset="0"/>
                      </a:endParaRPr>
                    </a:p>
                  </a:txBody>
                  <a:tcPr marL="8539" marR="8539" marT="8539" marB="0" anchor="b"/>
                </a:tc>
                <a:extLst>
                  <a:ext uri="{0D108BD9-81ED-4DB2-BD59-A6C34878D82A}">
                    <a16:rowId xmlns="" xmlns:a16="http://schemas.microsoft.com/office/drawing/2014/main" val="3879287385"/>
                  </a:ext>
                </a:extLst>
              </a:tr>
            </a:tbl>
          </a:graphicData>
        </a:graphic>
      </p:graphicFrame>
    </p:spTree>
    <p:extLst>
      <p:ext uri="{BB962C8B-B14F-4D97-AF65-F5344CB8AC3E}">
        <p14:creationId xmlns:p14="http://schemas.microsoft.com/office/powerpoint/2010/main" val="32094741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3856905" y="688303"/>
            <a:ext cx="467868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780" dirty="0">
                <a:latin typeface="Segoe UI Symbol"/>
                <a:cs typeface="Segoe UI Symbol"/>
              </a:rPr>
              <a:t> </a:t>
            </a:r>
            <a:r>
              <a:rPr spc="-53" dirty="0"/>
              <a:t>Edit </a:t>
            </a:r>
            <a:r>
              <a:rPr b="0" spc="-7" dirty="0">
                <a:latin typeface="Calibri Light"/>
                <a:cs typeface="Calibri Light"/>
              </a:rPr>
              <a:t>Title </a:t>
            </a:r>
            <a:r>
              <a:rPr b="0" dirty="0">
                <a:latin typeface="Calibri Light"/>
                <a:cs typeface="Calibri Light"/>
              </a:rPr>
              <a:t>and </a:t>
            </a:r>
            <a:r>
              <a:rPr b="0" spc="-7" dirty="0">
                <a:latin typeface="Calibri Light"/>
                <a:cs typeface="Calibri Light"/>
              </a:rPr>
              <a:t>click </a:t>
            </a:r>
            <a:r>
              <a:rPr b="0" dirty="0">
                <a:latin typeface="Calibri Light"/>
                <a:cs typeface="Calibri Light"/>
              </a:rPr>
              <a:t>Select</a:t>
            </a:r>
            <a:endParaRPr sz="3733">
              <a:latin typeface="Calibri Light"/>
              <a:cs typeface="Calibri Light"/>
            </a:endParaRPr>
          </a:p>
        </p:txBody>
      </p:sp>
      <p:sp>
        <p:nvSpPr>
          <p:cNvPr id="4" name="object 4"/>
          <p:cNvSpPr/>
          <p:nvPr/>
        </p:nvSpPr>
        <p:spPr>
          <a:xfrm>
            <a:off x="1863344" y="1623567"/>
            <a:ext cx="8465312" cy="439318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8958072" y="4089401"/>
            <a:ext cx="1343659" cy="327660"/>
          </a:xfrm>
          <a:custGeom>
            <a:avLst/>
            <a:gdLst/>
            <a:ahLst/>
            <a:cxnLst/>
            <a:rect l="l" t="t" r="r" b="b"/>
            <a:pathLst>
              <a:path w="1007745" h="245745">
                <a:moveTo>
                  <a:pt x="0" y="245363"/>
                </a:moveTo>
                <a:lnTo>
                  <a:pt x="1007363" y="245363"/>
                </a:lnTo>
                <a:lnTo>
                  <a:pt x="1007363" y="0"/>
                </a:lnTo>
                <a:lnTo>
                  <a:pt x="0" y="0"/>
                </a:lnTo>
                <a:lnTo>
                  <a:pt x="0" y="245363"/>
                </a:lnTo>
                <a:close/>
              </a:path>
            </a:pathLst>
          </a:custGeom>
          <a:ln w="19812">
            <a:solidFill>
              <a:srgbClr val="FF0000"/>
            </a:solidFill>
          </a:ln>
        </p:spPr>
        <p:txBody>
          <a:bodyPr wrap="square" lIns="0" tIns="0" rIns="0" bIns="0" rtlCol="0"/>
          <a:lstStyle/>
          <a:p>
            <a:endParaRPr sz="2400"/>
          </a:p>
        </p:txBody>
      </p:sp>
      <p:sp>
        <p:nvSpPr>
          <p:cNvPr id="6" name="object 6"/>
          <p:cNvSpPr/>
          <p:nvPr/>
        </p:nvSpPr>
        <p:spPr>
          <a:xfrm>
            <a:off x="9630663" y="5599177"/>
            <a:ext cx="699347" cy="327660"/>
          </a:xfrm>
          <a:custGeom>
            <a:avLst/>
            <a:gdLst/>
            <a:ahLst/>
            <a:cxnLst/>
            <a:rect l="l" t="t" r="r" b="b"/>
            <a:pathLst>
              <a:path w="524509" h="245745">
                <a:moveTo>
                  <a:pt x="0" y="245364"/>
                </a:moveTo>
                <a:lnTo>
                  <a:pt x="524255" y="245364"/>
                </a:lnTo>
                <a:lnTo>
                  <a:pt x="524255" y="0"/>
                </a:lnTo>
                <a:lnTo>
                  <a:pt x="0" y="0"/>
                </a:lnTo>
                <a:lnTo>
                  <a:pt x="0" y="245364"/>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80</a:t>
            </a:fld>
            <a:endParaRPr lang="en-US" altLang="zh-CN"/>
          </a:p>
        </p:txBody>
      </p:sp>
      <p:sp>
        <p:nvSpPr>
          <p:cNvPr id="7" name="Rectangle 6">
            <a:extLst>
              <a:ext uri="{FF2B5EF4-FFF2-40B4-BE49-F238E27FC236}">
                <a16:creationId xmlns="" xmlns:a16="http://schemas.microsoft.com/office/drawing/2014/main" id="{ECFA216D-D269-FEA7-C417-1EE060F82FB5}"/>
              </a:ext>
            </a:extLst>
          </p:cNvPr>
          <p:cNvSpPr/>
          <p:nvPr/>
        </p:nvSpPr>
        <p:spPr>
          <a:xfrm>
            <a:off x="1863344" y="2011680"/>
            <a:ext cx="1624439" cy="248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093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592004" y="2242588"/>
            <a:ext cx="1771227" cy="2012795"/>
          </a:xfrm>
          <a:prstGeom prst="rect">
            <a:avLst/>
          </a:prstGeom>
        </p:spPr>
        <p:txBody>
          <a:bodyPr vert="horz" wrap="square" lIns="0" tIns="0" rIns="0" bIns="0" rtlCol="0" anchor="ctr" anchorCtr="0">
            <a:spAutoFit/>
          </a:bodyPr>
          <a:lstStyle/>
          <a:p>
            <a:pPr marL="359824" marR="6773" indent="-343738">
              <a:lnSpc>
                <a:spcPct val="90300"/>
              </a:lnSpc>
            </a:pPr>
            <a:r>
              <a:rPr sz="3733" spc="-7" dirty="0">
                <a:latin typeface="Segoe UI Symbol"/>
                <a:cs typeface="Segoe UI Symbol"/>
              </a:rPr>
              <a:t>➔ </a:t>
            </a:r>
            <a:r>
              <a:rPr sz="3600" spc="-147" dirty="0"/>
              <a:t>Click  </a:t>
            </a:r>
            <a:r>
              <a:rPr sz="3600" b="0" dirty="0">
                <a:latin typeface="Calibri Light"/>
                <a:cs typeface="Calibri Light"/>
              </a:rPr>
              <a:t>upd</a:t>
            </a:r>
            <a:r>
              <a:rPr sz="3600" b="0" spc="-33" dirty="0">
                <a:latin typeface="Calibri Light"/>
                <a:cs typeface="Calibri Light"/>
              </a:rPr>
              <a:t>at</a:t>
            </a:r>
            <a:r>
              <a:rPr sz="3600" b="0" dirty="0">
                <a:latin typeface="Calibri Light"/>
                <a:cs typeface="Calibri Light"/>
              </a:rPr>
              <a:t>e</a:t>
            </a:r>
            <a:r>
              <a:rPr sz="3600" spc="-380" dirty="0"/>
              <a:t>,  </a:t>
            </a:r>
            <a:r>
              <a:rPr sz="3600" spc="-127" dirty="0"/>
              <a:t>once  </a:t>
            </a:r>
            <a:r>
              <a:rPr sz="3600" spc="-133" dirty="0"/>
              <a:t>done</a:t>
            </a:r>
            <a:endParaRPr sz="3600" dirty="0">
              <a:latin typeface="Calibri Light"/>
              <a:cs typeface="Calibri Light"/>
            </a:endParaRPr>
          </a:p>
        </p:txBody>
      </p:sp>
      <p:sp>
        <p:nvSpPr>
          <p:cNvPr id="4" name="object 4"/>
          <p:cNvSpPr/>
          <p:nvPr/>
        </p:nvSpPr>
        <p:spPr>
          <a:xfrm>
            <a:off x="4433823" y="1406211"/>
            <a:ext cx="7540752" cy="4285319"/>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237938" y="684241"/>
            <a:ext cx="7954062" cy="4507519"/>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1192693" y="709946"/>
            <a:ext cx="573193" cy="335280"/>
          </a:xfrm>
          <a:custGeom>
            <a:avLst/>
            <a:gdLst/>
            <a:ahLst/>
            <a:cxnLst/>
            <a:rect l="l" t="t" r="r" b="b"/>
            <a:pathLst>
              <a:path w="429895" h="251459">
                <a:moveTo>
                  <a:pt x="0" y="251460"/>
                </a:moveTo>
                <a:lnTo>
                  <a:pt x="429768" y="251460"/>
                </a:lnTo>
                <a:lnTo>
                  <a:pt x="429768" y="0"/>
                </a:lnTo>
                <a:lnTo>
                  <a:pt x="0" y="0"/>
                </a:lnTo>
                <a:lnTo>
                  <a:pt x="0" y="251460"/>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81</a:t>
            </a:fld>
            <a:endParaRPr lang="en-US" altLang="zh-CN"/>
          </a:p>
        </p:txBody>
      </p:sp>
    </p:spTree>
    <p:extLst>
      <p:ext uri="{BB962C8B-B14F-4D97-AF65-F5344CB8AC3E}">
        <p14:creationId xmlns:p14="http://schemas.microsoft.com/office/powerpoint/2010/main" val="464467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06145" y="688848"/>
            <a:ext cx="5493172" cy="5486400"/>
          </a:xfrm>
          <a:custGeom>
            <a:avLst/>
            <a:gdLst/>
            <a:ahLst/>
            <a:cxnLst/>
            <a:rect l="l" t="t" r="r" b="b"/>
            <a:pathLst>
              <a:path w="4119879" h="4114800">
                <a:moveTo>
                  <a:pt x="2299889" y="4102100"/>
                </a:moveTo>
                <a:lnTo>
                  <a:pt x="1819482" y="4102100"/>
                </a:lnTo>
                <a:lnTo>
                  <a:pt x="1866921" y="4114800"/>
                </a:lnTo>
                <a:lnTo>
                  <a:pt x="2252450" y="4114800"/>
                </a:lnTo>
                <a:lnTo>
                  <a:pt x="2299889" y="4102100"/>
                </a:lnTo>
                <a:close/>
              </a:path>
              <a:path w="4119879" h="4114800">
                <a:moveTo>
                  <a:pt x="2393779" y="4089400"/>
                </a:moveTo>
                <a:lnTo>
                  <a:pt x="1725592" y="4089400"/>
                </a:lnTo>
                <a:lnTo>
                  <a:pt x="1772368" y="4102100"/>
                </a:lnTo>
                <a:lnTo>
                  <a:pt x="2347003" y="4102100"/>
                </a:lnTo>
                <a:lnTo>
                  <a:pt x="2393779" y="4089400"/>
                </a:lnTo>
                <a:close/>
              </a:path>
              <a:path w="4119879" h="4114800">
                <a:moveTo>
                  <a:pt x="2531954" y="50800"/>
                </a:moveTo>
                <a:lnTo>
                  <a:pt x="1587417" y="50800"/>
                </a:lnTo>
                <a:lnTo>
                  <a:pt x="1408663" y="101600"/>
                </a:lnTo>
                <a:lnTo>
                  <a:pt x="1365036" y="127000"/>
                </a:lnTo>
                <a:lnTo>
                  <a:pt x="1279142" y="152400"/>
                </a:lnTo>
                <a:lnTo>
                  <a:pt x="1236899" y="177800"/>
                </a:lnTo>
                <a:lnTo>
                  <a:pt x="1195143" y="190500"/>
                </a:lnTo>
                <a:lnTo>
                  <a:pt x="1153885" y="215900"/>
                </a:lnTo>
                <a:lnTo>
                  <a:pt x="1113139" y="228600"/>
                </a:lnTo>
                <a:lnTo>
                  <a:pt x="1072915" y="254000"/>
                </a:lnTo>
                <a:lnTo>
                  <a:pt x="994089" y="304800"/>
                </a:lnTo>
                <a:lnTo>
                  <a:pt x="955510" y="317500"/>
                </a:lnTo>
                <a:lnTo>
                  <a:pt x="917503" y="342900"/>
                </a:lnTo>
                <a:lnTo>
                  <a:pt x="880083" y="368300"/>
                </a:lnTo>
                <a:lnTo>
                  <a:pt x="843259" y="393700"/>
                </a:lnTo>
                <a:lnTo>
                  <a:pt x="807046" y="431800"/>
                </a:lnTo>
                <a:lnTo>
                  <a:pt x="771455" y="457200"/>
                </a:lnTo>
                <a:lnTo>
                  <a:pt x="736498" y="482600"/>
                </a:lnTo>
                <a:lnTo>
                  <a:pt x="702188" y="508000"/>
                </a:lnTo>
                <a:lnTo>
                  <a:pt x="668538" y="546100"/>
                </a:lnTo>
                <a:lnTo>
                  <a:pt x="635560" y="571500"/>
                </a:lnTo>
                <a:lnTo>
                  <a:pt x="603265" y="609600"/>
                </a:lnTo>
                <a:lnTo>
                  <a:pt x="571667" y="635000"/>
                </a:lnTo>
                <a:lnTo>
                  <a:pt x="540778" y="673100"/>
                </a:lnTo>
                <a:lnTo>
                  <a:pt x="510610" y="698500"/>
                </a:lnTo>
                <a:lnTo>
                  <a:pt x="481176" y="736600"/>
                </a:lnTo>
                <a:lnTo>
                  <a:pt x="452488" y="774700"/>
                </a:lnTo>
                <a:lnTo>
                  <a:pt x="424557" y="812800"/>
                </a:lnTo>
                <a:lnTo>
                  <a:pt x="397398" y="850900"/>
                </a:lnTo>
                <a:lnTo>
                  <a:pt x="371021" y="876300"/>
                </a:lnTo>
                <a:lnTo>
                  <a:pt x="345440" y="914400"/>
                </a:lnTo>
                <a:lnTo>
                  <a:pt x="320666" y="952500"/>
                </a:lnTo>
                <a:lnTo>
                  <a:pt x="296713" y="990600"/>
                </a:lnTo>
                <a:lnTo>
                  <a:pt x="273592" y="1028700"/>
                </a:lnTo>
                <a:lnTo>
                  <a:pt x="251316" y="1079500"/>
                </a:lnTo>
                <a:lnTo>
                  <a:pt x="229897" y="1117600"/>
                </a:lnTo>
                <a:lnTo>
                  <a:pt x="209347" y="1155700"/>
                </a:lnTo>
                <a:lnTo>
                  <a:pt x="189680" y="1193800"/>
                </a:lnTo>
                <a:lnTo>
                  <a:pt x="170906" y="1244600"/>
                </a:lnTo>
                <a:lnTo>
                  <a:pt x="153040" y="1282700"/>
                </a:lnTo>
                <a:lnTo>
                  <a:pt x="136092" y="1320800"/>
                </a:lnTo>
                <a:lnTo>
                  <a:pt x="120076" y="1371600"/>
                </a:lnTo>
                <a:lnTo>
                  <a:pt x="105003" y="1409700"/>
                </a:lnTo>
                <a:lnTo>
                  <a:pt x="90887" y="1460500"/>
                </a:lnTo>
                <a:lnTo>
                  <a:pt x="77738" y="1498600"/>
                </a:lnTo>
                <a:lnTo>
                  <a:pt x="65571" y="1549400"/>
                </a:lnTo>
                <a:lnTo>
                  <a:pt x="54397" y="1587500"/>
                </a:lnTo>
                <a:lnTo>
                  <a:pt x="44228" y="1638300"/>
                </a:lnTo>
                <a:lnTo>
                  <a:pt x="35078" y="1676400"/>
                </a:lnTo>
                <a:lnTo>
                  <a:pt x="26957" y="1727200"/>
                </a:lnTo>
                <a:lnTo>
                  <a:pt x="19879" y="1778000"/>
                </a:lnTo>
                <a:lnTo>
                  <a:pt x="13856" y="1816100"/>
                </a:lnTo>
                <a:lnTo>
                  <a:pt x="8901" y="1866900"/>
                </a:lnTo>
                <a:lnTo>
                  <a:pt x="5025" y="1917700"/>
                </a:lnTo>
                <a:lnTo>
                  <a:pt x="2241" y="1968500"/>
                </a:lnTo>
                <a:lnTo>
                  <a:pt x="562" y="2006600"/>
                </a:lnTo>
                <a:lnTo>
                  <a:pt x="0" y="2057400"/>
                </a:lnTo>
                <a:lnTo>
                  <a:pt x="562" y="2108200"/>
                </a:lnTo>
                <a:lnTo>
                  <a:pt x="2241" y="2159000"/>
                </a:lnTo>
                <a:lnTo>
                  <a:pt x="5025" y="2209800"/>
                </a:lnTo>
                <a:lnTo>
                  <a:pt x="8901" y="2247900"/>
                </a:lnTo>
                <a:lnTo>
                  <a:pt x="13856" y="2298700"/>
                </a:lnTo>
                <a:lnTo>
                  <a:pt x="19879" y="2349500"/>
                </a:lnTo>
                <a:lnTo>
                  <a:pt x="26957" y="2400300"/>
                </a:lnTo>
                <a:lnTo>
                  <a:pt x="35078" y="2438400"/>
                </a:lnTo>
                <a:lnTo>
                  <a:pt x="44228" y="2489200"/>
                </a:lnTo>
                <a:lnTo>
                  <a:pt x="54397" y="2540000"/>
                </a:lnTo>
                <a:lnTo>
                  <a:pt x="65571" y="2578100"/>
                </a:lnTo>
                <a:lnTo>
                  <a:pt x="77738" y="2628900"/>
                </a:lnTo>
                <a:lnTo>
                  <a:pt x="90887" y="2667000"/>
                </a:lnTo>
                <a:lnTo>
                  <a:pt x="105003" y="2717800"/>
                </a:lnTo>
                <a:lnTo>
                  <a:pt x="120076" y="2755900"/>
                </a:lnTo>
                <a:lnTo>
                  <a:pt x="136092" y="2794000"/>
                </a:lnTo>
                <a:lnTo>
                  <a:pt x="153040" y="2844800"/>
                </a:lnTo>
                <a:lnTo>
                  <a:pt x="170906" y="2882900"/>
                </a:lnTo>
                <a:lnTo>
                  <a:pt x="189680" y="2921000"/>
                </a:lnTo>
                <a:lnTo>
                  <a:pt x="209347" y="2971800"/>
                </a:lnTo>
                <a:lnTo>
                  <a:pt x="229897" y="3009900"/>
                </a:lnTo>
                <a:lnTo>
                  <a:pt x="251316" y="3048000"/>
                </a:lnTo>
                <a:lnTo>
                  <a:pt x="273592" y="3086100"/>
                </a:lnTo>
                <a:lnTo>
                  <a:pt x="296713" y="3124200"/>
                </a:lnTo>
                <a:lnTo>
                  <a:pt x="320666" y="3162300"/>
                </a:lnTo>
                <a:lnTo>
                  <a:pt x="345440" y="3200400"/>
                </a:lnTo>
                <a:lnTo>
                  <a:pt x="371021" y="3238500"/>
                </a:lnTo>
                <a:lnTo>
                  <a:pt x="397398" y="3276600"/>
                </a:lnTo>
                <a:lnTo>
                  <a:pt x="424557" y="3314700"/>
                </a:lnTo>
                <a:lnTo>
                  <a:pt x="452488" y="3352800"/>
                </a:lnTo>
                <a:lnTo>
                  <a:pt x="481176" y="3390900"/>
                </a:lnTo>
                <a:lnTo>
                  <a:pt x="510610" y="3416300"/>
                </a:lnTo>
                <a:lnTo>
                  <a:pt x="540778" y="3454400"/>
                </a:lnTo>
                <a:lnTo>
                  <a:pt x="571667" y="3479800"/>
                </a:lnTo>
                <a:lnTo>
                  <a:pt x="603265" y="3517900"/>
                </a:lnTo>
                <a:lnTo>
                  <a:pt x="635560" y="3543300"/>
                </a:lnTo>
                <a:lnTo>
                  <a:pt x="668538" y="3581400"/>
                </a:lnTo>
                <a:lnTo>
                  <a:pt x="702188" y="3606800"/>
                </a:lnTo>
                <a:lnTo>
                  <a:pt x="736498" y="3644900"/>
                </a:lnTo>
                <a:lnTo>
                  <a:pt x="771455" y="3670300"/>
                </a:lnTo>
                <a:lnTo>
                  <a:pt x="807046" y="3695700"/>
                </a:lnTo>
                <a:lnTo>
                  <a:pt x="843259" y="3721100"/>
                </a:lnTo>
                <a:lnTo>
                  <a:pt x="880083" y="3746500"/>
                </a:lnTo>
                <a:lnTo>
                  <a:pt x="917503" y="3771900"/>
                </a:lnTo>
                <a:lnTo>
                  <a:pt x="994089" y="3822700"/>
                </a:lnTo>
                <a:lnTo>
                  <a:pt x="1072915" y="3873500"/>
                </a:lnTo>
                <a:lnTo>
                  <a:pt x="1113139" y="3886200"/>
                </a:lnTo>
                <a:lnTo>
                  <a:pt x="1195143" y="3937000"/>
                </a:lnTo>
                <a:lnTo>
                  <a:pt x="1279142" y="3962400"/>
                </a:lnTo>
                <a:lnTo>
                  <a:pt x="1321858" y="3987800"/>
                </a:lnTo>
                <a:lnTo>
                  <a:pt x="1365036" y="4000500"/>
                </a:lnTo>
                <a:lnTo>
                  <a:pt x="1679167" y="4089400"/>
                </a:lnTo>
                <a:lnTo>
                  <a:pt x="2440204" y="4089400"/>
                </a:lnTo>
                <a:lnTo>
                  <a:pt x="2754335" y="4000500"/>
                </a:lnTo>
                <a:lnTo>
                  <a:pt x="2797513" y="3987800"/>
                </a:lnTo>
                <a:lnTo>
                  <a:pt x="2840229" y="3962400"/>
                </a:lnTo>
                <a:lnTo>
                  <a:pt x="2924228" y="3937000"/>
                </a:lnTo>
                <a:lnTo>
                  <a:pt x="3006232" y="3886200"/>
                </a:lnTo>
                <a:lnTo>
                  <a:pt x="3046456" y="3873500"/>
                </a:lnTo>
                <a:lnTo>
                  <a:pt x="3125282" y="3822700"/>
                </a:lnTo>
                <a:lnTo>
                  <a:pt x="3201868" y="3771900"/>
                </a:lnTo>
                <a:lnTo>
                  <a:pt x="3239288" y="3746500"/>
                </a:lnTo>
                <a:lnTo>
                  <a:pt x="3276112" y="3721100"/>
                </a:lnTo>
                <a:lnTo>
                  <a:pt x="3312325" y="3695700"/>
                </a:lnTo>
                <a:lnTo>
                  <a:pt x="3347916" y="3670300"/>
                </a:lnTo>
                <a:lnTo>
                  <a:pt x="3382873" y="3644900"/>
                </a:lnTo>
                <a:lnTo>
                  <a:pt x="3417183" y="3606800"/>
                </a:lnTo>
                <a:lnTo>
                  <a:pt x="3450833" y="3581400"/>
                </a:lnTo>
                <a:lnTo>
                  <a:pt x="3483811" y="3543300"/>
                </a:lnTo>
                <a:lnTo>
                  <a:pt x="3516106" y="3517900"/>
                </a:lnTo>
                <a:lnTo>
                  <a:pt x="3547704" y="3479800"/>
                </a:lnTo>
                <a:lnTo>
                  <a:pt x="3578593" y="3454400"/>
                </a:lnTo>
                <a:lnTo>
                  <a:pt x="3608761" y="3416300"/>
                </a:lnTo>
                <a:lnTo>
                  <a:pt x="3638195" y="3390900"/>
                </a:lnTo>
                <a:lnTo>
                  <a:pt x="3666883" y="3352800"/>
                </a:lnTo>
                <a:lnTo>
                  <a:pt x="3694814" y="3314700"/>
                </a:lnTo>
                <a:lnTo>
                  <a:pt x="3721973" y="3276600"/>
                </a:lnTo>
                <a:lnTo>
                  <a:pt x="3748350" y="3238500"/>
                </a:lnTo>
                <a:lnTo>
                  <a:pt x="3773931" y="3200400"/>
                </a:lnTo>
                <a:lnTo>
                  <a:pt x="3798705" y="3162300"/>
                </a:lnTo>
                <a:lnTo>
                  <a:pt x="3822658" y="3124200"/>
                </a:lnTo>
                <a:lnTo>
                  <a:pt x="3845779" y="3086100"/>
                </a:lnTo>
                <a:lnTo>
                  <a:pt x="3868055" y="3048000"/>
                </a:lnTo>
                <a:lnTo>
                  <a:pt x="3889474" y="3009900"/>
                </a:lnTo>
                <a:lnTo>
                  <a:pt x="3910024" y="2971800"/>
                </a:lnTo>
                <a:lnTo>
                  <a:pt x="3929691" y="2921000"/>
                </a:lnTo>
                <a:lnTo>
                  <a:pt x="3948465" y="2882900"/>
                </a:lnTo>
                <a:lnTo>
                  <a:pt x="3966331" y="2844800"/>
                </a:lnTo>
                <a:lnTo>
                  <a:pt x="3983279" y="2794000"/>
                </a:lnTo>
                <a:lnTo>
                  <a:pt x="3999295" y="2755900"/>
                </a:lnTo>
                <a:lnTo>
                  <a:pt x="4014368" y="2717800"/>
                </a:lnTo>
                <a:lnTo>
                  <a:pt x="4028484" y="2667000"/>
                </a:lnTo>
                <a:lnTo>
                  <a:pt x="4041633" y="2628900"/>
                </a:lnTo>
                <a:lnTo>
                  <a:pt x="4053800" y="2578100"/>
                </a:lnTo>
                <a:lnTo>
                  <a:pt x="4064974" y="2540000"/>
                </a:lnTo>
                <a:lnTo>
                  <a:pt x="4075143" y="2489200"/>
                </a:lnTo>
                <a:lnTo>
                  <a:pt x="4084293" y="2438400"/>
                </a:lnTo>
                <a:lnTo>
                  <a:pt x="4092414" y="2400300"/>
                </a:lnTo>
                <a:lnTo>
                  <a:pt x="4099492" y="2349500"/>
                </a:lnTo>
                <a:lnTo>
                  <a:pt x="4105515" y="2298700"/>
                </a:lnTo>
                <a:lnTo>
                  <a:pt x="4110470" y="2247900"/>
                </a:lnTo>
                <a:lnTo>
                  <a:pt x="4114346" y="2209800"/>
                </a:lnTo>
                <a:lnTo>
                  <a:pt x="4117130" y="2159000"/>
                </a:lnTo>
                <a:lnTo>
                  <a:pt x="4118809" y="2108200"/>
                </a:lnTo>
                <a:lnTo>
                  <a:pt x="4119371" y="2057400"/>
                </a:lnTo>
                <a:lnTo>
                  <a:pt x="4118809" y="2006600"/>
                </a:lnTo>
                <a:lnTo>
                  <a:pt x="4117130" y="1968500"/>
                </a:lnTo>
                <a:lnTo>
                  <a:pt x="4114346" y="1917700"/>
                </a:lnTo>
                <a:lnTo>
                  <a:pt x="4110470" y="1866900"/>
                </a:lnTo>
                <a:lnTo>
                  <a:pt x="4105515" y="1816100"/>
                </a:lnTo>
                <a:lnTo>
                  <a:pt x="4099492" y="1778000"/>
                </a:lnTo>
                <a:lnTo>
                  <a:pt x="4092414" y="1727200"/>
                </a:lnTo>
                <a:lnTo>
                  <a:pt x="4084293" y="1676400"/>
                </a:lnTo>
                <a:lnTo>
                  <a:pt x="4075143" y="1638300"/>
                </a:lnTo>
                <a:lnTo>
                  <a:pt x="4064974" y="1587500"/>
                </a:lnTo>
                <a:lnTo>
                  <a:pt x="4053800" y="1549400"/>
                </a:lnTo>
                <a:lnTo>
                  <a:pt x="4041633" y="1498600"/>
                </a:lnTo>
                <a:lnTo>
                  <a:pt x="4028484" y="1460500"/>
                </a:lnTo>
                <a:lnTo>
                  <a:pt x="4014368" y="1409700"/>
                </a:lnTo>
                <a:lnTo>
                  <a:pt x="3999295" y="1371600"/>
                </a:lnTo>
                <a:lnTo>
                  <a:pt x="3983279" y="1320800"/>
                </a:lnTo>
                <a:lnTo>
                  <a:pt x="3966331" y="1282700"/>
                </a:lnTo>
                <a:lnTo>
                  <a:pt x="3948465" y="1244600"/>
                </a:lnTo>
                <a:lnTo>
                  <a:pt x="3929691" y="1193800"/>
                </a:lnTo>
                <a:lnTo>
                  <a:pt x="3910024" y="1155700"/>
                </a:lnTo>
                <a:lnTo>
                  <a:pt x="3889474" y="1117600"/>
                </a:lnTo>
                <a:lnTo>
                  <a:pt x="3868055" y="1079500"/>
                </a:lnTo>
                <a:lnTo>
                  <a:pt x="3845779" y="1028700"/>
                </a:lnTo>
                <a:lnTo>
                  <a:pt x="3822658" y="990600"/>
                </a:lnTo>
                <a:lnTo>
                  <a:pt x="3798705" y="952500"/>
                </a:lnTo>
                <a:lnTo>
                  <a:pt x="3773931" y="914400"/>
                </a:lnTo>
                <a:lnTo>
                  <a:pt x="3748350" y="876300"/>
                </a:lnTo>
                <a:lnTo>
                  <a:pt x="3721973" y="850900"/>
                </a:lnTo>
                <a:lnTo>
                  <a:pt x="3694814" y="812800"/>
                </a:lnTo>
                <a:lnTo>
                  <a:pt x="3666883" y="774700"/>
                </a:lnTo>
                <a:lnTo>
                  <a:pt x="3638195" y="736600"/>
                </a:lnTo>
                <a:lnTo>
                  <a:pt x="3608761" y="698500"/>
                </a:lnTo>
                <a:lnTo>
                  <a:pt x="3578593" y="673100"/>
                </a:lnTo>
                <a:lnTo>
                  <a:pt x="3547704" y="635000"/>
                </a:lnTo>
                <a:lnTo>
                  <a:pt x="3516106" y="609600"/>
                </a:lnTo>
                <a:lnTo>
                  <a:pt x="3483811" y="571500"/>
                </a:lnTo>
                <a:lnTo>
                  <a:pt x="3450833" y="546100"/>
                </a:lnTo>
                <a:lnTo>
                  <a:pt x="3417183" y="508000"/>
                </a:lnTo>
                <a:lnTo>
                  <a:pt x="3382873" y="482600"/>
                </a:lnTo>
                <a:lnTo>
                  <a:pt x="3347916" y="457200"/>
                </a:lnTo>
                <a:lnTo>
                  <a:pt x="3312325" y="431800"/>
                </a:lnTo>
                <a:lnTo>
                  <a:pt x="3276112" y="393700"/>
                </a:lnTo>
                <a:lnTo>
                  <a:pt x="3239288" y="368300"/>
                </a:lnTo>
                <a:lnTo>
                  <a:pt x="3201868" y="342900"/>
                </a:lnTo>
                <a:lnTo>
                  <a:pt x="3163861" y="317500"/>
                </a:lnTo>
                <a:lnTo>
                  <a:pt x="3125282" y="304800"/>
                </a:lnTo>
                <a:lnTo>
                  <a:pt x="3046456" y="254000"/>
                </a:lnTo>
                <a:lnTo>
                  <a:pt x="3006232" y="228600"/>
                </a:lnTo>
                <a:lnTo>
                  <a:pt x="2965486" y="215900"/>
                </a:lnTo>
                <a:lnTo>
                  <a:pt x="2924228" y="190500"/>
                </a:lnTo>
                <a:lnTo>
                  <a:pt x="2882472" y="177800"/>
                </a:lnTo>
                <a:lnTo>
                  <a:pt x="2840229" y="152400"/>
                </a:lnTo>
                <a:lnTo>
                  <a:pt x="2754335" y="127000"/>
                </a:lnTo>
                <a:lnTo>
                  <a:pt x="2710708" y="101600"/>
                </a:lnTo>
                <a:lnTo>
                  <a:pt x="2531954" y="50800"/>
                </a:lnTo>
                <a:close/>
              </a:path>
              <a:path w="4119879" h="4114800">
                <a:moveTo>
                  <a:pt x="2393779" y="25400"/>
                </a:moveTo>
                <a:lnTo>
                  <a:pt x="1725592" y="25400"/>
                </a:lnTo>
                <a:lnTo>
                  <a:pt x="1633104" y="50800"/>
                </a:lnTo>
                <a:lnTo>
                  <a:pt x="2486267" y="50800"/>
                </a:lnTo>
                <a:lnTo>
                  <a:pt x="2393779" y="25400"/>
                </a:lnTo>
                <a:close/>
              </a:path>
              <a:path w="4119879" h="4114800">
                <a:moveTo>
                  <a:pt x="2299889" y="12700"/>
                </a:moveTo>
                <a:lnTo>
                  <a:pt x="1819482" y="12700"/>
                </a:lnTo>
                <a:lnTo>
                  <a:pt x="1772368" y="25400"/>
                </a:lnTo>
                <a:lnTo>
                  <a:pt x="2347003" y="25400"/>
                </a:lnTo>
                <a:lnTo>
                  <a:pt x="2299889" y="12700"/>
                </a:lnTo>
                <a:close/>
              </a:path>
              <a:path w="4119879" h="4114800">
                <a:moveTo>
                  <a:pt x="2156645" y="0"/>
                </a:moveTo>
                <a:lnTo>
                  <a:pt x="1962726" y="0"/>
                </a:lnTo>
                <a:lnTo>
                  <a:pt x="1914673" y="12700"/>
                </a:lnTo>
                <a:lnTo>
                  <a:pt x="2204698" y="12700"/>
                </a:lnTo>
                <a:lnTo>
                  <a:pt x="2156645" y="0"/>
                </a:lnTo>
                <a:close/>
              </a:path>
            </a:pathLst>
          </a:custGeom>
          <a:solidFill>
            <a:srgbClr val="7E7E7E">
              <a:alpha val="19999"/>
            </a:srgbClr>
          </a:solidFill>
        </p:spPr>
        <p:txBody>
          <a:bodyPr wrap="square" lIns="0" tIns="0" rIns="0" bIns="0" rtlCol="0"/>
          <a:lstStyle/>
          <a:p>
            <a:endParaRPr sz="2400"/>
          </a:p>
        </p:txBody>
      </p:sp>
      <p:sp>
        <p:nvSpPr>
          <p:cNvPr id="3" name="object 3"/>
          <p:cNvSpPr/>
          <p:nvPr/>
        </p:nvSpPr>
        <p:spPr>
          <a:xfrm>
            <a:off x="4301743" y="3568192"/>
            <a:ext cx="2313093" cy="2302933"/>
          </a:xfrm>
          <a:custGeom>
            <a:avLst/>
            <a:gdLst/>
            <a:ahLst/>
            <a:cxnLst/>
            <a:rect l="l" t="t" r="r" b="b"/>
            <a:pathLst>
              <a:path w="1734820" h="1727200">
                <a:moveTo>
                  <a:pt x="1734312" y="0"/>
                </a:moveTo>
                <a:lnTo>
                  <a:pt x="1378584" y="0"/>
                </a:lnTo>
                <a:lnTo>
                  <a:pt x="1371727" y="134619"/>
                </a:lnTo>
                <a:lnTo>
                  <a:pt x="1365944" y="182990"/>
                </a:lnTo>
                <a:lnTo>
                  <a:pt x="1358504" y="230833"/>
                </a:lnTo>
                <a:lnTo>
                  <a:pt x="1349437" y="278117"/>
                </a:lnTo>
                <a:lnTo>
                  <a:pt x="1338771" y="324814"/>
                </a:lnTo>
                <a:lnTo>
                  <a:pt x="1326536" y="370894"/>
                </a:lnTo>
                <a:lnTo>
                  <a:pt x="1312763" y="416326"/>
                </a:lnTo>
                <a:lnTo>
                  <a:pt x="1297480" y="461082"/>
                </a:lnTo>
                <a:lnTo>
                  <a:pt x="1280718" y="505132"/>
                </a:lnTo>
                <a:lnTo>
                  <a:pt x="1262507" y="548445"/>
                </a:lnTo>
                <a:lnTo>
                  <a:pt x="1242875" y="590993"/>
                </a:lnTo>
                <a:lnTo>
                  <a:pt x="1221853" y="632745"/>
                </a:lnTo>
                <a:lnTo>
                  <a:pt x="1199471" y="673672"/>
                </a:lnTo>
                <a:lnTo>
                  <a:pt x="1175757" y="713745"/>
                </a:lnTo>
                <a:lnTo>
                  <a:pt x="1150743" y="752933"/>
                </a:lnTo>
                <a:lnTo>
                  <a:pt x="1124457" y="791206"/>
                </a:lnTo>
                <a:lnTo>
                  <a:pt x="1096929" y="828537"/>
                </a:lnTo>
                <a:lnTo>
                  <a:pt x="1068189" y="864893"/>
                </a:lnTo>
                <a:lnTo>
                  <a:pt x="1038267" y="900247"/>
                </a:lnTo>
                <a:lnTo>
                  <a:pt x="1007192" y="934567"/>
                </a:lnTo>
                <a:lnTo>
                  <a:pt x="974994" y="967825"/>
                </a:lnTo>
                <a:lnTo>
                  <a:pt x="941703" y="999991"/>
                </a:lnTo>
                <a:lnTo>
                  <a:pt x="907349" y="1031035"/>
                </a:lnTo>
                <a:lnTo>
                  <a:pt x="871961" y="1060928"/>
                </a:lnTo>
                <a:lnTo>
                  <a:pt x="835568" y="1089639"/>
                </a:lnTo>
                <a:lnTo>
                  <a:pt x="798201" y="1117139"/>
                </a:lnTo>
                <a:lnTo>
                  <a:pt x="759890" y="1143399"/>
                </a:lnTo>
                <a:lnTo>
                  <a:pt x="720663" y="1168389"/>
                </a:lnTo>
                <a:lnTo>
                  <a:pt x="680551" y="1192078"/>
                </a:lnTo>
                <a:lnTo>
                  <a:pt x="639584" y="1214438"/>
                </a:lnTo>
                <a:lnTo>
                  <a:pt x="597790" y="1235439"/>
                </a:lnTo>
                <a:lnTo>
                  <a:pt x="555201" y="1255051"/>
                </a:lnTo>
                <a:lnTo>
                  <a:pt x="511845" y="1273244"/>
                </a:lnTo>
                <a:lnTo>
                  <a:pt x="467752" y="1289989"/>
                </a:lnTo>
                <a:lnTo>
                  <a:pt x="422953" y="1305256"/>
                </a:lnTo>
                <a:lnTo>
                  <a:pt x="377475" y="1319015"/>
                </a:lnTo>
                <a:lnTo>
                  <a:pt x="331351" y="1331237"/>
                </a:lnTo>
                <a:lnTo>
                  <a:pt x="284608" y="1341892"/>
                </a:lnTo>
                <a:lnTo>
                  <a:pt x="237277" y="1350950"/>
                </a:lnTo>
                <a:lnTo>
                  <a:pt x="189388" y="1358382"/>
                </a:lnTo>
                <a:lnTo>
                  <a:pt x="140969" y="1364157"/>
                </a:lnTo>
                <a:lnTo>
                  <a:pt x="0" y="1371269"/>
                </a:lnTo>
                <a:lnTo>
                  <a:pt x="0" y="1726692"/>
                </a:lnTo>
                <a:lnTo>
                  <a:pt x="89281" y="1724431"/>
                </a:lnTo>
                <a:lnTo>
                  <a:pt x="137633" y="1721312"/>
                </a:lnTo>
                <a:lnTo>
                  <a:pt x="185617" y="1716883"/>
                </a:lnTo>
                <a:lnTo>
                  <a:pt x="233214" y="1711161"/>
                </a:lnTo>
                <a:lnTo>
                  <a:pt x="280407" y="1704164"/>
                </a:lnTo>
                <a:lnTo>
                  <a:pt x="327178" y="1695910"/>
                </a:lnTo>
                <a:lnTo>
                  <a:pt x="373509" y="1686416"/>
                </a:lnTo>
                <a:lnTo>
                  <a:pt x="419382" y="1675701"/>
                </a:lnTo>
                <a:lnTo>
                  <a:pt x="464779" y="1663782"/>
                </a:lnTo>
                <a:lnTo>
                  <a:pt x="509682" y="1650678"/>
                </a:lnTo>
                <a:lnTo>
                  <a:pt x="554074" y="1636405"/>
                </a:lnTo>
                <a:lnTo>
                  <a:pt x="597937" y="1620982"/>
                </a:lnTo>
                <a:lnTo>
                  <a:pt x="641252" y="1604427"/>
                </a:lnTo>
                <a:lnTo>
                  <a:pt x="684003" y="1586757"/>
                </a:lnTo>
                <a:lnTo>
                  <a:pt x="726171" y="1567991"/>
                </a:lnTo>
                <a:lnTo>
                  <a:pt x="767737" y="1548146"/>
                </a:lnTo>
                <a:lnTo>
                  <a:pt x="808686" y="1527240"/>
                </a:lnTo>
                <a:lnTo>
                  <a:pt x="848997" y="1505291"/>
                </a:lnTo>
                <a:lnTo>
                  <a:pt x="888655" y="1482317"/>
                </a:lnTo>
                <a:lnTo>
                  <a:pt x="927640" y="1458335"/>
                </a:lnTo>
                <a:lnTo>
                  <a:pt x="965935" y="1433364"/>
                </a:lnTo>
                <a:lnTo>
                  <a:pt x="1003522" y="1407421"/>
                </a:lnTo>
                <a:lnTo>
                  <a:pt x="1040384" y="1380524"/>
                </a:lnTo>
                <a:lnTo>
                  <a:pt x="1076501" y="1352691"/>
                </a:lnTo>
                <a:lnTo>
                  <a:pt x="1111858" y="1323940"/>
                </a:lnTo>
                <a:lnTo>
                  <a:pt x="1146435" y="1294288"/>
                </a:lnTo>
                <a:lnTo>
                  <a:pt x="1180215" y="1263754"/>
                </a:lnTo>
                <a:lnTo>
                  <a:pt x="1213179" y="1232356"/>
                </a:lnTo>
                <a:lnTo>
                  <a:pt x="1245311" y="1200110"/>
                </a:lnTo>
                <a:lnTo>
                  <a:pt x="1276592" y="1167036"/>
                </a:lnTo>
                <a:lnTo>
                  <a:pt x="1307005" y="1133150"/>
                </a:lnTo>
                <a:lnTo>
                  <a:pt x="1336530" y="1098471"/>
                </a:lnTo>
                <a:lnTo>
                  <a:pt x="1365152" y="1063016"/>
                </a:lnTo>
                <a:lnTo>
                  <a:pt x="1392851" y="1026804"/>
                </a:lnTo>
                <a:lnTo>
                  <a:pt x="1419611" y="989853"/>
                </a:lnTo>
                <a:lnTo>
                  <a:pt x="1445412" y="952179"/>
                </a:lnTo>
                <a:lnTo>
                  <a:pt x="1470238" y="913801"/>
                </a:lnTo>
                <a:lnTo>
                  <a:pt x="1494070" y="874737"/>
                </a:lnTo>
                <a:lnTo>
                  <a:pt x="1516890" y="835005"/>
                </a:lnTo>
                <a:lnTo>
                  <a:pt x="1538681" y="794621"/>
                </a:lnTo>
                <a:lnTo>
                  <a:pt x="1559425" y="753606"/>
                </a:lnTo>
                <a:lnTo>
                  <a:pt x="1579104" y="711975"/>
                </a:lnTo>
                <a:lnTo>
                  <a:pt x="1597700" y="669747"/>
                </a:lnTo>
                <a:lnTo>
                  <a:pt x="1615195" y="626941"/>
                </a:lnTo>
                <a:lnTo>
                  <a:pt x="1631572" y="583572"/>
                </a:lnTo>
                <a:lnTo>
                  <a:pt x="1646812" y="539661"/>
                </a:lnTo>
                <a:lnTo>
                  <a:pt x="1660898" y="495223"/>
                </a:lnTo>
                <a:lnTo>
                  <a:pt x="1673811" y="450278"/>
                </a:lnTo>
                <a:lnTo>
                  <a:pt x="1685535" y="404843"/>
                </a:lnTo>
                <a:lnTo>
                  <a:pt x="1696050" y="358935"/>
                </a:lnTo>
                <a:lnTo>
                  <a:pt x="1705340" y="312574"/>
                </a:lnTo>
                <a:lnTo>
                  <a:pt x="1713386" y="265776"/>
                </a:lnTo>
                <a:lnTo>
                  <a:pt x="1720170" y="218559"/>
                </a:lnTo>
                <a:lnTo>
                  <a:pt x="1725676" y="170942"/>
                </a:lnTo>
                <a:lnTo>
                  <a:pt x="1734312" y="0"/>
                </a:lnTo>
                <a:close/>
              </a:path>
            </a:pathLst>
          </a:custGeom>
          <a:solidFill>
            <a:srgbClr val="6FAC46">
              <a:alpha val="90194"/>
            </a:srgbClr>
          </a:solidFill>
        </p:spPr>
        <p:txBody>
          <a:bodyPr wrap="square" lIns="0" tIns="0" rIns="0" bIns="0" rtlCol="0"/>
          <a:lstStyle/>
          <a:p>
            <a:endParaRPr sz="2400"/>
          </a:p>
        </p:txBody>
      </p:sp>
      <p:sp>
        <p:nvSpPr>
          <p:cNvPr id="4" name="object 4"/>
          <p:cNvSpPr txBox="1">
            <a:spLocks noGrp="1"/>
          </p:cNvSpPr>
          <p:nvPr>
            <p:ph type="title"/>
          </p:nvPr>
        </p:nvSpPr>
        <p:spPr>
          <a:xfrm>
            <a:off x="2166282" y="1854170"/>
            <a:ext cx="3694007" cy="2825389"/>
          </a:xfrm>
          <a:prstGeom prst="rect">
            <a:avLst/>
          </a:prstGeom>
        </p:spPr>
        <p:txBody>
          <a:bodyPr vert="horz" wrap="square" lIns="0" tIns="0" rIns="0" bIns="0" rtlCol="0" anchor="ctr" anchorCtr="0">
            <a:spAutoFit/>
          </a:bodyPr>
          <a:lstStyle/>
          <a:p>
            <a:pPr marL="16933" marR="6773">
              <a:lnSpc>
                <a:spcPct val="90000"/>
              </a:lnSpc>
            </a:pPr>
            <a:r>
              <a:rPr sz="6800" spc="-20" dirty="0">
                <a:solidFill>
                  <a:srgbClr val="000000"/>
                </a:solidFill>
                <a:latin typeface="Calibri Light"/>
                <a:cs typeface="Calibri Light"/>
              </a:rPr>
              <a:t>GROUP  </a:t>
            </a:r>
            <a:r>
              <a:rPr sz="6800" dirty="0">
                <a:solidFill>
                  <a:srgbClr val="000000"/>
                </a:solidFill>
                <a:latin typeface="Calibri Light"/>
                <a:cs typeface="Calibri Light"/>
              </a:rPr>
              <a:t>MEMBER  </a:t>
            </a:r>
            <a:r>
              <a:rPr sz="6800" spc="-7" dirty="0">
                <a:solidFill>
                  <a:srgbClr val="000000"/>
                </a:solidFill>
                <a:latin typeface="Calibri Light"/>
                <a:cs typeface="Calibri Light"/>
              </a:rPr>
              <a:t>APP</a:t>
            </a:r>
            <a:r>
              <a:rPr sz="6800" spc="-73" dirty="0">
                <a:solidFill>
                  <a:srgbClr val="000000"/>
                </a:solidFill>
                <a:latin typeface="Calibri Light"/>
                <a:cs typeface="Calibri Light"/>
              </a:rPr>
              <a:t>RO</a:t>
            </a:r>
            <a:r>
              <a:rPr sz="6800" spc="-305" dirty="0">
                <a:solidFill>
                  <a:srgbClr val="000000"/>
                </a:solidFill>
                <a:latin typeface="Calibri Light"/>
                <a:cs typeface="Calibri Light"/>
              </a:rPr>
              <a:t>V</a:t>
            </a:r>
            <a:r>
              <a:rPr sz="6800" spc="-7" dirty="0">
                <a:solidFill>
                  <a:srgbClr val="000000"/>
                </a:solidFill>
                <a:latin typeface="Calibri Light"/>
                <a:cs typeface="Calibri Light"/>
              </a:rPr>
              <a:t>AL</a:t>
            </a:r>
            <a:endParaRPr sz="6800">
              <a:latin typeface="Calibri Light"/>
              <a:cs typeface="Calibri Light"/>
            </a:endParaRPr>
          </a:p>
        </p:txBody>
      </p:sp>
      <p:sp>
        <p:nvSpPr>
          <p:cNvPr id="5" name="object 5"/>
          <p:cNvSpPr/>
          <p:nvPr/>
        </p:nvSpPr>
        <p:spPr>
          <a:xfrm>
            <a:off x="6169152" y="3023615"/>
            <a:ext cx="435187" cy="436880"/>
          </a:xfrm>
          <a:custGeom>
            <a:avLst/>
            <a:gdLst/>
            <a:ahLst/>
            <a:cxnLst/>
            <a:rect l="l" t="t" r="r" b="b"/>
            <a:pathLst>
              <a:path w="326389" h="327660">
                <a:moveTo>
                  <a:pt x="163068" y="0"/>
                </a:moveTo>
                <a:lnTo>
                  <a:pt x="119723" y="5856"/>
                </a:lnTo>
                <a:lnTo>
                  <a:pt x="80772" y="22380"/>
                </a:lnTo>
                <a:lnTo>
                  <a:pt x="47767" y="48006"/>
                </a:lnTo>
                <a:lnTo>
                  <a:pt x="22267" y="81167"/>
                </a:lnTo>
                <a:lnTo>
                  <a:pt x="5826" y="120297"/>
                </a:lnTo>
                <a:lnTo>
                  <a:pt x="0" y="163830"/>
                </a:lnTo>
                <a:lnTo>
                  <a:pt x="5826" y="207362"/>
                </a:lnTo>
                <a:lnTo>
                  <a:pt x="22267" y="246492"/>
                </a:lnTo>
                <a:lnTo>
                  <a:pt x="47767" y="279654"/>
                </a:lnTo>
                <a:lnTo>
                  <a:pt x="80772" y="305279"/>
                </a:lnTo>
                <a:lnTo>
                  <a:pt x="119723" y="321803"/>
                </a:lnTo>
                <a:lnTo>
                  <a:pt x="163068" y="327660"/>
                </a:lnTo>
                <a:lnTo>
                  <a:pt x="206412" y="321803"/>
                </a:lnTo>
                <a:lnTo>
                  <a:pt x="245363" y="305279"/>
                </a:lnTo>
                <a:lnTo>
                  <a:pt x="278368" y="279654"/>
                </a:lnTo>
                <a:lnTo>
                  <a:pt x="303868" y="246492"/>
                </a:lnTo>
                <a:lnTo>
                  <a:pt x="320309" y="207362"/>
                </a:lnTo>
                <a:lnTo>
                  <a:pt x="326136" y="163830"/>
                </a:lnTo>
                <a:lnTo>
                  <a:pt x="320309" y="120297"/>
                </a:lnTo>
                <a:lnTo>
                  <a:pt x="303868" y="81167"/>
                </a:lnTo>
                <a:lnTo>
                  <a:pt x="278368" y="48006"/>
                </a:lnTo>
                <a:lnTo>
                  <a:pt x="245363" y="22380"/>
                </a:lnTo>
                <a:lnTo>
                  <a:pt x="206412" y="5856"/>
                </a:lnTo>
                <a:lnTo>
                  <a:pt x="163068" y="0"/>
                </a:lnTo>
                <a:close/>
              </a:path>
            </a:pathLst>
          </a:custGeom>
          <a:solidFill>
            <a:srgbClr val="7E7E7E">
              <a:alpha val="79998"/>
            </a:srgbClr>
          </a:solidFill>
        </p:spPr>
        <p:txBody>
          <a:bodyPr wrap="square" lIns="0" tIns="0" rIns="0" bIns="0" rtlCol="0"/>
          <a:lstStyle/>
          <a:p>
            <a:endParaRPr sz="2400"/>
          </a:p>
        </p:txBody>
      </p:sp>
      <p:sp>
        <p:nvSpPr>
          <p:cNvPr id="7" name="灯片编号占位符 6"/>
          <p:cNvSpPr>
            <a:spLocks noGrp="1"/>
          </p:cNvSpPr>
          <p:nvPr>
            <p:ph type="sldNum" sz="quarter" idx="7"/>
          </p:nvPr>
        </p:nvSpPr>
        <p:spPr>
          <a:xfrm>
            <a:off x="3582585" y="6408742"/>
            <a:ext cx="2804160" cy="342900"/>
          </a:xfrm>
        </p:spPr>
        <p:txBody>
          <a:bodyPr/>
          <a:lstStyle/>
          <a:p>
            <a:fld id="{B6F15528-21DE-4FAA-801E-634DDDAF4B2B}" type="slidenum">
              <a:rPr lang="en-GB" smtClean="0"/>
              <a:t>82</a:t>
            </a:fld>
            <a:endParaRPr lang="en-GB"/>
          </a:p>
        </p:txBody>
      </p:sp>
    </p:spTree>
    <p:extLst>
      <p:ext uri="{BB962C8B-B14F-4D97-AF65-F5344CB8AC3E}">
        <p14:creationId xmlns:p14="http://schemas.microsoft.com/office/powerpoint/2010/main" val="1204289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512" y="36936"/>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1794787" y="64377"/>
            <a:ext cx="901192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93" dirty="0">
                <a:latin typeface="Segoe UI Symbol"/>
                <a:cs typeface="Segoe UI Symbol"/>
              </a:rPr>
              <a:t> </a:t>
            </a:r>
            <a:r>
              <a:rPr spc="-200" dirty="0"/>
              <a:t>On</a:t>
            </a:r>
            <a:r>
              <a:rPr spc="-287" dirty="0"/>
              <a:t> </a:t>
            </a:r>
            <a:r>
              <a:rPr spc="-87" dirty="0"/>
              <a:t>the</a:t>
            </a:r>
            <a:r>
              <a:rPr spc="-287" dirty="0"/>
              <a:t> </a:t>
            </a:r>
            <a:r>
              <a:rPr spc="-133" dirty="0"/>
              <a:t>sidebar,</a:t>
            </a:r>
            <a:r>
              <a:rPr spc="-267" dirty="0"/>
              <a:t> </a:t>
            </a:r>
            <a:r>
              <a:rPr spc="-87" dirty="0"/>
              <a:t>click</a:t>
            </a:r>
            <a:r>
              <a:rPr spc="-287" dirty="0"/>
              <a:t> </a:t>
            </a:r>
            <a:r>
              <a:rPr spc="-127" dirty="0"/>
              <a:t>on</a:t>
            </a:r>
            <a:r>
              <a:rPr spc="-287" dirty="0"/>
              <a:t> </a:t>
            </a:r>
            <a:r>
              <a:rPr b="0" spc="-7" dirty="0">
                <a:latin typeface="Calibri Light"/>
                <a:cs typeface="Calibri Light"/>
              </a:rPr>
              <a:t>Manage</a:t>
            </a:r>
            <a:r>
              <a:rPr b="0" spc="-27" dirty="0">
                <a:latin typeface="Calibri Light"/>
                <a:cs typeface="Calibri Light"/>
              </a:rPr>
              <a:t> </a:t>
            </a:r>
            <a:r>
              <a:rPr b="0" spc="-20" dirty="0">
                <a:latin typeface="Calibri Light"/>
                <a:cs typeface="Calibri Light"/>
              </a:rPr>
              <a:t>Group</a:t>
            </a:r>
            <a:r>
              <a:rPr b="0" spc="-13" dirty="0">
                <a:latin typeface="Calibri Light"/>
                <a:cs typeface="Calibri Light"/>
              </a:rPr>
              <a:t> Members</a:t>
            </a:r>
            <a:endParaRPr sz="3733" dirty="0">
              <a:latin typeface="Calibri Light"/>
              <a:cs typeface="Calibri Light"/>
            </a:endParaRPr>
          </a:p>
        </p:txBody>
      </p:sp>
      <p:sp>
        <p:nvSpPr>
          <p:cNvPr id="4" name="object 4"/>
          <p:cNvSpPr/>
          <p:nvPr/>
        </p:nvSpPr>
        <p:spPr>
          <a:xfrm>
            <a:off x="1042073" y="1451356"/>
            <a:ext cx="8922511" cy="496214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422057" y="1065575"/>
            <a:ext cx="9350592" cy="496214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419351" y="2226926"/>
            <a:ext cx="971973" cy="298872"/>
          </a:xfrm>
          <a:custGeom>
            <a:avLst/>
            <a:gdLst/>
            <a:ahLst/>
            <a:cxnLst/>
            <a:rect l="l" t="t" r="r" b="b"/>
            <a:pathLst>
              <a:path w="728980" h="224155">
                <a:moveTo>
                  <a:pt x="0" y="224028"/>
                </a:moveTo>
                <a:lnTo>
                  <a:pt x="728472" y="224028"/>
                </a:lnTo>
                <a:lnTo>
                  <a:pt x="728472" y="0"/>
                </a:lnTo>
                <a:lnTo>
                  <a:pt x="0" y="0"/>
                </a:lnTo>
                <a:lnTo>
                  <a:pt x="0" y="224028"/>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83</a:t>
            </a:fld>
            <a:endParaRPr lang="en-US" altLang="zh-CN"/>
          </a:p>
        </p:txBody>
      </p:sp>
    </p:spTree>
    <p:extLst>
      <p:ext uri="{BB962C8B-B14F-4D97-AF65-F5344CB8AC3E}">
        <p14:creationId xmlns:p14="http://schemas.microsoft.com/office/powerpoint/2010/main" val="1117099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0" y="2260569"/>
            <a:ext cx="2206413" cy="1921488"/>
          </a:xfrm>
          <a:prstGeom prst="rect">
            <a:avLst/>
          </a:prstGeom>
        </p:spPr>
        <p:txBody>
          <a:bodyPr vert="horz" wrap="square" lIns="0" tIns="0" rIns="0" bIns="0" rtlCol="0" anchor="ctr" anchorCtr="0">
            <a:spAutoFit/>
          </a:bodyPr>
          <a:lstStyle/>
          <a:p>
            <a:pPr marL="16933">
              <a:lnSpc>
                <a:spcPts val="4253"/>
              </a:lnSpc>
            </a:pPr>
            <a:r>
              <a:rPr sz="3733" spc="-7" dirty="0">
                <a:latin typeface="Segoe UI Symbol"/>
                <a:cs typeface="Segoe UI Symbol"/>
              </a:rPr>
              <a:t>➔</a:t>
            </a:r>
            <a:r>
              <a:rPr sz="3733" spc="-753" dirty="0">
                <a:latin typeface="Segoe UI Symbol"/>
                <a:cs typeface="Segoe UI Symbol"/>
              </a:rPr>
              <a:t> </a:t>
            </a:r>
            <a:r>
              <a:rPr spc="-147" dirty="0"/>
              <a:t>Click </a:t>
            </a:r>
            <a:r>
              <a:rPr spc="-133" dirty="0"/>
              <a:t>on</a:t>
            </a:r>
            <a:endParaRPr dirty="0">
              <a:latin typeface="Segoe UI Symbol"/>
              <a:cs typeface="Segoe UI Symbol"/>
            </a:endParaRPr>
          </a:p>
          <a:p>
            <a:pPr marL="748435" marR="193882" indent="-847" algn="ctr">
              <a:lnSpc>
                <a:spcPct val="90600"/>
              </a:lnSpc>
              <a:spcBef>
                <a:spcPts val="180"/>
              </a:spcBef>
            </a:pPr>
            <a:r>
              <a:rPr spc="-47" dirty="0"/>
              <a:t>your  </a:t>
            </a:r>
            <a:r>
              <a:rPr spc="-160" dirty="0"/>
              <a:t>Group  </a:t>
            </a:r>
            <a:r>
              <a:rPr spc="-133" dirty="0"/>
              <a:t>name</a:t>
            </a:r>
            <a:endParaRPr dirty="0"/>
          </a:p>
        </p:txBody>
      </p:sp>
      <p:sp>
        <p:nvSpPr>
          <p:cNvPr id="4" name="object 4"/>
          <p:cNvSpPr/>
          <p:nvPr/>
        </p:nvSpPr>
        <p:spPr>
          <a:xfrm>
            <a:off x="4777231" y="1664207"/>
            <a:ext cx="6780783" cy="3527552"/>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349496" y="2384552"/>
            <a:ext cx="1264073" cy="382693"/>
          </a:xfrm>
          <a:custGeom>
            <a:avLst/>
            <a:gdLst/>
            <a:ahLst/>
            <a:cxnLst/>
            <a:rect l="l" t="t" r="r" b="b"/>
            <a:pathLst>
              <a:path w="948054" h="287019">
                <a:moveTo>
                  <a:pt x="0" y="286512"/>
                </a:moveTo>
                <a:lnTo>
                  <a:pt x="947927" y="286512"/>
                </a:lnTo>
                <a:lnTo>
                  <a:pt x="947927" y="0"/>
                </a:lnTo>
                <a:lnTo>
                  <a:pt x="0" y="0"/>
                </a:lnTo>
                <a:lnTo>
                  <a:pt x="0" y="286512"/>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84</a:t>
            </a:fld>
            <a:endParaRPr lang="en-US" altLang="zh-CN"/>
          </a:p>
        </p:txBody>
      </p:sp>
    </p:spTree>
    <p:extLst>
      <p:ext uri="{BB962C8B-B14F-4D97-AF65-F5344CB8AC3E}">
        <p14:creationId xmlns:p14="http://schemas.microsoft.com/office/powerpoint/2010/main" val="1113662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159189" y="2216849"/>
            <a:ext cx="2450252" cy="1938992"/>
          </a:xfrm>
          <a:prstGeom prst="rect">
            <a:avLst/>
          </a:prstGeom>
        </p:spPr>
        <p:txBody>
          <a:bodyPr vert="horz" wrap="square" lIns="0" tIns="0" rIns="0" bIns="0" rtlCol="0" anchor="ctr" anchorCtr="0">
            <a:spAutoFit/>
          </a:bodyPr>
          <a:lstStyle/>
          <a:p>
            <a:pPr marL="16086" marR="6773" indent="-1693" algn="ctr">
              <a:lnSpc>
                <a:spcPct val="90000"/>
              </a:lnSpc>
            </a:pPr>
            <a:r>
              <a:rPr sz="2800" i="1" spc="-7" dirty="0">
                <a:latin typeface="Calibri Light"/>
                <a:cs typeface="Calibri Light"/>
              </a:rPr>
              <a:t>There </a:t>
            </a:r>
            <a:r>
              <a:rPr sz="2800" i="1" dirty="0">
                <a:latin typeface="Calibri Light"/>
                <a:cs typeface="Calibri Light"/>
              </a:rPr>
              <a:t>are two  ways </a:t>
            </a:r>
            <a:r>
              <a:rPr sz="2800" i="1" spc="-20" dirty="0">
                <a:latin typeface="Calibri Light"/>
                <a:cs typeface="Calibri Light"/>
              </a:rPr>
              <a:t>to </a:t>
            </a:r>
            <a:r>
              <a:rPr sz="2800" i="1" dirty="0">
                <a:latin typeface="Calibri Light"/>
                <a:cs typeface="Calibri Light"/>
              </a:rPr>
              <a:t>approve  a </a:t>
            </a:r>
            <a:r>
              <a:rPr sz="2800" i="1" spc="-7" dirty="0">
                <a:latin typeface="Calibri Light"/>
                <a:cs typeface="Calibri Light"/>
              </a:rPr>
              <a:t>member  requesting </a:t>
            </a:r>
            <a:r>
              <a:rPr sz="2800" i="1" spc="-13" dirty="0">
                <a:latin typeface="Calibri Light"/>
                <a:cs typeface="Calibri Light"/>
              </a:rPr>
              <a:t>to  </a:t>
            </a:r>
            <a:r>
              <a:rPr sz="2800" i="1" dirty="0">
                <a:latin typeface="Calibri Light"/>
                <a:cs typeface="Calibri Light"/>
              </a:rPr>
              <a:t>join your</a:t>
            </a:r>
            <a:r>
              <a:rPr sz="2800" i="1" spc="-152" dirty="0">
                <a:latin typeface="Calibri Light"/>
                <a:cs typeface="Calibri Light"/>
              </a:rPr>
              <a:t> </a:t>
            </a:r>
            <a:r>
              <a:rPr sz="2800" i="1" dirty="0">
                <a:latin typeface="Calibri Light"/>
                <a:cs typeface="Calibri Light"/>
              </a:rPr>
              <a:t>group</a:t>
            </a:r>
            <a:endParaRPr sz="2800">
              <a:latin typeface="Calibri Light"/>
              <a:cs typeface="Calibri Light"/>
            </a:endParaRPr>
          </a:p>
        </p:txBody>
      </p:sp>
      <p:sp>
        <p:nvSpPr>
          <p:cNvPr id="4" name="object 4"/>
          <p:cNvSpPr/>
          <p:nvPr/>
        </p:nvSpPr>
        <p:spPr>
          <a:xfrm>
            <a:off x="4252028" y="1267097"/>
            <a:ext cx="7939972" cy="3820450"/>
          </a:xfrm>
          <a:prstGeom prst="rect">
            <a:avLst/>
          </a:prstGeom>
          <a:blipFill>
            <a:blip r:embed="rId2" cstate="print"/>
            <a:stretch>
              <a:fillRect/>
            </a:stretch>
          </a:blipFill>
        </p:spPr>
        <p:txBody>
          <a:bodyPr wrap="square" lIns="0" tIns="0" rIns="0" bIns="0" rtlCol="0"/>
          <a:lstStyle/>
          <a:p>
            <a:endParaRPr sz="2400"/>
          </a:p>
        </p:txBody>
      </p:sp>
      <p:sp>
        <p:nvSpPr>
          <p:cNvPr id="6" name="灯片编号占位符 5"/>
          <p:cNvSpPr>
            <a:spLocks noGrp="1"/>
          </p:cNvSpPr>
          <p:nvPr>
            <p:ph type="sldNum" sz="quarter" idx="7"/>
          </p:nvPr>
        </p:nvSpPr>
        <p:spPr>
          <a:xfrm>
            <a:off x="3609441" y="6401090"/>
            <a:ext cx="2804160" cy="342900"/>
          </a:xfrm>
        </p:spPr>
        <p:txBody>
          <a:bodyPr/>
          <a:lstStyle/>
          <a:p>
            <a:fld id="{B6F15528-21DE-4FAA-801E-634DDDAF4B2B}" type="slidenum">
              <a:rPr lang="en-GB" smtClean="0"/>
              <a:t>85</a:t>
            </a:fld>
            <a:endParaRPr lang="en-GB" dirty="0"/>
          </a:p>
        </p:txBody>
      </p:sp>
    </p:spTree>
    <p:extLst>
      <p:ext uri="{BB962C8B-B14F-4D97-AF65-F5344CB8AC3E}">
        <p14:creationId xmlns:p14="http://schemas.microsoft.com/office/powerpoint/2010/main" val="32790979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7518" y="691827"/>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r>
              <a:rPr lang="es-ES" sz="2667" b="0" spc="-13" dirty="0">
                <a:solidFill>
                  <a:srgbClr val="000000"/>
                </a:solidFill>
                <a:latin typeface="Calibri Light"/>
                <a:cs typeface="Calibri Light"/>
              </a:rPr>
              <a:t> </a:t>
            </a:r>
            <a:endParaRPr sz="2667" dirty="0">
              <a:latin typeface="Calibri Light"/>
              <a:cs typeface="Calibri Light"/>
            </a:endParaRPr>
          </a:p>
        </p:txBody>
      </p:sp>
      <p:sp>
        <p:nvSpPr>
          <p:cNvPr id="3" name="object 3"/>
          <p:cNvSpPr/>
          <p:nvPr/>
        </p:nvSpPr>
        <p:spPr>
          <a:xfrm>
            <a:off x="6864095" y="0"/>
            <a:ext cx="5327903" cy="6752339"/>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989403" y="0"/>
            <a:ext cx="5202597" cy="6654800"/>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9321801" y="3168903"/>
            <a:ext cx="745913" cy="262467"/>
          </a:xfrm>
          <a:custGeom>
            <a:avLst/>
            <a:gdLst/>
            <a:ahLst/>
            <a:cxnLst/>
            <a:rect l="l" t="t" r="r" b="b"/>
            <a:pathLst>
              <a:path w="559434" h="196850">
                <a:moveTo>
                  <a:pt x="0" y="196595"/>
                </a:moveTo>
                <a:lnTo>
                  <a:pt x="559307" y="196595"/>
                </a:lnTo>
                <a:lnTo>
                  <a:pt x="559307" y="0"/>
                </a:lnTo>
                <a:lnTo>
                  <a:pt x="0" y="0"/>
                </a:lnTo>
                <a:lnTo>
                  <a:pt x="0" y="196595"/>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853440" y="1306576"/>
            <a:ext cx="4933696" cy="4935728"/>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86</a:t>
            </a:fld>
            <a:endParaRPr lang="en-US" altLang="zh-CN"/>
          </a:p>
        </p:txBody>
      </p:sp>
    </p:spTree>
    <p:extLst>
      <p:ext uri="{BB962C8B-B14F-4D97-AF65-F5344CB8AC3E}">
        <p14:creationId xmlns:p14="http://schemas.microsoft.com/office/powerpoint/2010/main" val="34525043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447537" y="0"/>
            <a:ext cx="5744463" cy="6857997"/>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577246" y="1"/>
            <a:ext cx="5614753" cy="6857996"/>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8031480" y="3229864"/>
            <a:ext cx="745913" cy="262467"/>
          </a:xfrm>
          <a:custGeom>
            <a:avLst/>
            <a:gdLst/>
            <a:ahLst/>
            <a:cxnLst/>
            <a:rect l="l" t="t" r="r" b="b"/>
            <a:pathLst>
              <a:path w="559434" h="196850">
                <a:moveTo>
                  <a:pt x="0" y="196595"/>
                </a:moveTo>
                <a:lnTo>
                  <a:pt x="559308" y="196595"/>
                </a:lnTo>
                <a:lnTo>
                  <a:pt x="559308" y="0"/>
                </a:lnTo>
                <a:lnTo>
                  <a:pt x="0" y="0"/>
                </a:lnTo>
                <a:lnTo>
                  <a:pt x="0" y="196595"/>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609601" y="1381759"/>
            <a:ext cx="4943855" cy="4943856"/>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87</a:t>
            </a:fld>
            <a:endParaRPr lang="en-US" altLang="zh-CN"/>
          </a:p>
        </p:txBody>
      </p:sp>
    </p:spTree>
    <p:extLst>
      <p:ext uri="{BB962C8B-B14F-4D97-AF65-F5344CB8AC3E}">
        <p14:creationId xmlns:p14="http://schemas.microsoft.com/office/powerpoint/2010/main" val="8997454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622287" y="0"/>
            <a:ext cx="5569711" cy="6851899"/>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701536" y="6093"/>
            <a:ext cx="5490464" cy="6748272"/>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7984744" y="2705607"/>
            <a:ext cx="4030133" cy="475827"/>
          </a:xfrm>
          <a:custGeom>
            <a:avLst/>
            <a:gdLst/>
            <a:ahLst/>
            <a:cxnLst/>
            <a:rect l="l" t="t" r="r" b="b"/>
            <a:pathLst>
              <a:path w="3022600" h="356869">
                <a:moveTo>
                  <a:pt x="0" y="356615"/>
                </a:moveTo>
                <a:lnTo>
                  <a:pt x="3022091" y="356615"/>
                </a:lnTo>
                <a:lnTo>
                  <a:pt x="3022091" y="0"/>
                </a:lnTo>
                <a:lnTo>
                  <a:pt x="0" y="0"/>
                </a:lnTo>
                <a:lnTo>
                  <a:pt x="0" y="356615"/>
                </a:lnTo>
                <a:close/>
              </a:path>
            </a:pathLst>
          </a:custGeom>
          <a:ln w="19811">
            <a:solidFill>
              <a:srgbClr val="FF0000"/>
            </a:solidFill>
          </a:ln>
        </p:spPr>
        <p:txBody>
          <a:bodyPr wrap="square" lIns="0" tIns="0" rIns="0" bIns="0" rtlCol="0"/>
          <a:lstStyle/>
          <a:p>
            <a:endParaRPr sz="2400"/>
          </a:p>
        </p:txBody>
      </p:sp>
      <p:sp>
        <p:nvSpPr>
          <p:cNvPr id="7" name="object 7"/>
          <p:cNvSpPr/>
          <p:nvPr/>
        </p:nvSpPr>
        <p:spPr>
          <a:xfrm>
            <a:off x="609601" y="1123697"/>
            <a:ext cx="4943855" cy="4941823"/>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88</a:t>
            </a:fld>
            <a:endParaRPr lang="en-US" altLang="zh-CN"/>
          </a:p>
        </p:txBody>
      </p:sp>
    </p:spTree>
    <p:extLst>
      <p:ext uri="{BB962C8B-B14F-4D97-AF65-F5344CB8AC3E}">
        <p14:creationId xmlns:p14="http://schemas.microsoft.com/office/powerpoint/2010/main" val="2236073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559295" y="30481"/>
            <a:ext cx="5632703" cy="6721856"/>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638545" y="83312"/>
            <a:ext cx="5553455" cy="6571488"/>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7984745" y="2559303"/>
            <a:ext cx="4076700" cy="644312"/>
          </a:xfrm>
          <a:custGeom>
            <a:avLst/>
            <a:gdLst/>
            <a:ahLst/>
            <a:cxnLst/>
            <a:rect l="l" t="t" r="r" b="b"/>
            <a:pathLst>
              <a:path w="3057525" h="483235">
                <a:moveTo>
                  <a:pt x="0" y="483107"/>
                </a:moveTo>
                <a:lnTo>
                  <a:pt x="3057143" y="483107"/>
                </a:lnTo>
                <a:lnTo>
                  <a:pt x="3057143" y="0"/>
                </a:lnTo>
                <a:lnTo>
                  <a:pt x="0" y="0"/>
                </a:lnTo>
                <a:lnTo>
                  <a:pt x="0" y="483107"/>
                </a:lnTo>
                <a:close/>
              </a:path>
            </a:pathLst>
          </a:custGeom>
          <a:ln w="19812">
            <a:solidFill>
              <a:srgbClr val="FF0000"/>
            </a:solidFill>
          </a:ln>
        </p:spPr>
        <p:txBody>
          <a:bodyPr wrap="square" lIns="0" tIns="0" rIns="0" bIns="0" rtlCol="0"/>
          <a:lstStyle/>
          <a:p>
            <a:endParaRPr sz="2400"/>
          </a:p>
        </p:txBody>
      </p:sp>
      <p:sp>
        <p:nvSpPr>
          <p:cNvPr id="6" name="object 6"/>
          <p:cNvSpPr/>
          <p:nvPr/>
        </p:nvSpPr>
        <p:spPr>
          <a:xfrm>
            <a:off x="696975" y="1091185"/>
            <a:ext cx="4941824" cy="4941823"/>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89</a:t>
            </a:fld>
            <a:endParaRPr lang="en-US" altLang="zh-CN"/>
          </a:p>
        </p:txBody>
      </p:sp>
    </p:spTree>
    <p:extLst>
      <p:ext uri="{BB962C8B-B14F-4D97-AF65-F5344CB8AC3E}">
        <p14:creationId xmlns:p14="http://schemas.microsoft.com/office/powerpoint/2010/main" val="205093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nvPr>
        </p:nvSpPr>
        <p:spPr>
          <a:xfrm>
            <a:off x="545605" y="1091564"/>
            <a:ext cx="10902208" cy="5321935"/>
          </a:xfrm>
        </p:spPr>
        <p:txBody>
          <a:bodyPr>
            <a:normAutofit fontScale="92500" lnSpcReduction="10000"/>
          </a:bodyPr>
          <a:lstStyle/>
          <a:p>
            <a:pPr marL="285750" indent="-285750">
              <a:buFont typeface="Arial" panose="020B0604020202020204" pitchFamily="34" charset="0"/>
              <a:buChar char="•"/>
            </a:pPr>
            <a:r>
              <a:rPr lang="en-US" altLang="zh-CN" sz="1800" b="1" dirty="0">
                <a:solidFill>
                  <a:schemeClr val="tx1"/>
                </a:solidFill>
                <a:latin typeface="+mn-ea"/>
              </a:rPr>
              <a:t>Update work plans</a:t>
            </a:r>
          </a:p>
          <a:p>
            <a:r>
              <a:rPr lang="en-US" altLang="zh-CN" sz="1800" dirty="0">
                <a:solidFill>
                  <a:schemeClr val="tx1"/>
                </a:solidFill>
                <a:latin typeface="+mn-ea"/>
              </a:rPr>
              <a:t>We need to adjust the work plans of Committees and TFs to better respond to the industrial context and the changing world through friendly communication with your members. </a:t>
            </a:r>
          </a:p>
          <a:p>
            <a:pPr marL="285750" indent="-285750">
              <a:buFont typeface="Arial" panose="020B0604020202020204" pitchFamily="34" charset="0"/>
              <a:buChar char="•"/>
            </a:pPr>
            <a:r>
              <a:rPr lang="en-US" altLang="zh-CN" sz="1800" b="1" dirty="0">
                <a:solidFill>
                  <a:schemeClr val="tx1"/>
                </a:solidFill>
                <a:latin typeface="+mn-ea"/>
              </a:rPr>
              <a:t>Meeting schedule in the triennium</a:t>
            </a:r>
          </a:p>
          <a:p>
            <a:r>
              <a:rPr lang="en-US" altLang="zh-CN" sz="1800" dirty="0">
                <a:solidFill>
                  <a:schemeClr val="tx1"/>
                </a:solidFill>
                <a:latin typeface="+mn-ea"/>
              </a:rPr>
              <a:t>We need to develop the meeting schedule with Committees and TFs, so that our members could better participate and support your activities.</a:t>
            </a:r>
          </a:p>
          <a:p>
            <a:pPr marL="285750" indent="-285750">
              <a:buFont typeface="Arial" panose="020B0604020202020204" pitchFamily="34" charset="0"/>
              <a:buChar char="•"/>
            </a:pPr>
            <a:r>
              <a:rPr lang="en-US" altLang="zh-CN" sz="1800" b="1" dirty="0">
                <a:solidFill>
                  <a:schemeClr val="tx1"/>
                </a:solidFill>
                <a:latin typeface="+mn-ea"/>
              </a:rPr>
              <a:t>Submission requirement</a:t>
            </a:r>
          </a:p>
          <a:p>
            <a:r>
              <a:rPr lang="en-US" altLang="zh-CN" sz="1800" dirty="0">
                <a:solidFill>
                  <a:schemeClr val="tx1"/>
                </a:solidFill>
                <a:latin typeface="+mn-ea"/>
              </a:rPr>
              <a:t>The new plan and schedule should be </a:t>
            </a:r>
            <a:r>
              <a:rPr lang="en-US" altLang="zh-CN" sz="1800" b="1" dirty="0">
                <a:solidFill>
                  <a:schemeClr val="tx1"/>
                </a:solidFill>
                <a:latin typeface="+mn-ea"/>
              </a:rPr>
              <a:t>submitted</a:t>
            </a:r>
            <a:r>
              <a:rPr lang="en-US" altLang="zh-CN" sz="1800" dirty="0">
                <a:solidFill>
                  <a:schemeClr val="tx1"/>
                </a:solidFill>
                <a:latin typeface="+mn-ea"/>
              </a:rPr>
              <a:t> to CC China Office by </a:t>
            </a:r>
            <a:r>
              <a:rPr lang="en-US" altLang="zh-CN" sz="1800" b="1" dirty="0">
                <a:solidFill>
                  <a:schemeClr val="tx1"/>
                </a:solidFill>
                <a:latin typeface="+mn-ea"/>
              </a:rPr>
              <a:t>Sept. 10, </a:t>
            </a:r>
            <a:r>
              <a:rPr lang="en-US" altLang="zh-CN" sz="1800" dirty="0">
                <a:solidFill>
                  <a:schemeClr val="tx1"/>
                </a:solidFill>
                <a:latin typeface="+mn-ea"/>
              </a:rPr>
              <a:t>2022. Please feel free to contact Dr. YANG Lei, Chair of CC (</a:t>
            </a:r>
            <a:r>
              <a:rPr lang="en-US" altLang="zh-CN" sz="1800" dirty="0">
                <a:solidFill>
                  <a:schemeClr val="tx1"/>
                </a:solidFill>
                <a:latin typeface="+mn-ea"/>
                <a:hlinkClick r:id="rId2"/>
              </a:rPr>
              <a:t>yanglei@wgc2025.com</a:t>
            </a:r>
            <a:r>
              <a:rPr lang="en-US" altLang="zh-CN" sz="1800" dirty="0">
                <a:solidFill>
                  <a:schemeClr val="tx1"/>
                </a:solidFill>
                <a:latin typeface="+mn-ea"/>
              </a:rPr>
              <a:t>) and Dr. ZHU Kai, Secretary of CC (</a:t>
            </a:r>
            <a:r>
              <a:rPr lang="en-GB" altLang="zh-CN" sz="1800" dirty="0" err="1">
                <a:solidFill>
                  <a:schemeClr val="tx1"/>
                </a:solidFill>
                <a:latin typeface="+mn-ea"/>
                <a:hlinkClick r:id="rId3"/>
              </a:rPr>
              <a:t>zhukai</a:t>
            </a:r>
            <a:r>
              <a:rPr lang="en-GB" altLang="zh-CN" sz="1800" dirty="0">
                <a:solidFill>
                  <a:schemeClr val="tx1"/>
                </a:solidFill>
                <a:latin typeface="+mn-ea"/>
                <a:hlinkClick r:id="rId3"/>
              </a:rPr>
              <a:t>@</a:t>
            </a:r>
            <a:r>
              <a:rPr lang="en-US" altLang="zh-CN" sz="1800" dirty="0">
                <a:solidFill>
                  <a:schemeClr val="tx1"/>
                </a:solidFill>
                <a:latin typeface="+mn-ea"/>
                <a:hlinkClick r:id="rId3"/>
              </a:rPr>
              <a:t>wgc2025</a:t>
            </a:r>
            <a:r>
              <a:rPr lang="en-GB" altLang="zh-CN" sz="1800" dirty="0">
                <a:solidFill>
                  <a:schemeClr val="tx1"/>
                </a:solidFill>
                <a:latin typeface="+mn-ea"/>
                <a:hlinkClick r:id="rId3"/>
              </a:rPr>
              <a:t>.com</a:t>
            </a:r>
            <a:r>
              <a:rPr lang="en-US" altLang="zh-CN" sz="1800" dirty="0">
                <a:solidFill>
                  <a:schemeClr val="tx1"/>
                </a:solidFill>
                <a:latin typeface="+mn-ea"/>
              </a:rPr>
              <a:t>).</a:t>
            </a:r>
          </a:p>
          <a:p>
            <a:r>
              <a:rPr lang="en-US" altLang="zh-CN" sz="1800" dirty="0">
                <a:solidFill>
                  <a:schemeClr val="tx1"/>
                </a:solidFill>
                <a:latin typeface="+mn-ea"/>
              </a:rPr>
              <a:t>Please don’t forget to nominate secretaries for your Committees and TFs.</a:t>
            </a:r>
          </a:p>
        </p:txBody>
      </p:sp>
      <p:sp>
        <p:nvSpPr>
          <p:cNvPr id="3" name="标题 2"/>
          <p:cNvSpPr>
            <a:spLocks noGrp="1"/>
          </p:cNvSpPr>
          <p:nvPr>
            <p:ph type="title"/>
          </p:nvPr>
        </p:nvSpPr>
        <p:spPr/>
        <p:txBody>
          <a:bodyPr>
            <a:normAutofit/>
          </a:bodyPr>
          <a:lstStyle/>
          <a:p>
            <a:r>
              <a:rPr lang="en-US" altLang="zh-CN" dirty="0">
                <a:latin typeface="+mn-ea"/>
              </a:rPr>
              <a:t>Tasks to be </a:t>
            </a:r>
            <a:r>
              <a:rPr lang="en-US" altLang="zh-CN" dirty="0" smtClean="0">
                <a:latin typeface="+mn-ea"/>
              </a:rPr>
              <a:t>Fulfilled Before CC Meeting in Peru</a:t>
            </a:r>
            <a:endParaRPr lang="en-GB"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9</a:t>
            </a:fld>
            <a:endParaRPr lang="en-US" altLang="zh-CN"/>
          </a:p>
        </p:txBody>
      </p:sp>
    </p:spTree>
    <p:extLst>
      <p:ext uri="{BB962C8B-B14F-4D97-AF65-F5344CB8AC3E}">
        <p14:creationId xmlns:p14="http://schemas.microsoft.com/office/powerpoint/2010/main" val="17582912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841745" y="0"/>
            <a:ext cx="5350255" cy="6857997"/>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920993" y="0"/>
            <a:ext cx="5271007" cy="6857997"/>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8017255" y="3237992"/>
            <a:ext cx="4175760" cy="396240"/>
          </a:xfrm>
          <a:custGeom>
            <a:avLst/>
            <a:gdLst/>
            <a:ahLst/>
            <a:cxnLst/>
            <a:rect l="l" t="t" r="r" b="b"/>
            <a:pathLst>
              <a:path w="3131820" h="297180">
                <a:moveTo>
                  <a:pt x="0" y="297180"/>
                </a:moveTo>
                <a:lnTo>
                  <a:pt x="3131819" y="297180"/>
                </a:lnTo>
                <a:lnTo>
                  <a:pt x="3131819" y="0"/>
                </a:lnTo>
                <a:lnTo>
                  <a:pt x="0" y="0"/>
                </a:lnTo>
                <a:lnTo>
                  <a:pt x="0" y="297180"/>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680721" y="1150111"/>
            <a:ext cx="4943855" cy="4941824"/>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90</a:t>
            </a:fld>
            <a:endParaRPr lang="en-US" altLang="zh-CN"/>
          </a:p>
        </p:txBody>
      </p:sp>
    </p:spTree>
    <p:extLst>
      <p:ext uri="{BB962C8B-B14F-4D97-AF65-F5344CB8AC3E}">
        <p14:creationId xmlns:p14="http://schemas.microsoft.com/office/powerpoint/2010/main" val="1843380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559295" y="1"/>
            <a:ext cx="5632703" cy="6815329"/>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638545" y="0"/>
            <a:ext cx="5553455" cy="6717789"/>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8017255" y="3237992"/>
            <a:ext cx="4092787" cy="599440"/>
          </a:xfrm>
          <a:custGeom>
            <a:avLst/>
            <a:gdLst/>
            <a:ahLst/>
            <a:cxnLst/>
            <a:rect l="l" t="t" r="r" b="b"/>
            <a:pathLst>
              <a:path w="3069590" h="449580">
                <a:moveTo>
                  <a:pt x="0" y="449580"/>
                </a:moveTo>
                <a:lnTo>
                  <a:pt x="3069336" y="449580"/>
                </a:lnTo>
                <a:lnTo>
                  <a:pt x="3069336" y="0"/>
                </a:lnTo>
                <a:lnTo>
                  <a:pt x="0" y="0"/>
                </a:lnTo>
                <a:lnTo>
                  <a:pt x="0" y="449580"/>
                </a:lnTo>
                <a:close/>
              </a:path>
            </a:pathLst>
          </a:custGeom>
          <a:ln w="19811">
            <a:solidFill>
              <a:srgbClr val="FF0000"/>
            </a:solidFill>
          </a:ln>
        </p:spPr>
        <p:txBody>
          <a:bodyPr wrap="square" lIns="0" tIns="0" rIns="0" bIns="0" rtlCol="0"/>
          <a:lstStyle/>
          <a:p>
            <a:endParaRPr sz="2400"/>
          </a:p>
        </p:txBody>
      </p:sp>
      <p:sp>
        <p:nvSpPr>
          <p:cNvPr id="7" name="object 7"/>
          <p:cNvSpPr/>
          <p:nvPr/>
        </p:nvSpPr>
        <p:spPr>
          <a:xfrm>
            <a:off x="609601" y="1111503"/>
            <a:ext cx="4943855" cy="4941823"/>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91</a:t>
            </a:fld>
            <a:endParaRPr lang="en-US" altLang="zh-CN"/>
          </a:p>
        </p:txBody>
      </p:sp>
    </p:spTree>
    <p:extLst>
      <p:ext uri="{BB962C8B-B14F-4D97-AF65-F5344CB8AC3E}">
        <p14:creationId xmlns:p14="http://schemas.microsoft.com/office/powerpoint/2010/main" val="3189687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399" y="608176"/>
            <a:ext cx="3424767" cy="410433"/>
          </a:xfrm>
          <a:prstGeom prst="rect">
            <a:avLst/>
          </a:prstGeom>
        </p:spPr>
        <p:txBody>
          <a:bodyPr vert="horz" wrap="square" lIns="0" tIns="0" rIns="0" bIns="0" rtlCol="0" anchor="ctr" anchorCtr="0">
            <a:spAutoFit/>
          </a:bodyPr>
          <a:lstStyle/>
          <a:p>
            <a:pPr marL="16933"/>
            <a:r>
              <a:rPr sz="2667" b="0" spc="-13" dirty="0">
                <a:solidFill>
                  <a:srgbClr val="000000"/>
                </a:solidFill>
                <a:latin typeface="Calibri Light"/>
                <a:cs typeface="Calibri Light"/>
              </a:rPr>
              <a:t>Group </a:t>
            </a:r>
            <a:r>
              <a:rPr sz="2667" b="0" dirty="0">
                <a:solidFill>
                  <a:srgbClr val="000000"/>
                </a:solidFill>
                <a:latin typeface="Calibri Light"/>
                <a:cs typeface="Calibri Light"/>
              </a:rPr>
              <a:t>Member</a:t>
            </a:r>
            <a:r>
              <a:rPr sz="2667" b="0" spc="-173" dirty="0">
                <a:solidFill>
                  <a:srgbClr val="000000"/>
                </a:solidFill>
                <a:latin typeface="Calibri Light"/>
                <a:cs typeface="Calibri Light"/>
              </a:rPr>
              <a:t> </a:t>
            </a:r>
            <a:r>
              <a:rPr sz="2667" b="0" spc="-13" dirty="0">
                <a:solidFill>
                  <a:srgbClr val="000000"/>
                </a:solidFill>
                <a:latin typeface="Calibri Light"/>
                <a:cs typeface="Calibri Light"/>
              </a:rPr>
              <a:t>Approval</a:t>
            </a:r>
            <a:endParaRPr sz="2667">
              <a:latin typeface="Calibri Light"/>
              <a:cs typeface="Calibri Light"/>
            </a:endParaRPr>
          </a:p>
        </p:txBody>
      </p:sp>
      <p:sp>
        <p:nvSpPr>
          <p:cNvPr id="3" name="object 3"/>
          <p:cNvSpPr/>
          <p:nvPr/>
        </p:nvSpPr>
        <p:spPr>
          <a:xfrm>
            <a:off x="6559295" y="0"/>
            <a:ext cx="5632703" cy="6857997"/>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6638545" y="1"/>
            <a:ext cx="5553455" cy="6857999"/>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7846569" y="4438904"/>
            <a:ext cx="855980" cy="384387"/>
          </a:xfrm>
          <a:custGeom>
            <a:avLst/>
            <a:gdLst/>
            <a:ahLst/>
            <a:cxnLst/>
            <a:rect l="l" t="t" r="r" b="b"/>
            <a:pathLst>
              <a:path w="641984" h="288289">
                <a:moveTo>
                  <a:pt x="0" y="288036"/>
                </a:moveTo>
                <a:lnTo>
                  <a:pt x="641603" y="288036"/>
                </a:lnTo>
                <a:lnTo>
                  <a:pt x="641603" y="0"/>
                </a:lnTo>
                <a:lnTo>
                  <a:pt x="0" y="0"/>
                </a:lnTo>
                <a:lnTo>
                  <a:pt x="0" y="288036"/>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609601" y="957073"/>
            <a:ext cx="4943855" cy="4943855"/>
          </a:xfrm>
          <a:prstGeom prst="rect">
            <a:avLst/>
          </a:prstGeom>
          <a:blipFill>
            <a:blip r:embed="rId4" cstate="print"/>
            <a:stretch>
              <a:fillRect/>
            </a:stretch>
          </a:blipFill>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92</a:t>
            </a:fld>
            <a:endParaRPr lang="en-US" altLang="zh-CN"/>
          </a:p>
        </p:txBody>
      </p:sp>
    </p:spTree>
    <p:extLst>
      <p:ext uri="{BB962C8B-B14F-4D97-AF65-F5344CB8AC3E}">
        <p14:creationId xmlns:p14="http://schemas.microsoft.com/office/powerpoint/2010/main" val="6558700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7450"/>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2068914" y="90056"/>
            <a:ext cx="8293947"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493" dirty="0">
                <a:latin typeface="Segoe UI Symbol"/>
                <a:cs typeface="Segoe UI Symbol"/>
              </a:rPr>
              <a:t> </a:t>
            </a:r>
            <a:r>
              <a:rPr spc="-100" dirty="0"/>
              <a:t>If</a:t>
            </a:r>
            <a:r>
              <a:rPr spc="-287" dirty="0"/>
              <a:t> </a:t>
            </a:r>
            <a:r>
              <a:rPr spc="-160" dirty="0"/>
              <a:t>member</a:t>
            </a:r>
            <a:r>
              <a:rPr spc="-287" dirty="0"/>
              <a:t> </a:t>
            </a:r>
            <a:r>
              <a:rPr spc="-80" dirty="0"/>
              <a:t>is</a:t>
            </a:r>
            <a:r>
              <a:rPr spc="-287" dirty="0"/>
              <a:t> </a:t>
            </a:r>
            <a:r>
              <a:rPr spc="-100" dirty="0"/>
              <a:t>not</a:t>
            </a:r>
            <a:r>
              <a:rPr spc="-287" dirty="0"/>
              <a:t> </a:t>
            </a:r>
            <a:r>
              <a:rPr spc="-73" dirty="0"/>
              <a:t>allowed</a:t>
            </a:r>
            <a:r>
              <a:rPr spc="-272" dirty="0"/>
              <a:t> </a:t>
            </a:r>
            <a:r>
              <a:rPr spc="-80" dirty="0"/>
              <a:t>to</a:t>
            </a:r>
            <a:r>
              <a:rPr spc="-272" dirty="0"/>
              <a:t> </a:t>
            </a:r>
            <a:r>
              <a:rPr spc="-120" dirty="0"/>
              <a:t>join,</a:t>
            </a:r>
            <a:r>
              <a:rPr spc="-287" dirty="0"/>
              <a:t> </a:t>
            </a:r>
            <a:r>
              <a:rPr spc="-87" dirty="0"/>
              <a:t>click</a:t>
            </a:r>
            <a:r>
              <a:rPr spc="-272" dirty="0"/>
              <a:t> </a:t>
            </a:r>
            <a:r>
              <a:rPr b="0" spc="-20" dirty="0">
                <a:latin typeface="Calibri Light"/>
                <a:cs typeface="Calibri Light"/>
              </a:rPr>
              <a:t>Deny</a:t>
            </a:r>
            <a:endParaRPr sz="3733" dirty="0">
              <a:latin typeface="Calibri Light"/>
              <a:cs typeface="Calibri Light"/>
            </a:endParaRPr>
          </a:p>
        </p:txBody>
      </p:sp>
      <p:sp>
        <p:nvSpPr>
          <p:cNvPr id="4" name="object 4"/>
          <p:cNvSpPr/>
          <p:nvPr/>
        </p:nvSpPr>
        <p:spPr>
          <a:xfrm>
            <a:off x="1615440" y="1414220"/>
            <a:ext cx="9200896" cy="515518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115568" y="914399"/>
            <a:ext cx="9200896" cy="5155184"/>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2754085" y="3870814"/>
            <a:ext cx="416560" cy="213360"/>
          </a:xfrm>
          <a:custGeom>
            <a:avLst/>
            <a:gdLst/>
            <a:ahLst/>
            <a:cxnLst/>
            <a:rect l="l" t="t" r="r" b="b"/>
            <a:pathLst>
              <a:path w="312419" h="160019">
                <a:moveTo>
                  <a:pt x="0" y="160019"/>
                </a:moveTo>
                <a:lnTo>
                  <a:pt x="312419" y="160019"/>
                </a:lnTo>
                <a:lnTo>
                  <a:pt x="312419" y="0"/>
                </a:lnTo>
                <a:lnTo>
                  <a:pt x="0" y="0"/>
                </a:lnTo>
                <a:lnTo>
                  <a:pt x="0" y="160019"/>
                </a:lnTo>
                <a:close/>
              </a:path>
            </a:pathLst>
          </a:custGeom>
          <a:ln w="19812">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93</a:t>
            </a:fld>
            <a:endParaRPr lang="en-US" altLang="zh-CN"/>
          </a:p>
        </p:txBody>
      </p:sp>
    </p:spTree>
    <p:extLst>
      <p:ext uri="{BB962C8B-B14F-4D97-AF65-F5344CB8AC3E}">
        <p14:creationId xmlns:p14="http://schemas.microsoft.com/office/powerpoint/2010/main" val="1411458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7539567" cy="6858000"/>
          </a:xfrm>
          <a:custGeom>
            <a:avLst/>
            <a:gdLst/>
            <a:ahLst/>
            <a:cxnLst/>
            <a:rect l="l" t="t" r="r" b="b"/>
            <a:pathLst>
              <a:path w="5654675" h="5143500">
                <a:moveTo>
                  <a:pt x="4794123" y="0"/>
                </a:moveTo>
                <a:lnTo>
                  <a:pt x="0" y="0"/>
                </a:lnTo>
                <a:lnTo>
                  <a:pt x="0" y="5143499"/>
                </a:lnTo>
                <a:lnTo>
                  <a:pt x="4667885" y="5143499"/>
                </a:lnTo>
                <a:lnTo>
                  <a:pt x="5594731" y="2814320"/>
                </a:lnTo>
                <a:lnTo>
                  <a:pt x="5608638" y="2770050"/>
                </a:lnTo>
                <a:lnTo>
                  <a:pt x="5620692" y="2723429"/>
                </a:lnTo>
                <a:lnTo>
                  <a:pt x="5630891" y="2674791"/>
                </a:lnTo>
                <a:lnTo>
                  <a:pt x="5639236" y="2624474"/>
                </a:lnTo>
                <a:lnTo>
                  <a:pt x="5645726" y="2572813"/>
                </a:lnTo>
                <a:lnTo>
                  <a:pt x="5650362" y="2520144"/>
                </a:lnTo>
                <a:lnTo>
                  <a:pt x="5653144" y="2466803"/>
                </a:lnTo>
                <a:lnTo>
                  <a:pt x="5654071" y="2413127"/>
                </a:lnTo>
                <a:lnTo>
                  <a:pt x="5653144" y="2359450"/>
                </a:lnTo>
                <a:lnTo>
                  <a:pt x="5650362" y="2306109"/>
                </a:lnTo>
                <a:lnTo>
                  <a:pt x="5645726" y="2253440"/>
                </a:lnTo>
                <a:lnTo>
                  <a:pt x="5639236" y="2201779"/>
                </a:lnTo>
                <a:lnTo>
                  <a:pt x="5630891" y="2151462"/>
                </a:lnTo>
                <a:lnTo>
                  <a:pt x="5620692" y="2102824"/>
                </a:lnTo>
                <a:lnTo>
                  <a:pt x="5608638" y="2056203"/>
                </a:lnTo>
                <a:lnTo>
                  <a:pt x="5594731" y="2011933"/>
                </a:lnTo>
                <a:lnTo>
                  <a:pt x="4794123" y="0"/>
                </a:lnTo>
                <a:close/>
              </a:path>
            </a:pathLst>
          </a:custGeom>
          <a:solidFill>
            <a:srgbClr val="000000"/>
          </a:solidFill>
        </p:spPr>
        <p:txBody>
          <a:bodyPr wrap="square" lIns="0" tIns="0" rIns="0" bIns="0" rtlCol="0"/>
          <a:lstStyle/>
          <a:p>
            <a:endParaRPr sz="2400" dirty="0"/>
          </a:p>
        </p:txBody>
      </p:sp>
      <p:sp>
        <p:nvSpPr>
          <p:cNvPr id="3" name="object 3"/>
          <p:cNvSpPr/>
          <p:nvPr/>
        </p:nvSpPr>
        <p:spPr>
          <a:xfrm>
            <a:off x="7296531" y="1031241"/>
            <a:ext cx="930487" cy="825500"/>
          </a:xfrm>
          <a:custGeom>
            <a:avLst/>
            <a:gdLst/>
            <a:ahLst/>
            <a:cxnLst/>
            <a:rect l="l" t="t" r="r" b="b"/>
            <a:pathLst>
              <a:path w="697864" h="619125">
                <a:moveTo>
                  <a:pt x="198913" y="618744"/>
                </a:moveTo>
                <a:lnTo>
                  <a:pt x="163552" y="604063"/>
                </a:lnTo>
                <a:lnTo>
                  <a:pt x="69330" y="444172"/>
                </a:lnTo>
                <a:lnTo>
                  <a:pt x="24765" y="366918"/>
                </a:lnTo>
                <a:lnTo>
                  <a:pt x="8346" y="338456"/>
                </a:lnTo>
                <a:lnTo>
                  <a:pt x="6000" y="334391"/>
                </a:lnTo>
                <a:lnTo>
                  <a:pt x="1500" y="322536"/>
                </a:lnTo>
                <a:lnTo>
                  <a:pt x="0" y="309372"/>
                </a:lnTo>
                <a:lnTo>
                  <a:pt x="1500" y="296207"/>
                </a:lnTo>
                <a:lnTo>
                  <a:pt x="6000" y="284353"/>
                </a:lnTo>
                <a:lnTo>
                  <a:pt x="92785" y="133911"/>
                </a:lnTo>
                <a:lnTo>
                  <a:pt x="137350" y="56657"/>
                </a:lnTo>
                <a:lnTo>
                  <a:pt x="163552" y="14680"/>
                </a:lnTo>
                <a:lnTo>
                  <a:pt x="198913" y="0"/>
                </a:lnTo>
                <a:lnTo>
                  <a:pt x="372409" y="0"/>
                </a:lnTo>
                <a:lnTo>
                  <a:pt x="461502" y="0"/>
                </a:lnTo>
                <a:lnTo>
                  <a:pt x="494325" y="0"/>
                </a:lnTo>
                <a:lnTo>
                  <a:pt x="499014" y="0"/>
                </a:lnTo>
                <a:lnTo>
                  <a:pt x="510952" y="1877"/>
                </a:lnTo>
                <a:lnTo>
                  <a:pt x="628598" y="174571"/>
                </a:lnTo>
                <a:lnTo>
                  <a:pt x="673163" y="251825"/>
                </a:lnTo>
                <a:lnTo>
                  <a:pt x="689582" y="280287"/>
                </a:lnTo>
                <a:lnTo>
                  <a:pt x="691927" y="284353"/>
                </a:lnTo>
                <a:lnTo>
                  <a:pt x="695928" y="296207"/>
                </a:lnTo>
                <a:lnTo>
                  <a:pt x="697261" y="309372"/>
                </a:lnTo>
                <a:lnTo>
                  <a:pt x="695928" y="322536"/>
                </a:lnTo>
                <a:lnTo>
                  <a:pt x="691927" y="334391"/>
                </a:lnTo>
                <a:lnTo>
                  <a:pt x="605143" y="484832"/>
                </a:lnTo>
                <a:lnTo>
                  <a:pt x="560578" y="562086"/>
                </a:lnTo>
                <a:lnTo>
                  <a:pt x="533876" y="604063"/>
                </a:lnTo>
                <a:lnTo>
                  <a:pt x="499014" y="618744"/>
                </a:lnTo>
                <a:lnTo>
                  <a:pt x="198913" y="618744"/>
                </a:lnTo>
                <a:close/>
              </a:path>
            </a:pathLst>
          </a:custGeom>
          <a:ln w="28956">
            <a:solidFill>
              <a:srgbClr val="000000"/>
            </a:solidFill>
          </a:ln>
        </p:spPr>
        <p:txBody>
          <a:bodyPr wrap="square" lIns="0" tIns="0" rIns="0" bIns="0" rtlCol="0"/>
          <a:lstStyle/>
          <a:p>
            <a:endParaRPr sz="2400"/>
          </a:p>
        </p:txBody>
      </p:sp>
      <p:sp>
        <p:nvSpPr>
          <p:cNvPr id="4" name="object 4"/>
          <p:cNvSpPr/>
          <p:nvPr/>
        </p:nvSpPr>
        <p:spPr>
          <a:xfrm>
            <a:off x="8096672" y="681735"/>
            <a:ext cx="758613" cy="673100"/>
          </a:xfrm>
          <a:custGeom>
            <a:avLst/>
            <a:gdLst/>
            <a:ahLst/>
            <a:cxnLst/>
            <a:rect l="l" t="t" r="r" b="b"/>
            <a:pathLst>
              <a:path w="568959" h="504825">
                <a:moveTo>
                  <a:pt x="162179" y="504444"/>
                </a:moveTo>
                <a:lnTo>
                  <a:pt x="127254" y="484759"/>
                </a:lnTo>
                <a:lnTo>
                  <a:pt x="56548" y="362144"/>
                </a:lnTo>
                <a:lnTo>
                  <a:pt x="20240" y="299180"/>
                </a:lnTo>
                <a:lnTo>
                  <a:pt x="6863" y="275982"/>
                </a:lnTo>
                <a:lnTo>
                  <a:pt x="4953" y="272669"/>
                </a:lnTo>
                <a:lnTo>
                  <a:pt x="1238" y="262993"/>
                </a:lnTo>
                <a:lnTo>
                  <a:pt x="0" y="252222"/>
                </a:lnTo>
                <a:lnTo>
                  <a:pt x="1238" y="241450"/>
                </a:lnTo>
                <a:lnTo>
                  <a:pt x="4953" y="231775"/>
                </a:lnTo>
                <a:lnTo>
                  <a:pt x="75658" y="109160"/>
                </a:lnTo>
                <a:lnTo>
                  <a:pt x="111966" y="46196"/>
                </a:lnTo>
                <a:lnTo>
                  <a:pt x="125343" y="22998"/>
                </a:lnTo>
                <a:lnTo>
                  <a:pt x="162179" y="0"/>
                </a:lnTo>
                <a:lnTo>
                  <a:pt x="303589" y="0"/>
                </a:lnTo>
                <a:lnTo>
                  <a:pt x="376205" y="0"/>
                </a:lnTo>
                <a:lnTo>
                  <a:pt x="402959" y="0"/>
                </a:lnTo>
                <a:lnTo>
                  <a:pt x="406781" y="0"/>
                </a:lnTo>
                <a:lnTo>
                  <a:pt x="416506" y="1539"/>
                </a:lnTo>
                <a:lnTo>
                  <a:pt x="426386" y="5746"/>
                </a:lnTo>
                <a:lnTo>
                  <a:pt x="435195" y="12001"/>
                </a:lnTo>
                <a:lnTo>
                  <a:pt x="441705" y="19685"/>
                </a:lnTo>
                <a:lnTo>
                  <a:pt x="512411" y="142299"/>
                </a:lnTo>
                <a:lnTo>
                  <a:pt x="548719" y="205263"/>
                </a:lnTo>
                <a:lnTo>
                  <a:pt x="562096" y="228461"/>
                </a:lnTo>
                <a:lnTo>
                  <a:pt x="564006" y="231775"/>
                </a:lnTo>
                <a:lnTo>
                  <a:pt x="567293" y="241450"/>
                </a:lnTo>
                <a:lnTo>
                  <a:pt x="568388" y="252222"/>
                </a:lnTo>
                <a:lnTo>
                  <a:pt x="567293" y="262993"/>
                </a:lnTo>
                <a:lnTo>
                  <a:pt x="564006" y="272669"/>
                </a:lnTo>
                <a:lnTo>
                  <a:pt x="493301" y="395283"/>
                </a:lnTo>
                <a:lnTo>
                  <a:pt x="456993" y="458247"/>
                </a:lnTo>
                <a:lnTo>
                  <a:pt x="443616" y="481445"/>
                </a:lnTo>
                <a:lnTo>
                  <a:pt x="441705" y="484759"/>
                </a:lnTo>
                <a:lnTo>
                  <a:pt x="435195" y="492442"/>
                </a:lnTo>
                <a:lnTo>
                  <a:pt x="426386" y="498697"/>
                </a:lnTo>
                <a:lnTo>
                  <a:pt x="416506" y="502904"/>
                </a:lnTo>
                <a:lnTo>
                  <a:pt x="406781" y="504444"/>
                </a:lnTo>
                <a:lnTo>
                  <a:pt x="162179" y="504444"/>
                </a:lnTo>
                <a:close/>
              </a:path>
            </a:pathLst>
          </a:custGeom>
          <a:ln w="28956">
            <a:solidFill>
              <a:srgbClr val="000000"/>
            </a:solidFill>
          </a:ln>
        </p:spPr>
        <p:txBody>
          <a:bodyPr wrap="square" lIns="0" tIns="0" rIns="0" bIns="0" rtlCol="0"/>
          <a:lstStyle/>
          <a:p>
            <a:endParaRPr sz="2400"/>
          </a:p>
        </p:txBody>
      </p:sp>
      <p:sp>
        <p:nvSpPr>
          <p:cNvPr id="5" name="object 5"/>
          <p:cNvSpPr txBox="1"/>
          <p:nvPr/>
        </p:nvSpPr>
        <p:spPr>
          <a:xfrm>
            <a:off x="1900429" y="2273807"/>
            <a:ext cx="4381500" cy="2103140"/>
          </a:xfrm>
          <a:prstGeom prst="rect">
            <a:avLst/>
          </a:prstGeom>
        </p:spPr>
        <p:txBody>
          <a:bodyPr vert="horz" wrap="square" lIns="0" tIns="0" rIns="0" bIns="0" rtlCol="0">
            <a:spAutoFit/>
          </a:bodyPr>
          <a:lstStyle/>
          <a:p>
            <a:pPr marL="16933">
              <a:lnSpc>
                <a:spcPts val="8206"/>
              </a:lnSpc>
            </a:pPr>
            <a:r>
              <a:rPr sz="7200" spc="-13" dirty="0">
                <a:solidFill>
                  <a:srgbClr val="FFFFFF"/>
                </a:solidFill>
                <a:latin typeface="Calibri Light"/>
                <a:cs typeface="Calibri Light"/>
              </a:rPr>
              <a:t>ADD/EDIT</a:t>
            </a:r>
            <a:r>
              <a:rPr sz="7200" spc="-80" dirty="0">
                <a:solidFill>
                  <a:srgbClr val="FFFFFF"/>
                </a:solidFill>
                <a:latin typeface="Calibri Light"/>
                <a:cs typeface="Calibri Light"/>
              </a:rPr>
              <a:t> </a:t>
            </a:r>
            <a:r>
              <a:rPr sz="7200" dirty="0">
                <a:solidFill>
                  <a:srgbClr val="FFFFFF"/>
                </a:solidFill>
                <a:latin typeface="Calibri Light"/>
                <a:cs typeface="Calibri Light"/>
              </a:rPr>
              <a:t>A</a:t>
            </a:r>
            <a:endParaRPr sz="7200">
              <a:latin typeface="Calibri Light"/>
              <a:cs typeface="Calibri Light"/>
            </a:endParaRPr>
          </a:p>
          <a:p>
            <a:pPr marL="872045">
              <a:lnSpc>
                <a:spcPts val="8206"/>
              </a:lnSpc>
            </a:pPr>
            <a:r>
              <a:rPr sz="7200" dirty="0">
                <a:solidFill>
                  <a:srgbClr val="FFFFFF"/>
                </a:solidFill>
                <a:latin typeface="Calibri Light"/>
                <a:cs typeface="Calibri Light"/>
              </a:rPr>
              <a:t>MEETING</a:t>
            </a:r>
            <a:endParaRPr sz="7200">
              <a:latin typeface="Calibri Light"/>
              <a:cs typeface="Calibri Light"/>
            </a:endParaRPr>
          </a:p>
        </p:txBody>
      </p:sp>
      <p:sp>
        <p:nvSpPr>
          <p:cNvPr id="7" name="灯片编号占位符 6"/>
          <p:cNvSpPr>
            <a:spLocks noGrp="1"/>
          </p:cNvSpPr>
          <p:nvPr>
            <p:ph type="sldNum" sz="quarter" idx="7"/>
          </p:nvPr>
        </p:nvSpPr>
        <p:spPr>
          <a:xfrm>
            <a:off x="4091179" y="6479304"/>
            <a:ext cx="2804160" cy="342900"/>
          </a:xfrm>
        </p:spPr>
        <p:txBody>
          <a:bodyPr/>
          <a:lstStyle/>
          <a:p>
            <a:fld id="{B6F15528-21DE-4FAA-801E-634DDDAF4B2B}" type="slidenum">
              <a:rPr lang="en-GB" smtClean="0"/>
              <a:t>94</a:t>
            </a:fld>
            <a:endParaRPr lang="en-GB"/>
          </a:p>
        </p:txBody>
      </p:sp>
    </p:spTree>
    <p:extLst>
      <p:ext uri="{BB962C8B-B14F-4D97-AF65-F5344CB8AC3E}">
        <p14:creationId xmlns:p14="http://schemas.microsoft.com/office/powerpoint/2010/main" val="4115409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474134" y="697871"/>
            <a:ext cx="15312813" cy="574453"/>
          </a:xfrm>
          <a:prstGeom prst="rect">
            <a:avLst/>
          </a:prstGeom>
        </p:spPr>
        <p:txBody>
          <a:bodyPr vert="horz" wrap="square" lIns="0" tIns="0" rIns="0" bIns="0" rtlCol="0" anchor="ctr" anchorCtr="0">
            <a:spAutoFit/>
          </a:bodyPr>
          <a:lstStyle/>
          <a:p>
            <a:pPr marL="220974"/>
            <a:r>
              <a:rPr sz="3733" spc="-7" dirty="0">
                <a:latin typeface="Segoe UI Symbol"/>
                <a:cs typeface="Segoe UI Symbol"/>
              </a:rPr>
              <a:t>➔</a:t>
            </a:r>
            <a:r>
              <a:rPr sz="3733" spc="-500" dirty="0">
                <a:latin typeface="Segoe UI Symbol"/>
                <a:cs typeface="Segoe UI Symbol"/>
              </a:rPr>
              <a:t> </a:t>
            </a:r>
            <a:r>
              <a:rPr spc="-200" dirty="0"/>
              <a:t>On</a:t>
            </a:r>
            <a:r>
              <a:rPr spc="-293" dirty="0"/>
              <a:t> </a:t>
            </a:r>
            <a:r>
              <a:rPr spc="-87" dirty="0"/>
              <a:t>the</a:t>
            </a:r>
            <a:r>
              <a:rPr spc="-293" dirty="0"/>
              <a:t> </a:t>
            </a:r>
            <a:r>
              <a:rPr spc="-133" dirty="0"/>
              <a:t>sidebar,</a:t>
            </a:r>
            <a:r>
              <a:rPr spc="-272" dirty="0"/>
              <a:t> </a:t>
            </a:r>
            <a:r>
              <a:rPr spc="-87" dirty="0"/>
              <a:t>click</a:t>
            </a:r>
            <a:r>
              <a:rPr spc="-293" dirty="0"/>
              <a:t> </a:t>
            </a:r>
            <a:r>
              <a:rPr spc="-127" dirty="0"/>
              <a:t>on</a:t>
            </a:r>
            <a:r>
              <a:rPr spc="-300" dirty="0"/>
              <a:t> </a:t>
            </a:r>
            <a:r>
              <a:rPr b="0" spc="-20" dirty="0">
                <a:latin typeface="Calibri Light"/>
                <a:cs typeface="Calibri Light"/>
              </a:rPr>
              <a:t>Groups</a:t>
            </a:r>
            <a:endParaRPr sz="3733" dirty="0">
              <a:latin typeface="Calibri Light"/>
              <a:cs typeface="Calibri Light"/>
            </a:endParaRPr>
          </a:p>
        </p:txBody>
      </p:sp>
      <p:sp>
        <p:nvSpPr>
          <p:cNvPr id="4" name="object 4"/>
          <p:cNvSpPr/>
          <p:nvPr/>
        </p:nvSpPr>
        <p:spPr>
          <a:xfrm>
            <a:off x="1879600" y="1674367"/>
            <a:ext cx="8432800" cy="4395216"/>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386841" y="2514600"/>
            <a:ext cx="1262380" cy="211667"/>
          </a:xfrm>
          <a:custGeom>
            <a:avLst/>
            <a:gdLst/>
            <a:ahLst/>
            <a:cxnLst/>
            <a:rect l="l" t="t" r="r" b="b"/>
            <a:pathLst>
              <a:path w="946785" h="158750">
                <a:moveTo>
                  <a:pt x="0" y="158495"/>
                </a:moveTo>
                <a:lnTo>
                  <a:pt x="946404" y="158495"/>
                </a:lnTo>
                <a:lnTo>
                  <a:pt x="946404" y="0"/>
                </a:lnTo>
                <a:lnTo>
                  <a:pt x="0" y="0"/>
                </a:lnTo>
                <a:lnTo>
                  <a:pt x="0" y="158495"/>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95</a:t>
            </a:fld>
            <a:endParaRPr lang="en-US" altLang="zh-CN"/>
          </a:p>
        </p:txBody>
      </p:sp>
    </p:spTree>
    <p:extLst>
      <p:ext uri="{BB962C8B-B14F-4D97-AF65-F5344CB8AC3E}">
        <p14:creationId xmlns:p14="http://schemas.microsoft.com/office/powerpoint/2010/main" val="6435964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272981" y="2260733"/>
            <a:ext cx="2239433" cy="1881028"/>
          </a:xfrm>
          <a:prstGeom prst="rect">
            <a:avLst/>
          </a:prstGeom>
        </p:spPr>
        <p:txBody>
          <a:bodyPr vert="horz" wrap="square" lIns="0" tIns="0" rIns="0" bIns="0" rtlCol="0" anchor="ctr" anchorCtr="0">
            <a:spAutoFit/>
          </a:bodyPr>
          <a:lstStyle/>
          <a:p>
            <a:pPr marL="16933">
              <a:lnSpc>
                <a:spcPts val="4240"/>
              </a:lnSpc>
            </a:pPr>
            <a:r>
              <a:rPr sz="3733" spc="-7" dirty="0">
                <a:latin typeface="Segoe UI Symbol"/>
                <a:cs typeface="Segoe UI Symbol"/>
              </a:rPr>
              <a:t>➔</a:t>
            </a:r>
            <a:r>
              <a:rPr sz="3733" spc="-753" dirty="0">
                <a:latin typeface="Segoe UI Symbol"/>
                <a:cs typeface="Segoe UI Symbol"/>
              </a:rPr>
              <a:t> </a:t>
            </a:r>
            <a:r>
              <a:rPr spc="-127" dirty="0"/>
              <a:t>Click </a:t>
            </a:r>
            <a:r>
              <a:rPr b="0" spc="-7" dirty="0">
                <a:latin typeface="Calibri Light"/>
                <a:cs typeface="Calibri Light"/>
              </a:rPr>
              <a:t>Add</a:t>
            </a:r>
            <a:endParaRPr sz="3733">
              <a:latin typeface="Calibri Light"/>
              <a:cs typeface="Calibri Light"/>
            </a:endParaRPr>
          </a:p>
          <a:p>
            <a:pPr marL="526614" marR="6773" indent="-847" algn="ctr">
              <a:lnSpc>
                <a:spcPct val="90000"/>
              </a:lnSpc>
              <a:spcBef>
                <a:spcPts val="140"/>
              </a:spcBef>
            </a:pPr>
            <a:r>
              <a:rPr b="0" spc="-7" dirty="0">
                <a:latin typeface="Calibri Light"/>
                <a:cs typeface="Calibri Light"/>
              </a:rPr>
              <a:t>New </a:t>
            </a:r>
            <a:r>
              <a:rPr spc="-100" dirty="0"/>
              <a:t>for  </a:t>
            </a:r>
            <a:r>
              <a:rPr spc="-93" dirty="0"/>
              <a:t>new  </a:t>
            </a:r>
            <a:r>
              <a:rPr spc="-193" dirty="0"/>
              <a:t>m</a:t>
            </a:r>
            <a:r>
              <a:rPr spc="-133" dirty="0"/>
              <a:t>e</a:t>
            </a:r>
            <a:r>
              <a:rPr spc="-107" dirty="0"/>
              <a:t>etings</a:t>
            </a:r>
          </a:p>
        </p:txBody>
      </p:sp>
      <p:sp>
        <p:nvSpPr>
          <p:cNvPr id="4" name="object 4"/>
          <p:cNvSpPr/>
          <p:nvPr/>
        </p:nvSpPr>
        <p:spPr>
          <a:xfrm>
            <a:off x="4216570" y="1292860"/>
            <a:ext cx="7975430" cy="4272280"/>
          </a:xfrm>
          <a:prstGeom prst="rect">
            <a:avLst/>
          </a:prstGeom>
          <a:blipFill>
            <a:blip r:embed="rId2" cstate="print"/>
            <a:stretch>
              <a:fillRect/>
            </a:stretch>
          </a:blipFill>
        </p:spPr>
        <p:txBody>
          <a:bodyPr wrap="square" lIns="0" tIns="0" rIns="0" bIns="0" rtlCol="0"/>
          <a:lstStyle/>
          <a:p>
            <a:endParaRPr sz="2400" dirty="0"/>
          </a:p>
        </p:txBody>
      </p:sp>
      <p:sp>
        <p:nvSpPr>
          <p:cNvPr id="5" name="object 5"/>
          <p:cNvSpPr/>
          <p:nvPr/>
        </p:nvSpPr>
        <p:spPr>
          <a:xfrm>
            <a:off x="5522807" y="1816607"/>
            <a:ext cx="573193" cy="260773"/>
          </a:xfrm>
          <a:custGeom>
            <a:avLst/>
            <a:gdLst/>
            <a:ahLst/>
            <a:cxnLst/>
            <a:rect l="l" t="t" r="r" b="b"/>
            <a:pathLst>
              <a:path w="429895" h="195580">
                <a:moveTo>
                  <a:pt x="0" y="195072"/>
                </a:moveTo>
                <a:lnTo>
                  <a:pt x="429767" y="195072"/>
                </a:lnTo>
                <a:lnTo>
                  <a:pt x="429767" y="0"/>
                </a:lnTo>
                <a:lnTo>
                  <a:pt x="0" y="0"/>
                </a:lnTo>
                <a:lnTo>
                  <a:pt x="0" y="195072"/>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96</a:t>
            </a:fld>
            <a:endParaRPr lang="en-US" altLang="zh-CN"/>
          </a:p>
        </p:txBody>
      </p:sp>
    </p:spTree>
    <p:extLst>
      <p:ext uri="{BB962C8B-B14F-4D97-AF65-F5344CB8AC3E}">
        <p14:creationId xmlns:p14="http://schemas.microsoft.com/office/powerpoint/2010/main" val="1840377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512" y="0"/>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3567625" y="46032"/>
            <a:ext cx="4683760"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747" dirty="0">
                <a:latin typeface="Segoe UI Symbol"/>
                <a:cs typeface="Segoe UI Symbol"/>
              </a:rPr>
              <a:t> </a:t>
            </a:r>
            <a:r>
              <a:rPr b="0" spc="-7" dirty="0">
                <a:latin typeface="Calibri Light"/>
                <a:cs typeface="Calibri Light"/>
              </a:rPr>
              <a:t>Add Title </a:t>
            </a:r>
            <a:r>
              <a:rPr spc="-113" dirty="0"/>
              <a:t>(Meeting </a:t>
            </a:r>
            <a:r>
              <a:rPr spc="-33" dirty="0"/>
              <a:t>title)</a:t>
            </a:r>
            <a:endParaRPr sz="3733" dirty="0">
              <a:latin typeface="Calibri Light"/>
              <a:cs typeface="Calibri Light"/>
            </a:endParaRPr>
          </a:p>
        </p:txBody>
      </p:sp>
      <p:sp>
        <p:nvSpPr>
          <p:cNvPr id="4" name="object 4"/>
          <p:cNvSpPr/>
          <p:nvPr/>
        </p:nvSpPr>
        <p:spPr>
          <a:xfrm>
            <a:off x="1607311" y="1414220"/>
            <a:ext cx="9217152" cy="515518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636775" y="939800"/>
            <a:ext cx="9217151" cy="5312739"/>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476248" y="1768857"/>
            <a:ext cx="1918547" cy="276860"/>
          </a:xfrm>
          <a:custGeom>
            <a:avLst/>
            <a:gdLst/>
            <a:ahLst/>
            <a:cxnLst/>
            <a:rect l="l" t="t" r="r" b="b"/>
            <a:pathLst>
              <a:path w="1438910" h="207644">
                <a:moveTo>
                  <a:pt x="0" y="207264"/>
                </a:moveTo>
                <a:lnTo>
                  <a:pt x="1438656" y="207264"/>
                </a:lnTo>
                <a:lnTo>
                  <a:pt x="1438656" y="0"/>
                </a:lnTo>
                <a:lnTo>
                  <a:pt x="0" y="0"/>
                </a:lnTo>
                <a:lnTo>
                  <a:pt x="0" y="207264"/>
                </a:lnTo>
                <a:close/>
              </a:path>
            </a:pathLst>
          </a:custGeom>
          <a:ln w="19811">
            <a:solidFill>
              <a:srgbClr val="FF0000"/>
            </a:solidFill>
          </a:ln>
        </p:spPr>
        <p:txBody>
          <a:bodyPr wrap="square" lIns="0" tIns="0" rIns="0" bIns="0" rtlCol="0"/>
          <a:lstStyle/>
          <a:p>
            <a:endParaRPr sz="2400"/>
          </a:p>
        </p:txBody>
      </p:sp>
      <p:sp>
        <p:nvSpPr>
          <p:cNvPr id="8" name="灯片编号占位符 7"/>
          <p:cNvSpPr>
            <a:spLocks noGrp="1"/>
          </p:cNvSpPr>
          <p:nvPr>
            <p:ph type="sldNum" sz="quarter" idx="12"/>
          </p:nvPr>
        </p:nvSpPr>
        <p:spPr/>
        <p:txBody>
          <a:bodyPr/>
          <a:lstStyle/>
          <a:p>
            <a:fld id="{49AE70B2-8BF9-45C0-BB95-33D1B9D3A854}" type="slidenum">
              <a:rPr lang="zh-CN" altLang="en-US" smtClean="0"/>
              <a:t>97</a:t>
            </a:fld>
            <a:endParaRPr lang="en-US" altLang="zh-CN"/>
          </a:p>
        </p:txBody>
      </p:sp>
    </p:spTree>
    <p:extLst>
      <p:ext uri="{BB962C8B-B14F-4D97-AF65-F5344CB8AC3E}">
        <p14:creationId xmlns:p14="http://schemas.microsoft.com/office/powerpoint/2010/main" val="2053794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52273"/>
            <a:ext cx="12192000" cy="735753"/>
          </a:xfrm>
          <a:custGeom>
            <a:avLst/>
            <a:gdLst/>
            <a:ahLst/>
            <a:cxnLst/>
            <a:rect l="l" t="t" r="r" b="b"/>
            <a:pathLst>
              <a:path w="9144000" h="551815">
                <a:moveTo>
                  <a:pt x="0" y="551688"/>
                </a:moveTo>
                <a:lnTo>
                  <a:pt x="9144000" y="551688"/>
                </a:lnTo>
                <a:lnTo>
                  <a:pt x="9144000" y="0"/>
                </a:lnTo>
                <a:lnTo>
                  <a:pt x="0" y="0"/>
                </a:lnTo>
                <a:lnTo>
                  <a:pt x="0" y="551688"/>
                </a:lnTo>
                <a:close/>
              </a:path>
            </a:pathLst>
          </a:custGeom>
          <a:solidFill>
            <a:srgbClr val="000000"/>
          </a:solidFill>
        </p:spPr>
        <p:txBody>
          <a:bodyPr wrap="square" lIns="0" tIns="0" rIns="0" bIns="0" rtlCol="0"/>
          <a:lstStyle/>
          <a:p>
            <a:endParaRPr sz="2400"/>
          </a:p>
        </p:txBody>
      </p:sp>
      <p:sp>
        <p:nvSpPr>
          <p:cNvPr id="3" name="object 3"/>
          <p:cNvSpPr txBox="1">
            <a:spLocks noGrp="1"/>
          </p:cNvSpPr>
          <p:nvPr>
            <p:ph type="title"/>
          </p:nvPr>
        </p:nvSpPr>
        <p:spPr>
          <a:xfrm>
            <a:off x="916160" y="688303"/>
            <a:ext cx="10559627" cy="574453"/>
          </a:xfrm>
          <a:prstGeom prst="rect">
            <a:avLst/>
          </a:prstGeom>
        </p:spPr>
        <p:txBody>
          <a:bodyPr vert="horz" wrap="square" lIns="0" tIns="0" rIns="0" bIns="0" rtlCol="0" anchor="ctr" anchorCtr="0">
            <a:spAutoFit/>
          </a:bodyPr>
          <a:lstStyle/>
          <a:p>
            <a:pPr marL="16933"/>
            <a:r>
              <a:rPr sz="3733" spc="-7" dirty="0">
                <a:latin typeface="Segoe UI Symbol"/>
                <a:cs typeface="Segoe UI Symbol"/>
              </a:rPr>
              <a:t>➔</a:t>
            </a:r>
            <a:r>
              <a:rPr sz="3733" spc="-713" dirty="0">
                <a:latin typeface="Segoe UI Symbol"/>
                <a:cs typeface="Segoe UI Symbol"/>
              </a:rPr>
              <a:t> </a:t>
            </a:r>
            <a:r>
              <a:rPr spc="-93" dirty="0"/>
              <a:t>Add </a:t>
            </a:r>
            <a:r>
              <a:rPr b="0" spc="-7" dirty="0">
                <a:latin typeface="Calibri Light"/>
                <a:cs typeface="Calibri Light"/>
              </a:rPr>
              <a:t>Start/End </a:t>
            </a:r>
            <a:r>
              <a:rPr b="0" spc="-20" dirty="0">
                <a:latin typeface="Calibri Light"/>
                <a:cs typeface="Calibri Light"/>
              </a:rPr>
              <a:t>Date, </a:t>
            </a:r>
            <a:r>
              <a:rPr b="0" spc="-13" dirty="0">
                <a:latin typeface="Calibri Light"/>
                <a:cs typeface="Calibri Light"/>
              </a:rPr>
              <a:t>Location, </a:t>
            </a:r>
            <a:r>
              <a:rPr b="0" spc="-7" dirty="0">
                <a:latin typeface="Calibri Light"/>
                <a:cs typeface="Calibri Light"/>
              </a:rPr>
              <a:t>Description </a:t>
            </a:r>
            <a:r>
              <a:rPr b="0" dirty="0">
                <a:latin typeface="Calibri Light"/>
                <a:cs typeface="Calibri Light"/>
              </a:rPr>
              <a:t>(short </a:t>
            </a:r>
            <a:r>
              <a:rPr b="0" spc="-7" dirty="0">
                <a:latin typeface="Calibri Light"/>
                <a:cs typeface="Calibri Light"/>
              </a:rPr>
              <a:t>description)</a:t>
            </a:r>
            <a:endParaRPr sz="3733">
              <a:latin typeface="Calibri Light"/>
              <a:cs typeface="Calibri Light"/>
            </a:endParaRPr>
          </a:p>
        </p:txBody>
      </p:sp>
      <p:sp>
        <p:nvSpPr>
          <p:cNvPr id="4" name="object 4"/>
          <p:cNvSpPr/>
          <p:nvPr/>
        </p:nvSpPr>
        <p:spPr>
          <a:xfrm>
            <a:off x="1607311" y="1414220"/>
            <a:ext cx="9217152" cy="5155184"/>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867407" y="1674367"/>
            <a:ext cx="8457184" cy="4395216"/>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1577849" y="2142745"/>
            <a:ext cx="7339753" cy="347980"/>
          </a:xfrm>
          <a:custGeom>
            <a:avLst/>
            <a:gdLst/>
            <a:ahLst/>
            <a:cxnLst/>
            <a:rect l="l" t="t" r="r" b="b"/>
            <a:pathLst>
              <a:path w="5504815" h="260985">
                <a:moveTo>
                  <a:pt x="0" y="260603"/>
                </a:moveTo>
                <a:lnTo>
                  <a:pt x="5504688" y="260603"/>
                </a:lnTo>
                <a:lnTo>
                  <a:pt x="5504688" y="0"/>
                </a:lnTo>
                <a:lnTo>
                  <a:pt x="0" y="0"/>
                </a:lnTo>
                <a:lnTo>
                  <a:pt x="0" y="260603"/>
                </a:lnTo>
                <a:close/>
              </a:path>
            </a:pathLst>
          </a:custGeom>
          <a:ln w="19812">
            <a:solidFill>
              <a:srgbClr val="FF0000"/>
            </a:solidFill>
          </a:ln>
        </p:spPr>
        <p:txBody>
          <a:bodyPr wrap="square" lIns="0" tIns="0" rIns="0" bIns="0" rtlCol="0"/>
          <a:lstStyle/>
          <a:p>
            <a:endParaRPr sz="2400"/>
          </a:p>
        </p:txBody>
      </p:sp>
      <p:sp>
        <p:nvSpPr>
          <p:cNvPr id="7" name="object 7"/>
          <p:cNvSpPr/>
          <p:nvPr/>
        </p:nvSpPr>
        <p:spPr>
          <a:xfrm>
            <a:off x="1577849" y="2616200"/>
            <a:ext cx="7339753" cy="433493"/>
          </a:xfrm>
          <a:custGeom>
            <a:avLst/>
            <a:gdLst/>
            <a:ahLst/>
            <a:cxnLst/>
            <a:rect l="l" t="t" r="r" b="b"/>
            <a:pathLst>
              <a:path w="5504815" h="325119">
                <a:moveTo>
                  <a:pt x="0" y="324612"/>
                </a:moveTo>
                <a:lnTo>
                  <a:pt x="5504688" y="324612"/>
                </a:lnTo>
                <a:lnTo>
                  <a:pt x="5504688" y="0"/>
                </a:lnTo>
                <a:lnTo>
                  <a:pt x="0" y="0"/>
                </a:lnTo>
                <a:lnTo>
                  <a:pt x="0" y="324612"/>
                </a:lnTo>
                <a:close/>
              </a:path>
            </a:pathLst>
          </a:custGeom>
          <a:ln w="19812">
            <a:solidFill>
              <a:srgbClr val="FF0000"/>
            </a:solidFill>
          </a:ln>
        </p:spPr>
        <p:txBody>
          <a:bodyPr wrap="square" lIns="0" tIns="0" rIns="0" bIns="0" rtlCol="0"/>
          <a:lstStyle/>
          <a:p>
            <a:endParaRPr sz="2400"/>
          </a:p>
        </p:txBody>
      </p:sp>
      <p:sp>
        <p:nvSpPr>
          <p:cNvPr id="8" name="object 8"/>
          <p:cNvSpPr/>
          <p:nvPr/>
        </p:nvSpPr>
        <p:spPr>
          <a:xfrm>
            <a:off x="1577849" y="3089657"/>
            <a:ext cx="7339753" cy="339513"/>
          </a:xfrm>
          <a:custGeom>
            <a:avLst/>
            <a:gdLst/>
            <a:ahLst/>
            <a:cxnLst/>
            <a:rect l="l" t="t" r="r" b="b"/>
            <a:pathLst>
              <a:path w="5504815" h="254635">
                <a:moveTo>
                  <a:pt x="0" y="254507"/>
                </a:moveTo>
                <a:lnTo>
                  <a:pt x="5504688" y="254507"/>
                </a:lnTo>
                <a:lnTo>
                  <a:pt x="5504688" y="0"/>
                </a:lnTo>
                <a:lnTo>
                  <a:pt x="0" y="0"/>
                </a:lnTo>
                <a:lnTo>
                  <a:pt x="0" y="254507"/>
                </a:lnTo>
                <a:close/>
              </a:path>
            </a:pathLst>
          </a:custGeom>
          <a:ln w="19812">
            <a:solidFill>
              <a:srgbClr val="FF0000"/>
            </a:solidFill>
          </a:ln>
        </p:spPr>
        <p:txBody>
          <a:bodyPr wrap="square" lIns="0" tIns="0" rIns="0" bIns="0" rtlCol="0"/>
          <a:lstStyle/>
          <a:p>
            <a:endParaRPr sz="2400"/>
          </a:p>
        </p:txBody>
      </p:sp>
      <p:sp>
        <p:nvSpPr>
          <p:cNvPr id="9" name="object 9"/>
          <p:cNvSpPr/>
          <p:nvPr/>
        </p:nvSpPr>
        <p:spPr>
          <a:xfrm>
            <a:off x="1577849" y="3563112"/>
            <a:ext cx="7339753" cy="2696633"/>
          </a:xfrm>
          <a:custGeom>
            <a:avLst/>
            <a:gdLst/>
            <a:ahLst/>
            <a:cxnLst/>
            <a:rect l="l" t="t" r="r" b="b"/>
            <a:pathLst>
              <a:path w="5504815" h="2022475">
                <a:moveTo>
                  <a:pt x="0" y="2022348"/>
                </a:moveTo>
                <a:lnTo>
                  <a:pt x="5504688" y="2022348"/>
                </a:lnTo>
                <a:lnTo>
                  <a:pt x="5504688" y="0"/>
                </a:lnTo>
                <a:lnTo>
                  <a:pt x="0" y="0"/>
                </a:lnTo>
                <a:lnTo>
                  <a:pt x="0" y="2022348"/>
                </a:lnTo>
                <a:close/>
              </a:path>
            </a:pathLst>
          </a:custGeom>
          <a:ln w="19812">
            <a:solidFill>
              <a:srgbClr val="FF0000"/>
            </a:solidFill>
          </a:ln>
        </p:spPr>
        <p:txBody>
          <a:bodyPr wrap="square" lIns="0" tIns="0" rIns="0" bIns="0" rtlCol="0"/>
          <a:lstStyle/>
          <a:p>
            <a:endParaRPr sz="2400"/>
          </a:p>
        </p:txBody>
      </p:sp>
      <p:sp>
        <p:nvSpPr>
          <p:cNvPr id="11" name="灯片编号占位符 10"/>
          <p:cNvSpPr>
            <a:spLocks noGrp="1"/>
          </p:cNvSpPr>
          <p:nvPr>
            <p:ph type="sldNum" sz="quarter" idx="12"/>
          </p:nvPr>
        </p:nvSpPr>
        <p:spPr/>
        <p:txBody>
          <a:bodyPr/>
          <a:lstStyle/>
          <a:p>
            <a:fld id="{49AE70B2-8BF9-45C0-BB95-33D1B9D3A854}" type="slidenum">
              <a:rPr lang="zh-CN" altLang="en-US" smtClean="0"/>
              <a:t>98</a:t>
            </a:fld>
            <a:endParaRPr lang="en-US" altLang="zh-CN"/>
          </a:p>
        </p:txBody>
      </p:sp>
    </p:spTree>
    <p:extLst>
      <p:ext uri="{BB962C8B-B14F-4D97-AF65-F5344CB8AC3E}">
        <p14:creationId xmlns:p14="http://schemas.microsoft.com/office/powerpoint/2010/main" val="18359959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7297" y="1574800"/>
            <a:ext cx="3499273" cy="3332480"/>
          </a:xfrm>
          <a:custGeom>
            <a:avLst/>
            <a:gdLst/>
            <a:ahLst/>
            <a:cxnLst/>
            <a:rect l="l" t="t" r="r" b="b"/>
            <a:pathLst>
              <a:path w="2624455" h="2499360">
                <a:moveTo>
                  <a:pt x="2229739" y="0"/>
                </a:moveTo>
                <a:lnTo>
                  <a:pt x="0" y="0"/>
                </a:lnTo>
                <a:lnTo>
                  <a:pt x="0" y="2499360"/>
                </a:lnTo>
                <a:lnTo>
                  <a:pt x="2229739" y="2499360"/>
                </a:lnTo>
                <a:lnTo>
                  <a:pt x="2624328" y="1249680"/>
                </a:lnTo>
                <a:lnTo>
                  <a:pt x="2229739" y="0"/>
                </a:lnTo>
                <a:close/>
              </a:path>
            </a:pathLst>
          </a:custGeom>
          <a:solidFill>
            <a:srgbClr val="404040"/>
          </a:solidFill>
        </p:spPr>
        <p:txBody>
          <a:bodyPr wrap="square" lIns="0" tIns="0" rIns="0" bIns="0" rtlCol="0"/>
          <a:lstStyle/>
          <a:p>
            <a:endParaRPr sz="2400"/>
          </a:p>
        </p:txBody>
      </p:sp>
      <p:sp>
        <p:nvSpPr>
          <p:cNvPr id="3" name="object 3"/>
          <p:cNvSpPr txBox="1">
            <a:spLocks noGrp="1"/>
          </p:cNvSpPr>
          <p:nvPr>
            <p:ph type="title"/>
          </p:nvPr>
        </p:nvSpPr>
        <p:spPr>
          <a:xfrm>
            <a:off x="1661093" y="2656032"/>
            <a:ext cx="1695873" cy="1077218"/>
          </a:xfrm>
          <a:prstGeom prst="rect">
            <a:avLst/>
          </a:prstGeom>
        </p:spPr>
        <p:txBody>
          <a:bodyPr vert="horz" wrap="square" lIns="0" tIns="0" rIns="0" bIns="0" rtlCol="0" anchor="ctr" anchorCtr="0">
            <a:spAutoFit/>
          </a:bodyPr>
          <a:lstStyle/>
          <a:p>
            <a:pPr marL="16933">
              <a:lnSpc>
                <a:spcPts val="4272"/>
              </a:lnSpc>
            </a:pPr>
            <a:r>
              <a:rPr sz="3733" spc="-7" dirty="0">
                <a:latin typeface="Segoe UI Symbol"/>
                <a:cs typeface="Segoe UI Symbol"/>
              </a:rPr>
              <a:t>➔</a:t>
            </a:r>
            <a:r>
              <a:rPr sz="3733" spc="-600" dirty="0">
                <a:latin typeface="Segoe UI Symbol"/>
                <a:cs typeface="Segoe UI Symbol"/>
              </a:rPr>
              <a:t> </a:t>
            </a:r>
            <a:r>
              <a:rPr sz="3600" spc="-107" dirty="0"/>
              <a:t>Add</a:t>
            </a:r>
            <a:endParaRPr sz="3600">
              <a:latin typeface="Segoe UI Symbol"/>
              <a:cs typeface="Segoe UI Symbol"/>
            </a:endParaRPr>
          </a:p>
          <a:p>
            <a:pPr marL="294631">
              <a:lnSpc>
                <a:spcPts val="4113"/>
              </a:lnSpc>
            </a:pPr>
            <a:r>
              <a:rPr sz="3600" b="0" spc="-7" dirty="0">
                <a:latin typeface="Calibri Light"/>
                <a:cs typeface="Calibri Light"/>
              </a:rPr>
              <a:t>A</a:t>
            </a:r>
            <a:r>
              <a:rPr sz="3600" b="0" spc="-40" dirty="0">
                <a:latin typeface="Calibri Light"/>
                <a:cs typeface="Calibri Light"/>
              </a:rPr>
              <a:t>g</a:t>
            </a:r>
            <a:r>
              <a:rPr sz="3600" b="0" spc="-7" dirty="0">
                <a:latin typeface="Calibri Light"/>
                <a:cs typeface="Calibri Light"/>
              </a:rPr>
              <a:t>enda</a:t>
            </a:r>
            <a:endParaRPr sz="3600">
              <a:latin typeface="Calibri Light"/>
              <a:cs typeface="Calibri Light"/>
            </a:endParaRPr>
          </a:p>
        </p:txBody>
      </p:sp>
      <p:sp>
        <p:nvSpPr>
          <p:cNvPr id="4" name="object 4"/>
          <p:cNvSpPr/>
          <p:nvPr/>
        </p:nvSpPr>
        <p:spPr>
          <a:xfrm>
            <a:off x="4300762" y="1218565"/>
            <a:ext cx="7975430" cy="4298696"/>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4331233" y="2192443"/>
            <a:ext cx="5706533" cy="2097193"/>
          </a:xfrm>
          <a:custGeom>
            <a:avLst/>
            <a:gdLst/>
            <a:ahLst/>
            <a:cxnLst/>
            <a:rect l="l" t="t" r="r" b="b"/>
            <a:pathLst>
              <a:path w="4279900" h="1572895">
                <a:moveTo>
                  <a:pt x="0" y="1572767"/>
                </a:moveTo>
                <a:lnTo>
                  <a:pt x="4279392" y="1572767"/>
                </a:lnTo>
                <a:lnTo>
                  <a:pt x="4279392" y="0"/>
                </a:lnTo>
                <a:lnTo>
                  <a:pt x="0" y="0"/>
                </a:lnTo>
                <a:lnTo>
                  <a:pt x="0" y="1572767"/>
                </a:lnTo>
                <a:close/>
              </a:path>
            </a:pathLst>
          </a:custGeom>
          <a:ln w="19812">
            <a:solidFill>
              <a:srgbClr val="FF0000"/>
            </a:solidFill>
          </a:ln>
        </p:spPr>
        <p:txBody>
          <a:bodyPr wrap="square" lIns="0" tIns="0" rIns="0" bIns="0" rtlCol="0"/>
          <a:lstStyle/>
          <a:p>
            <a:endParaRPr sz="2400"/>
          </a:p>
        </p:txBody>
      </p:sp>
      <p:sp>
        <p:nvSpPr>
          <p:cNvPr id="7" name="灯片编号占位符 6"/>
          <p:cNvSpPr>
            <a:spLocks noGrp="1"/>
          </p:cNvSpPr>
          <p:nvPr>
            <p:ph type="sldNum" sz="quarter" idx="12"/>
          </p:nvPr>
        </p:nvSpPr>
        <p:spPr/>
        <p:txBody>
          <a:bodyPr/>
          <a:lstStyle/>
          <a:p>
            <a:fld id="{49AE70B2-8BF9-45C0-BB95-33D1B9D3A854}" type="slidenum">
              <a:rPr lang="zh-CN" altLang="en-US" smtClean="0"/>
              <a:t>99</a:t>
            </a:fld>
            <a:endParaRPr lang="en-US" altLang="zh-CN"/>
          </a:p>
        </p:txBody>
      </p:sp>
    </p:spTree>
    <p:extLst>
      <p:ext uri="{BB962C8B-B14F-4D97-AF65-F5344CB8AC3E}">
        <p14:creationId xmlns:p14="http://schemas.microsoft.com/office/powerpoint/2010/main" val="514339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GRiYzkwMTIzOTA2YTkxZWZjZjY0NDdkODYyYzJlMTI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3476</Words>
  <Application>Microsoft Office PowerPoint</Application>
  <PresentationFormat>宽屏</PresentationFormat>
  <Paragraphs>832</Paragraphs>
  <Slides>113</Slides>
  <Notes>9</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113</vt:i4>
      </vt:variant>
    </vt:vector>
  </HeadingPairs>
  <TitlesOfParts>
    <vt:vector size="129" baseType="lpstr">
      <vt:lpstr>굴림</vt:lpstr>
      <vt:lpstr>Source Sans Pro</vt:lpstr>
      <vt:lpstr>方正黑体简体</vt:lpstr>
      <vt:lpstr>宋体</vt:lpstr>
      <vt:lpstr>微软雅黑</vt:lpstr>
      <vt:lpstr>Arial</vt:lpstr>
      <vt:lpstr>Arial Bold</vt:lpstr>
      <vt:lpstr>Calibri</vt:lpstr>
      <vt:lpstr>Calibri Light</vt:lpstr>
      <vt:lpstr>Courier New</vt:lpstr>
      <vt:lpstr>Lucida Sans Unicode</vt:lpstr>
      <vt:lpstr>Segoe UI Symbol</vt:lpstr>
      <vt:lpstr>Times New Roman</vt:lpstr>
      <vt:lpstr>Verdana</vt:lpstr>
      <vt:lpstr>Wingdings</vt:lpstr>
      <vt:lpstr>Office 主题​​</vt:lpstr>
      <vt:lpstr>Coordination Committee 2022-2025 Kick-Off Meeting </vt:lpstr>
      <vt:lpstr>Objectives of CC Kick-off Meeting</vt:lpstr>
      <vt:lpstr>Agenda</vt:lpstr>
      <vt:lpstr>Welcome by IGU President</vt:lpstr>
      <vt:lpstr>Self Introduction of Each Chair</vt:lpstr>
      <vt:lpstr>Chairs of Committees</vt:lpstr>
      <vt:lpstr>Current and Long-Term Tasks</vt:lpstr>
      <vt:lpstr>Member Recruitment for Committees and TFs</vt:lpstr>
      <vt:lpstr>Tasks to be Fulfilled Before CC Meeting in Peru</vt:lpstr>
      <vt:lpstr>Multi-Tiered External Relations</vt:lpstr>
      <vt:lpstr>Research Fields of Committees</vt:lpstr>
      <vt:lpstr>Common Topics and Leading Committees/TFs</vt:lpstr>
      <vt:lpstr>Long-Term Tasks</vt:lpstr>
      <vt:lpstr>Messages from CC for a Successful Triennium</vt:lpstr>
      <vt:lpstr>Messages from CC for a Successful Triennium</vt:lpstr>
      <vt:lpstr>Updated Information of CC</vt:lpstr>
      <vt:lpstr>IGU Organisation Chart 2022-2025</vt:lpstr>
      <vt:lpstr>IGU Secretariat</vt:lpstr>
      <vt:lpstr>CC China Office 2022-2025</vt:lpstr>
      <vt:lpstr>Key Actions in the Triennium</vt:lpstr>
      <vt:lpstr>Schedule of IGU Meetings 2022-2025       </vt:lpstr>
      <vt:lpstr>Flagship Events</vt:lpstr>
      <vt:lpstr>PowerPoint 演示文稿</vt:lpstr>
      <vt:lpstr>PowerPoint 演示文稿</vt:lpstr>
      <vt:lpstr>PowerPoint 演示文稿</vt:lpstr>
      <vt:lpstr>Introduction to IGU Members Portal</vt:lpstr>
      <vt:lpstr>To share a general view of Members Portal - Collaboration Hub and the role of the Admin of each group (Committees and Task Forces).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Timeline</vt:lpstr>
      <vt:lpstr>Introduction to SCOA</vt:lpstr>
      <vt:lpstr>PowerPoint 演示文稿</vt:lpstr>
      <vt:lpstr>Where does the COAP fit in?</vt:lpstr>
      <vt:lpstr>PowerPoint 演示文稿</vt:lpstr>
      <vt:lpstr>Strategic Communications Key Outputs</vt:lpstr>
      <vt:lpstr>Flagship Reports and External Comms Milestones</vt:lpstr>
      <vt:lpstr>Work Progress of Renewable Gasses Database Report </vt:lpstr>
      <vt:lpstr>RGDR Intro</vt:lpstr>
      <vt:lpstr>RGDR Plan</vt:lpstr>
      <vt:lpstr>Work Progress of World LNG Report</vt:lpstr>
      <vt:lpstr>We are</vt:lpstr>
      <vt:lpstr>Our Plan</vt:lpstr>
      <vt:lpstr>Our Plan</vt:lpstr>
      <vt:lpstr>Timetable</vt:lpstr>
      <vt:lpstr>Other Issues to Discuss</vt:lpstr>
      <vt:lpstr>CC Meeting and Council Meeting in Peru  </vt:lpstr>
      <vt:lpstr>THANK YOU</vt:lpstr>
      <vt:lpstr>Annex: Role of ADMIN-  Training Session Overview  </vt:lpstr>
      <vt:lpstr>PowerPoint 演示文稿</vt:lpstr>
      <vt:lpstr>➔ Access the www.igu.org site</vt:lpstr>
      <vt:lpstr>➔ Click Account Login on the top-right utility navigation</vt:lpstr>
      <vt:lpstr>➔ Login to  your IGU  Account</vt:lpstr>
      <vt:lpstr>PowerPoint 演示文稿</vt:lpstr>
      <vt:lpstr>➔ On the dropdown, click Visit Admin Dashboard</vt:lpstr>
      <vt:lpstr>This will lead  you to the  Admin  Dashboard  (CMS)</vt:lpstr>
      <vt:lpstr>CONTENT  MANAGEMENT</vt:lpstr>
      <vt:lpstr>PowerPoint 演示文稿</vt:lpstr>
      <vt:lpstr>PowerPoint 演示文稿</vt:lpstr>
      <vt:lpstr>➔ On the sidebar, click on Groups</vt:lpstr>
      <vt:lpstr>➔ Click on your  Group  name</vt:lpstr>
      <vt:lpstr>➔ Edit your Group information (Group admin, year, visibility)</vt:lpstr>
      <vt:lpstr>➔ Click  update,  once  done</vt:lpstr>
      <vt:lpstr>PowerPoint 演示文稿</vt:lpstr>
      <vt:lpstr>➔ Edit your Group description</vt:lpstr>
      <vt:lpstr>➔ Add/update your Group focuses</vt:lpstr>
      <vt:lpstr>➔ Click  update,  once  done</vt:lpstr>
      <vt:lpstr>ADD  MESSAGE  BOARD</vt:lpstr>
      <vt:lpstr>➔ Click on Add Row</vt:lpstr>
      <vt:lpstr>➔ Edit title, text,  publish  date</vt:lpstr>
      <vt:lpstr>➔ Click  update,  once  done</vt:lpstr>
      <vt:lpstr>PowerPoint 演示文稿</vt:lpstr>
      <vt:lpstr>➔ Click on Add Row</vt:lpstr>
      <vt:lpstr>➔ Click on Add File</vt:lpstr>
      <vt:lpstr>➔ Upload your file</vt:lpstr>
      <vt:lpstr>➔ Edit Title and click Select</vt:lpstr>
      <vt:lpstr>➔ Click  update,  once  done</vt:lpstr>
      <vt:lpstr>GROUP  MEMBER  APPROVAL</vt:lpstr>
      <vt:lpstr>➔ On the sidebar, click on Manage Group Members</vt:lpstr>
      <vt:lpstr>➔ Click on your  Group  name</vt:lpstr>
      <vt:lpstr>There are two  ways to approve  a member  requesting to  join your group</vt:lpstr>
      <vt:lpstr>Group Member Approval </vt:lpstr>
      <vt:lpstr>Group Member Approval</vt:lpstr>
      <vt:lpstr>Group Member Approval</vt:lpstr>
      <vt:lpstr>Group Member Approval</vt:lpstr>
      <vt:lpstr>Group Member Approval</vt:lpstr>
      <vt:lpstr>Group Member Approval</vt:lpstr>
      <vt:lpstr>Group Member Approval</vt:lpstr>
      <vt:lpstr>➔ If member is not allowed to join, click Deny</vt:lpstr>
      <vt:lpstr>PowerPoint 演示文稿</vt:lpstr>
      <vt:lpstr>➔ On the sidebar, click on Groups</vt:lpstr>
      <vt:lpstr>➔ Click Add New for  new  meetings</vt:lpstr>
      <vt:lpstr>➔ Add Title (Meeting title)</vt:lpstr>
      <vt:lpstr>➔ Add Start/End Date, Location, Description (short description)</vt:lpstr>
      <vt:lpstr>➔ Add Agenda</vt:lpstr>
      <vt:lpstr>➔ Click Add Row  for Body  Content</vt:lpstr>
      <vt:lpstr>PowerPoint 演示文稿</vt:lpstr>
      <vt:lpstr>➔ Add Registration link for third-party registration</vt:lpstr>
      <vt:lpstr>PowerPoint 演示文稿</vt:lpstr>
      <vt:lpstr>➔ Add Downloadable  Resources</vt:lpstr>
      <vt:lpstr>➔ Add</vt:lpstr>
      <vt:lpstr>➔ Click Publish</vt:lpstr>
      <vt:lpstr>ADDING  DOWNLOADABLE  RESOURCES</vt:lpstr>
      <vt:lpstr>➔ Drop/uploa  d your file</vt:lpstr>
      <vt:lpstr>➔ Click on Add File</vt:lpstr>
      <vt:lpstr>➔ Edit Title  and click  Select</vt:lpstr>
      <vt:lpstr>GOING BACK  TO THE  MEMBERS  PORTAL</vt:lpstr>
      <vt:lpstr>➔ Click on  Profile to go  back to the  Members Portal</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Microsoft 帐户</cp:lastModifiedBy>
  <cp:revision>755</cp:revision>
  <dcterms:created xsi:type="dcterms:W3CDTF">2019-06-19T02:08:00Z</dcterms:created>
  <dcterms:modified xsi:type="dcterms:W3CDTF">2022-07-20T01:11:03Z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2052-11.8.2.10393</vt:lpwstr>
  </property>
  <property fmtid="{D5CDD505-2E9C-101B-9397-08002B2CF9AE}" pid="3" name="ICV">
    <vt:lpwstr>46A91C6856994544BA653F461CBF0769</vt:lpwstr>
  </property>
</Properties>
</file>