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sldIdLst>
    <p:sldId id="399" r:id="rId2"/>
    <p:sldId id="344" r:id="rId3"/>
    <p:sldId id="398" r:id="rId4"/>
    <p:sldId id="300" r:id="rId5"/>
    <p:sldId id="407" r:id="rId6"/>
    <p:sldId id="408" r:id="rId7"/>
    <p:sldId id="409" r:id="rId8"/>
    <p:sldId id="410" r:id="rId9"/>
    <p:sldId id="412" r:id="rId10"/>
    <p:sldId id="411" r:id="rId11"/>
    <p:sldId id="406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92" y="192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209925" y="1770253"/>
            <a:ext cx="5772150" cy="2480564"/>
          </a:xfrm>
        </p:spPr>
        <p:txBody>
          <a:bodyPr>
            <a:noAutofit/>
          </a:bodyPr>
          <a:lstStyle/>
          <a:p>
            <a:pPr algn="ctr"/>
            <a:br>
              <a:rPr lang="en-US" b="0" i="0" u="none" strike="noStrike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  <a:t>Carbon neutrality TF</a:t>
            </a: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r>
              <a:rPr lang="en-US" sz="2400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  <a:t>Meeting n°3</a:t>
            </a: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endParaRPr lang="en-US" altLang="ko-KR" dirty="0">
              <a:ea typeface="微软雅黑" panose="020B0503020204020204" charset="-122"/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5086984" y="4832350"/>
            <a:ext cx="2069719" cy="421005"/>
          </a:xfrm>
        </p:spPr>
        <p:txBody>
          <a:bodyPr/>
          <a:lstStyle/>
          <a:p>
            <a:r>
              <a:rPr lang="en-US" altLang="zh-CN" dirty="0"/>
              <a:t>2023.03.21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59AFBC-77CF-FA56-0A8E-9FE19AFC3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forward</a:t>
            </a:r>
            <a:r>
              <a:rPr lang="fr-FR" dirty="0"/>
              <a:t> for the CNTF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0DE0F9-6C6B-5278-8F0A-70730EA49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D34E72-7178-1BD0-3269-3BCBD823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394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联系 1"/>
          <p:cNvSpPr/>
          <p:nvPr userDrawn="1"/>
        </p:nvSpPr>
        <p:spPr>
          <a:xfrm>
            <a:off x="2767521" y="80772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 userDrawn="1"/>
        </p:nvSpPr>
        <p:spPr>
          <a:xfrm>
            <a:off x="2767521" y="254508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946708" y="92392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1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2767521" y="428244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 userDrawn="1"/>
        </p:nvSpPr>
        <p:spPr>
          <a:xfrm>
            <a:off x="2767521" y="341376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 userDrawn="1"/>
        </p:nvSpPr>
        <p:spPr>
          <a:xfrm>
            <a:off x="2767521" y="167640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9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946708" y="179197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2</a:t>
            </a:r>
          </a:p>
        </p:txBody>
      </p:sp>
      <p:sp>
        <p:nvSpPr>
          <p:cNvPr id="22" name="文本占位符 19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947343" y="266001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3</a:t>
            </a:r>
          </a:p>
        </p:txBody>
      </p:sp>
      <p:sp>
        <p:nvSpPr>
          <p:cNvPr id="24" name="文本占位符 19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2946708" y="352806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4</a:t>
            </a:r>
          </a:p>
        </p:txBody>
      </p:sp>
      <p:sp>
        <p:nvSpPr>
          <p:cNvPr id="25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2946708" y="439610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 dirty="0">
                <a:solidFill>
                  <a:schemeClr val="bg1"/>
                </a:solidFill>
                <a:uFillTx/>
              </a:rPr>
              <a:t>5</a:t>
            </a:r>
          </a:p>
        </p:txBody>
      </p:sp>
      <p:sp>
        <p:nvSpPr>
          <p:cNvPr id="26" name="文本占位符 19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2946708" y="526415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US" altLang="zh-CN" spc="0" dirty="0">
              <a:solidFill>
                <a:schemeClr val="bg1"/>
              </a:solidFill>
              <a:uFillTx/>
            </a:endParaRPr>
          </a:p>
        </p:txBody>
      </p:sp>
      <p:sp>
        <p:nvSpPr>
          <p:cNvPr id="21" name="文本占位符 19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4000190" y="766732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3200" b="1" spc="100" dirty="0">
                <a:solidFill>
                  <a:srgbClr val="0066B3"/>
                </a:solidFill>
                <a:latin typeface="微软雅黑 (标题)"/>
                <a:sym typeface="+mn-ea"/>
              </a:rPr>
              <a:t>Introduction of the meeting</a:t>
            </a:r>
          </a:p>
        </p:txBody>
      </p:sp>
      <p:sp>
        <p:nvSpPr>
          <p:cNvPr id="23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000195" y="1693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29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000190" y="2488988"/>
            <a:ext cx="6624163" cy="89102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30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4055412" y="3407664"/>
            <a:ext cx="7734610" cy="86155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31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4000190" y="1749052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Appointment of the TF Secretary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2" name="文本占位符 14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4000190" y="4324512"/>
            <a:ext cx="6624163" cy="93963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half" idx="22"/>
          </p:nvPr>
        </p:nvSpPr>
        <p:spPr>
          <a:xfrm>
            <a:off x="2965618" y="5278755"/>
            <a:ext cx="343535" cy="46926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" name="文本占位符 14">
            <a:extLst>
              <a:ext uri="{FF2B5EF4-FFF2-40B4-BE49-F238E27FC236}">
                <a16:creationId xmlns:a16="http://schemas.microsoft.com/office/drawing/2014/main" id="{70A6CD71-0A77-EAF1-D488-FFFF2DAE323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>
          <a:xfrm>
            <a:off x="4000189" y="2698184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55000" lnSpcReduction="200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Feedback of the joint meeting hold the 19</a:t>
            </a:r>
            <a:r>
              <a:rPr lang="en-GB" altLang="zh-CN" sz="3200" baseline="30000" dirty="0">
                <a:latin typeface="微软雅黑 (标题)"/>
                <a:sym typeface="+mn-ea"/>
              </a:rPr>
              <a:t>th</a:t>
            </a:r>
            <a:r>
              <a:rPr lang="en-GB" altLang="zh-CN" sz="3200" dirty="0">
                <a:latin typeface="微软雅黑 (标题)"/>
                <a:sym typeface="+mn-ea"/>
              </a:rPr>
              <a:t> of January and of the joint chair meeting which followed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9" name="文本占位符 14">
            <a:extLst>
              <a:ext uri="{FF2B5EF4-FFF2-40B4-BE49-F238E27FC236}">
                <a16:creationId xmlns:a16="http://schemas.microsoft.com/office/drawing/2014/main" id="{E3F224B9-7FD4-6E71-8855-8C5177BDE012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>
          <a:xfrm>
            <a:off x="4055412" y="3448685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Follow up of these meetings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10" name="文本占位符 14">
            <a:extLst>
              <a:ext uri="{FF2B5EF4-FFF2-40B4-BE49-F238E27FC236}">
                <a16:creationId xmlns:a16="http://schemas.microsoft.com/office/drawing/2014/main" id="{D53550A2-F50A-D34B-486F-0D4FF7EFA394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4055412" y="4437986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85000" lnSpcReduction="100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Preparation of </a:t>
            </a:r>
            <a:r>
              <a:rPr lang="en-GB" altLang="zh-CN" sz="3200" dirty="0" err="1">
                <a:latin typeface="微软雅黑 (标题)"/>
                <a:sym typeface="+mn-ea"/>
              </a:rPr>
              <a:t>Bruxelles</a:t>
            </a:r>
            <a:r>
              <a:rPr lang="en-GB" altLang="zh-CN" sz="3200" dirty="0">
                <a:latin typeface="微软雅黑 (标题)"/>
                <a:sym typeface="+mn-ea"/>
              </a:rPr>
              <a:t> CC meeting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11" name="文本占位符 14">
            <a:extLst>
              <a:ext uri="{FF2B5EF4-FFF2-40B4-BE49-F238E27FC236}">
                <a16:creationId xmlns:a16="http://schemas.microsoft.com/office/drawing/2014/main" id="{6A528AD5-C411-15CD-F151-8862D2D0E74A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>
          <a:xfrm>
            <a:off x="4055412" y="5218475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NGIF Initiative (tbc)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12" name="流程图: 联系 4">
            <a:extLst>
              <a:ext uri="{FF2B5EF4-FFF2-40B4-BE49-F238E27FC236}">
                <a16:creationId xmlns:a16="http://schemas.microsoft.com/office/drawing/2014/main" id="{30F7F393-A7D6-E103-0E1B-020384241222}"/>
              </a:ext>
            </a:extLst>
          </p:cNvPr>
          <p:cNvSpPr/>
          <p:nvPr/>
        </p:nvSpPr>
        <p:spPr>
          <a:xfrm>
            <a:off x="2810363" y="5145913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占位符 19">
            <a:extLst>
              <a:ext uri="{FF2B5EF4-FFF2-40B4-BE49-F238E27FC236}">
                <a16:creationId xmlns:a16="http://schemas.microsoft.com/office/drawing/2014/main" id="{07456B4E-763C-460C-E35D-B7F8A43104A8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>
          <a:xfrm>
            <a:off x="2989550" y="5259578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 dirty="0">
                <a:solidFill>
                  <a:schemeClr val="bg1"/>
                </a:solidFill>
              </a:rPr>
              <a:t>6</a:t>
            </a:r>
            <a:endParaRPr lang="en-US" altLang="zh-CN" spc="0" dirty="0">
              <a:solidFill>
                <a:schemeClr val="bg1"/>
              </a:solidFill>
              <a:uFillTx/>
            </a:endParaRPr>
          </a:p>
        </p:txBody>
      </p:sp>
      <p:sp>
        <p:nvSpPr>
          <p:cNvPr id="16" name="流程图: 联系 4">
            <a:extLst>
              <a:ext uri="{FF2B5EF4-FFF2-40B4-BE49-F238E27FC236}">
                <a16:creationId xmlns:a16="http://schemas.microsoft.com/office/drawing/2014/main" id="{AD97B3AB-F5A3-AFBD-E394-E507AFDA0875}"/>
              </a:ext>
            </a:extLst>
          </p:cNvPr>
          <p:cNvSpPr/>
          <p:nvPr/>
        </p:nvSpPr>
        <p:spPr>
          <a:xfrm>
            <a:off x="2810363" y="5999607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占位符 19">
            <a:extLst>
              <a:ext uri="{FF2B5EF4-FFF2-40B4-BE49-F238E27FC236}">
                <a16:creationId xmlns:a16="http://schemas.microsoft.com/office/drawing/2014/main" id="{0B37F965-5568-58AC-05AD-349F3050A07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>
          <a:xfrm>
            <a:off x="2989550" y="6113272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 dirty="0">
                <a:solidFill>
                  <a:schemeClr val="bg1"/>
                </a:solidFill>
              </a:rPr>
              <a:t>7</a:t>
            </a:r>
            <a:endParaRPr lang="en-US" altLang="zh-CN" spc="0" dirty="0">
              <a:solidFill>
                <a:schemeClr val="bg1"/>
              </a:solidFill>
              <a:uFillTx/>
            </a:endParaRPr>
          </a:p>
        </p:txBody>
      </p:sp>
      <p:sp>
        <p:nvSpPr>
          <p:cNvPr id="20" name="文本占位符 14">
            <a:extLst>
              <a:ext uri="{FF2B5EF4-FFF2-40B4-BE49-F238E27FC236}">
                <a16:creationId xmlns:a16="http://schemas.microsoft.com/office/drawing/2014/main" id="{4307EA7D-FF45-A927-1126-862EB39F9EEE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>
          <a:xfrm>
            <a:off x="4104180" y="6035484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Way forward for the CNTF</a:t>
            </a:r>
            <a:endParaRPr lang="en-GB" altLang="zh-CN" sz="3200" dirty="0">
              <a:latin typeface="微软雅黑 (标题)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06476" y="907763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2400" b="1" spc="100" dirty="0">
                <a:solidFill>
                  <a:srgbClr val="0066B3"/>
                </a:solidFill>
                <a:latin typeface="微软雅黑 (标题)"/>
              </a:rPr>
              <a:t>1. JML</a:t>
            </a:r>
            <a:endParaRPr lang="en-GB" altLang="zh-CN" sz="2400" b="1" spc="100" dirty="0">
              <a:solidFill>
                <a:srgbClr val="0066B3"/>
              </a:solidFill>
              <a:latin typeface="微软雅黑 (标题)"/>
              <a:sym typeface="+mn-ea"/>
            </a:endParaRPr>
          </a:p>
        </p:txBody>
      </p:sp>
      <p:sp>
        <p:nvSpPr>
          <p:cNvPr id="9" name="文本占位符 1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6470" y="1563943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2. </a:t>
            </a:r>
            <a:r>
              <a:rPr lang="en-GB" altLang="zh-CN" dirty="0">
                <a:latin typeface="微软雅黑 (标题)"/>
                <a:sym typeface="+mn-ea"/>
              </a:rPr>
              <a:t>JML + Volunteer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6" name="文本占位符 14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1006475" y="5499735"/>
            <a:ext cx="4830132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endParaRPr lang="en-GB" altLang="zh-CN" dirty="0">
              <a:latin typeface="微软雅黑 (标题)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884255" y="6324600"/>
            <a:ext cx="2172970" cy="316865"/>
          </a:xfrm>
        </p:spPr>
        <p:txBody>
          <a:bodyPr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3</a:t>
            </a:fld>
            <a:endParaRPr lang="en-US" altLang="zh-CN" dirty="0"/>
          </a:p>
        </p:txBody>
      </p:sp>
      <p:sp>
        <p:nvSpPr>
          <p:cNvPr id="10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3929380" y="309245"/>
            <a:ext cx="2843530" cy="543560"/>
          </a:xfrm>
          <a:prstGeom prst="rect">
            <a:avLst/>
          </a:prstGeom>
        </p:spPr>
        <p:txBody>
          <a:bodyPr vert="horz" lIns="90000" tIns="46800" rIns="90000" bIns="46800" rtlCol="0" anchor="ctr"/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 algn="l" fontAlgn="auto"/>
            <a:r>
              <a:rPr lang="en-GB" altLang="zh-CN" dirty="0">
                <a:latin typeface="微软雅黑 (标题)"/>
              </a:rPr>
              <a:t>Moderated by </a:t>
            </a:r>
          </a:p>
        </p:txBody>
      </p:sp>
      <p:sp>
        <p:nvSpPr>
          <p:cNvPr id="15" name="文本占位符 14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1006470" y="2055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3. </a:t>
            </a:r>
            <a:r>
              <a:rPr lang="en-GB" altLang="zh-CN" dirty="0">
                <a:latin typeface="微软雅黑 (标题)"/>
                <a:sym typeface="+mn-ea"/>
              </a:rPr>
              <a:t>All participants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6" name="文本占位符 14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1006470" y="2629751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4. All participants</a:t>
            </a:r>
          </a:p>
        </p:txBody>
      </p:sp>
      <p:sp>
        <p:nvSpPr>
          <p:cNvPr id="17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1006471" y="3777743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18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1006470" y="3203747"/>
            <a:ext cx="1017905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5. </a:t>
            </a:r>
            <a:r>
              <a:rPr lang="en-GB" altLang="zh-CN" dirty="0">
                <a:latin typeface="微软雅黑 (标题)"/>
                <a:sym typeface="+mn-ea"/>
              </a:rPr>
              <a:t>All participants 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9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1006471" y="4351739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22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1006473" y="492573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2" name="文本占位符 14">
            <a:extLst>
              <a:ext uri="{FF2B5EF4-FFF2-40B4-BE49-F238E27FC236}">
                <a16:creationId xmlns:a16="http://schemas.microsoft.com/office/drawing/2014/main" id="{BD94F564-F1AB-8554-77A1-CEFC632C09E1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1006469" y="3766318"/>
            <a:ext cx="1017905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6. </a:t>
            </a:r>
            <a:r>
              <a:rPr lang="en-GB" altLang="zh-CN" dirty="0">
                <a:latin typeface="微软雅黑 (标题)"/>
                <a:sym typeface="+mn-ea"/>
              </a:rPr>
              <a:t>John Adams (tbc) 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3" name="文本占位符 14">
            <a:extLst>
              <a:ext uri="{FF2B5EF4-FFF2-40B4-BE49-F238E27FC236}">
                <a16:creationId xmlns:a16="http://schemas.microsoft.com/office/drawing/2014/main" id="{A391EBF3-CD2B-9847-E5FA-8BE0D261E2E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>
          <a:xfrm>
            <a:off x="1006469" y="4299968"/>
            <a:ext cx="1017905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7. </a:t>
            </a:r>
            <a:r>
              <a:rPr lang="en-GB" altLang="zh-CN" dirty="0">
                <a:latin typeface="微软雅黑 (标题)"/>
                <a:sym typeface="+mn-ea"/>
              </a:rPr>
              <a:t>JML</a:t>
            </a:r>
            <a:endParaRPr lang="en-GB" altLang="zh-CN" dirty="0">
              <a:latin typeface="微软雅黑 (标题)"/>
            </a:endParaRPr>
          </a:p>
        </p:txBody>
      </p:sp>
    </p:spTree>
    <p:extLst>
      <p:ext uri="{BB962C8B-B14F-4D97-AF65-F5344CB8AC3E}">
        <p14:creationId xmlns:p14="http://schemas.microsoft.com/office/powerpoint/2010/main" val="36872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993817" y="2401252"/>
            <a:ext cx="8381365" cy="611505"/>
          </a:xfrm>
        </p:spPr>
        <p:txBody>
          <a:bodyPr/>
          <a:lstStyle/>
          <a:p>
            <a:r>
              <a:rPr lang="en-US" altLang="ko-KR" dirty="0">
                <a:ea typeface="微软雅黑" panose="020B0503020204020204" charset="-122"/>
                <a:sym typeface="+mn-ea"/>
              </a:rPr>
              <a:t>Introduction of the new meeting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1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2203F-C771-FB56-5239-8F3A1A3AD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Appointment</a:t>
            </a:r>
            <a:r>
              <a:rPr lang="fr-FR" dirty="0"/>
              <a:t> of the TF </a:t>
            </a:r>
            <a:r>
              <a:rPr lang="fr-FR" dirty="0" err="1"/>
              <a:t>Secretary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93CB22-EC3B-A6FF-974E-6EDF15F9C5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A3C7B7-6287-C09C-00AC-2F8780F1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18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4889E-93F6-288F-BE8D-9397F0805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80" y="2296541"/>
            <a:ext cx="8381365" cy="1241933"/>
          </a:xfrm>
        </p:spPr>
        <p:txBody>
          <a:bodyPr/>
          <a:lstStyle/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Feedback of the joint meeting hold the 19</a:t>
            </a:r>
            <a:r>
              <a:rPr lang="en-GB" altLang="zh-CN" sz="3200" baseline="30000" dirty="0">
                <a:latin typeface="微软雅黑 (标题)"/>
                <a:sym typeface="+mn-ea"/>
              </a:rPr>
              <a:t>th</a:t>
            </a:r>
            <a:r>
              <a:rPr lang="en-GB" altLang="zh-CN" sz="3200" dirty="0">
                <a:latin typeface="微软雅黑 (标题)"/>
                <a:sym typeface="+mn-ea"/>
              </a:rPr>
              <a:t> of January and of the joint chair meeting which followed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A0961-4559-AA5D-57B5-333F2FB12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0FB632-A276-0A5F-163E-390E893D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6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11B6C-93A5-D37C-457E-C2F0EFF46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Follow up of these meetings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E0AF4A-60FD-DC5F-08FC-6C85D6D50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93A8E1-2F4D-1459-8AD6-9C381779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5F363-B177-1076-94CB-0DAA3B877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Preparation of </a:t>
            </a:r>
            <a:r>
              <a:rPr lang="en-GB" altLang="zh-CN" sz="3200" dirty="0" err="1">
                <a:latin typeface="微软雅黑 (标题)"/>
                <a:sym typeface="+mn-ea"/>
              </a:rPr>
              <a:t>Bruxelles</a:t>
            </a:r>
            <a:r>
              <a:rPr lang="en-GB" altLang="zh-CN" sz="3200" dirty="0">
                <a:latin typeface="微软雅黑 (标题)"/>
                <a:sym typeface="+mn-ea"/>
              </a:rPr>
              <a:t> CC meeting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328578-4AD4-2598-1B86-22E4DE489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2D9576-A919-C5E9-5F2C-B4CFD4E0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988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5CE8E-FB23-14DD-5353-0517A26BC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NGIF Initiative (</a:t>
            </a:r>
            <a:r>
              <a:rPr lang="fr-FR" dirty="0" err="1"/>
              <a:t>tbc</a:t>
            </a:r>
            <a:r>
              <a:rPr lang="fr-FR" dirty="0"/>
              <a:t>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BA6202-CB5D-DC2E-CE0D-2DB339473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C517AB-1D7C-33C5-F2FE-2DD25200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63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161</Words>
  <Application>Microsoft Macintosh PowerPoint</Application>
  <PresentationFormat>Grand écran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微软雅黑</vt:lpstr>
      <vt:lpstr>Arial</vt:lpstr>
      <vt:lpstr>Calibri</vt:lpstr>
      <vt:lpstr>Wingdings</vt:lpstr>
      <vt:lpstr>微软雅黑 (标题)</vt:lpstr>
      <vt:lpstr>微软雅黑（标题）</vt:lpstr>
      <vt:lpstr>Office 主题​​</vt:lpstr>
      <vt:lpstr> Carbon neutrality TF Meeting n°3 </vt:lpstr>
      <vt:lpstr>Présentation PowerPoint</vt:lpstr>
      <vt:lpstr>Présentation PowerPoint</vt:lpstr>
      <vt:lpstr>Introduction of the new meeting</vt:lpstr>
      <vt:lpstr>Appointment of the TF Secretary</vt:lpstr>
      <vt:lpstr>Feedback of the joint meeting hold the 19th of January and of the joint chair meeting which followed</vt:lpstr>
      <vt:lpstr>Follow up of these meetings</vt:lpstr>
      <vt:lpstr>Preparation of Bruxelles CC meeting</vt:lpstr>
      <vt:lpstr>NGIF Initiative (tbc)</vt:lpstr>
      <vt:lpstr>Way forward for the CNTF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Jean-Marc LEROY</cp:lastModifiedBy>
  <cp:revision>713</cp:revision>
  <cp:lastPrinted>2023-03-15T16:28:55Z</cp:lastPrinted>
  <dcterms:created xsi:type="dcterms:W3CDTF">2019-06-19T02:08:00Z</dcterms:created>
  <dcterms:modified xsi:type="dcterms:W3CDTF">2023-03-15T16:36:49Z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