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sldIdLst>
    <p:sldId id="399" r:id="rId2"/>
    <p:sldId id="344" r:id="rId3"/>
    <p:sldId id="398" r:id="rId4"/>
    <p:sldId id="300" r:id="rId5"/>
    <p:sldId id="407" r:id="rId6"/>
    <p:sldId id="408" r:id="rId7"/>
    <p:sldId id="409" r:id="rId8"/>
    <p:sldId id="410" r:id="rId9"/>
    <p:sldId id="406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FFFFFF"/>
    <a:srgbClr val="445469"/>
    <a:srgbClr val="4088C3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92" y="192"/>
      </p:cViewPr>
      <p:guideLst>
        <p:guide orient="horz" pos="201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4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19.xml"/><Relationship Id="rId7" Type="http://schemas.openxmlformats.org/officeDocument/2006/relationships/image" Target="../media/image5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4.jp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203575" y="2117090"/>
            <a:ext cx="5772150" cy="1314450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000"/>
              </a:lnSpc>
              <a:defRPr sz="4000" u="none" strike="noStrike" kern="1200" cap="none" spc="0" normalizeH="0">
                <a:solidFill>
                  <a:srgbClr val="0066B3"/>
                </a:solidFill>
                <a:uFillTx/>
                <a:latin typeface="+mj-ea"/>
                <a:ea typeface="+mj-ea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86985" y="4832350"/>
            <a:ext cx="2005330" cy="421005"/>
          </a:xfrm>
        </p:spPr>
        <p:txBody>
          <a:bodyPr lIns="90000" tIns="46800" rIns="90000" bIns="46800">
            <a:noAutofit/>
          </a:bodyPr>
          <a:lstStyle>
            <a:lvl1pPr marL="0" indent="0" algn="di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200" b="1" u="none" strike="noStrike" kern="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202X.XX.XX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38120" y="2401570"/>
            <a:ext cx="8381365" cy="611505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2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1783906" y="2356485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951345" y="2496503"/>
            <a:ext cx="366395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00" b="1" u="none" strike="noStrike" kern="0" cap="none" spc="0" normalizeH="0">
                <a:solidFill>
                  <a:schemeClr val="bg1"/>
                </a:solidFill>
                <a:uFillTx/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1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BE474DF-02CB-2C67-C2FA-83D4D7012A9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55600" y="1270000"/>
            <a:ext cx="11484610" cy="46704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7755F0-480C-2EBA-C491-97ECAFA06A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56870" y="1271270"/>
            <a:ext cx="11456035" cy="4759325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200"/>
              </a:spcAft>
              <a:defRPr sz="24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  <a:lvl2pPr marL="457200" indent="0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u="none" strike="noStrike" kern="1200" cap="none" spc="50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3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07CDA9F-048D-DF32-C66F-6F109585CD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157953" y="1555115"/>
            <a:ext cx="3947795" cy="277812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 u="none" strike="noStrike" kern="1200" cap="none" spc="50" normalizeH="0">
                <a:solidFill>
                  <a:srgbClr val="0066B3"/>
                </a:solidFill>
                <a:uFillTx/>
                <a:latin typeface="微软雅黑（标题）"/>
                <a:ea typeface="+mj-ea"/>
              </a:defRPr>
            </a:lvl1pPr>
          </a:lstStyle>
          <a:p>
            <a:pPr lvl="0"/>
            <a:r>
              <a:rPr lang="en-US" altLang="zh-CN" dirty="0">
                <a:sym typeface="+mn-ea"/>
              </a:rPr>
              <a:t>P</a:t>
            </a:r>
            <a:r>
              <a:rPr lang="zh-CN" altLang="en-US" dirty="0">
                <a:sym typeface="+mn-ea"/>
              </a:rPr>
              <a:t>icture</a:t>
            </a:r>
            <a:endParaRPr lang="en-US" altLang="zh-CN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285453" y="1555115"/>
            <a:ext cx="5765926" cy="27781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157952" y="4501515"/>
            <a:ext cx="9893427" cy="146748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400"/>
              </a:lnSpc>
              <a:spcAft>
                <a:spcPts val="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  <a:r>
              <a:rPr lang="zh-CN" altLang="en-US" dirty="0">
                <a:sym typeface="+mn-ea"/>
              </a:rPr>
              <a:t>Add your words here，according to your need to draw the text box size.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4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FDA1B62-0FAD-B405-50A9-F6E4132D72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EC0BE2B-D38C-65DE-B602-DD27FD7B7A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67221" y="384245"/>
            <a:ext cx="10972825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66395" y="1490345"/>
            <a:ext cx="1121473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200" b="1" u="none" strike="noStrike" kern="1200" cap="none" spc="50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000" b="1" u="none" strike="noStrike" kern="1200" cap="none" spc="50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3209925" y="1770253"/>
            <a:ext cx="5772150" cy="2480564"/>
          </a:xfrm>
        </p:spPr>
        <p:txBody>
          <a:bodyPr>
            <a:noAutofit/>
          </a:bodyPr>
          <a:lstStyle/>
          <a:p>
            <a:pPr algn="ctr"/>
            <a:br>
              <a:rPr lang="en-US" b="0" i="0" u="none" strike="noStrike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  <a:t>Carbon neutrality TF</a:t>
            </a:r>
            <a:b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</a:br>
            <a:r>
              <a:rPr lang="en-US" sz="2400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  <a:t>Meeting n°2</a:t>
            </a:r>
            <a:b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</a:br>
            <a:endParaRPr lang="en-US" altLang="ko-KR" dirty="0">
              <a:ea typeface="微软雅黑" panose="020B0503020204020204" charset="-122"/>
              <a:sym typeface="+mn-ea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5086984" y="4832350"/>
            <a:ext cx="2069719" cy="421005"/>
          </a:xfrm>
        </p:spPr>
        <p:txBody>
          <a:bodyPr/>
          <a:lstStyle/>
          <a:p>
            <a:r>
              <a:rPr lang="en-US" altLang="zh-CN" dirty="0"/>
              <a:t>2022.11.07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联系 1"/>
          <p:cNvSpPr/>
          <p:nvPr userDrawn="1"/>
        </p:nvSpPr>
        <p:spPr>
          <a:xfrm>
            <a:off x="2767521" y="80772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 userDrawn="1"/>
        </p:nvSpPr>
        <p:spPr>
          <a:xfrm>
            <a:off x="2767521" y="254508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占位符 19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946708" y="92392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1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2767521" y="428244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联系 6"/>
          <p:cNvSpPr/>
          <p:nvPr userDrawn="1"/>
        </p:nvSpPr>
        <p:spPr>
          <a:xfrm>
            <a:off x="2767521" y="341376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 userDrawn="1"/>
        </p:nvSpPr>
        <p:spPr>
          <a:xfrm>
            <a:off x="2767521" y="167640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占位符 19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946708" y="179197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2</a:t>
            </a:r>
          </a:p>
        </p:txBody>
      </p:sp>
      <p:sp>
        <p:nvSpPr>
          <p:cNvPr id="22" name="文本占位符 19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947343" y="266001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3</a:t>
            </a:r>
          </a:p>
        </p:txBody>
      </p:sp>
      <p:sp>
        <p:nvSpPr>
          <p:cNvPr id="24" name="文本占位符 19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2946708" y="352806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4</a:t>
            </a:r>
          </a:p>
        </p:txBody>
      </p:sp>
      <p:sp>
        <p:nvSpPr>
          <p:cNvPr id="25" name="文本占位符 19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2946708" y="439610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 dirty="0">
                <a:solidFill>
                  <a:schemeClr val="bg1"/>
                </a:solidFill>
                <a:uFillTx/>
              </a:rPr>
              <a:t>5</a:t>
            </a:r>
          </a:p>
        </p:txBody>
      </p:sp>
      <p:sp>
        <p:nvSpPr>
          <p:cNvPr id="26" name="文本占位符 19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2946708" y="526415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US" altLang="zh-CN" spc="0" dirty="0">
              <a:solidFill>
                <a:schemeClr val="bg1"/>
              </a:solidFill>
              <a:uFillTx/>
            </a:endParaRPr>
          </a:p>
        </p:txBody>
      </p:sp>
      <p:sp>
        <p:nvSpPr>
          <p:cNvPr id="21" name="文本占位符 19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4000190" y="766732"/>
            <a:ext cx="6734609" cy="666115"/>
          </a:xfrm>
          <a:prstGeom prst="rect">
            <a:avLst/>
          </a:prstGeom>
        </p:spPr>
        <p:txBody>
          <a:bodyPr vert="horz" lIns="90000" tIns="46800" rIns="90000" bIns="46800" rtlCol="0" anchor="ctr"/>
          <a:lstStyle/>
          <a:p>
            <a:r>
              <a:rPr lang="en-GB" altLang="zh-CN" sz="3200" b="1" spc="100" dirty="0">
                <a:solidFill>
                  <a:srgbClr val="0066B3"/>
                </a:solidFill>
                <a:latin typeface="微软雅黑 (标题)"/>
                <a:sym typeface="+mn-ea"/>
              </a:rPr>
              <a:t>Introduction of a new participant</a:t>
            </a:r>
          </a:p>
        </p:txBody>
      </p:sp>
      <p:sp>
        <p:nvSpPr>
          <p:cNvPr id="23" name="文本占位符 14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4000195" y="169375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29" name="文本占位符 14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000190" y="2488988"/>
            <a:ext cx="6624163" cy="891028"/>
          </a:xfrm>
          <a:prstGeom prst="rect">
            <a:avLst/>
          </a:prstGeom>
        </p:spPr>
        <p:txBody>
          <a:bodyPr vert="horz" lIns="90000" tIns="46800" rIns="90000" bIns="46800" rtlCol="0">
            <a:normAutofit fontScale="92500" lnSpcReduction="200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r>
              <a:rPr lang="en-GB" altLang="zh-CN" sz="3200" dirty="0">
                <a:latin typeface="微软雅黑 (标题)"/>
                <a:sym typeface="+mn-ea"/>
              </a:rPr>
              <a:t>Feed back of the CC in Lima and way forward</a:t>
            </a:r>
          </a:p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30" name="文本占位符 14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4055412" y="3407664"/>
            <a:ext cx="7734610" cy="861551"/>
          </a:xfrm>
          <a:prstGeom prst="rect">
            <a:avLst/>
          </a:prstGeom>
        </p:spPr>
        <p:txBody>
          <a:bodyPr vert="horz" lIns="90000" tIns="46800" rIns="90000" bIns="46800" rtlCol="0">
            <a:normAutofit fontScale="92500" lnSpcReduction="200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Presentation of the portal by Marcella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1" name="文本占位符 14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4000190" y="1749052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 fontScale="925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Appointment of the TF Secretary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2" name="文本占位符 14"/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4000190" y="4324512"/>
            <a:ext cx="6624163" cy="939638"/>
          </a:xfrm>
          <a:prstGeom prst="rect">
            <a:avLst/>
          </a:prstGeom>
        </p:spPr>
        <p:txBody>
          <a:bodyPr vert="horz" lIns="90000" tIns="46800" rIns="90000" bIns="46800" rtlCol="0">
            <a:normAutofit fontScale="92500" lnSpcReduction="100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Presentation from the French Gas Association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half" idx="22"/>
          </p:nvPr>
        </p:nvSpPr>
        <p:spPr>
          <a:xfrm>
            <a:off x="2965618" y="5278755"/>
            <a:ext cx="343535" cy="46926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占位符 19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06476" y="907763"/>
            <a:ext cx="6734609" cy="666115"/>
          </a:xfrm>
          <a:prstGeom prst="rect">
            <a:avLst/>
          </a:prstGeom>
        </p:spPr>
        <p:txBody>
          <a:bodyPr vert="horz" lIns="90000" tIns="46800" rIns="90000" bIns="46800" rtlCol="0" anchor="ctr"/>
          <a:lstStyle/>
          <a:p>
            <a:r>
              <a:rPr lang="en-GB" altLang="zh-CN" sz="2400" b="1" spc="100" dirty="0">
                <a:solidFill>
                  <a:srgbClr val="0066B3"/>
                </a:solidFill>
                <a:latin typeface="微软雅黑 (标题)"/>
              </a:rPr>
              <a:t>1. JML</a:t>
            </a:r>
            <a:endParaRPr lang="en-GB" altLang="zh-CN" sz="2400" b="1" spc="100" dirty="0">
              <a:solidFill>
                <a:srgbClr val="0066B3"/>
              </a:solidFill>
              <a:latin typeface="微软雅黑 (标题)"/>
              <a:sym typeface="+mn-ea"/>
            </a:endParaRPr>
          </a:p>
        </p:txBody>
      </p:sp>
      <p:sp>
        <p:nvSpPr>
          <p:cNvPr id="9" name="文本占位符 1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06475" y="1481759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2. </a:t>
            </a:r>
            <a:r>
              <a:rPr lang="en-GB" altLang="zh-CN" dirty="0">
                <a:latin typeface="微软雅黑 (标题)"/>
                <a:sym typeface="+mn-ea"/>
              </a:rPr>
              <a:t>JML + Volunteer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6" name="文本占位符 14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1006475" y="5499735"/>
            <a:ext cx="4830132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endParaRPr lang="en-GB" altLang="zh-CN" dirty="0">
              <a:latin typeface="微软雅黑 (标题)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884255" y="6324600"/>
            <a:ext cx="2172970" cy="316865"/>
          </a:xfrm>
        </p:spPr>
        <p:txBody>
          <a:bodyPr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3</a:t>
            </a:fld>
            <a:endParaRPr lang="en-US" altLang="zh-CN" dirty="0"/>
          </a:p>
        </p:txBody>
      </p:sp>
      <p:sp>
        <p:nvSpPr>
          <p:cNvPr id="10" name="文本占位符 19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3929380" y="309245"/>
            <a:ext cx="2843530" cy="543560"/>
          </a:xfrm>
          <a:prstGeom prst="rect">
            <a:avLst/>
          </a:prstGeom>
        </p:spPr>
        <p:txBody>
          <a:bodyPr vert="horz" lIns="90000" tIns="46800" rIns="90000" bIns="46800" rtlCol="0" anchor="ctr"/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 algn="l" fontAlgn="auto"/>
            <a:r>
              <a:rPr lang="en-GB" altLang="zh-CN" dirty="0">
                <a:latin typeface="微软雅黑 (标题)"/>
              </a:rPr>
              <a:t>Moderated by </a:t>
            </a:r>
          </a:p>
        </p:txBody>
      </p:sp>
      <p:sp>
        <p:nvSpPr>
          <p:cNvPr id="15" name="文本占位符 14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1006470" y="205575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3. </a:t>
            </a:r>
            <a:r>
              <a:rPr lang="en-GB" altLang="zh-CN" dirty="0">
                <a:latin typeface="微软雅黑 (标题)"/>
                <a:sym typeface="+mn-ea"/>
              </a:rPr>
              <a:t>JML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6" name="文本占位符 14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1006470" y="2629751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4. </a:t>
            </a:r>
            <a:r>
              <a:rPr lang="en-GB" altLang="zh-CN" dirty="0">
                <a:latin typeface="微软雅黑 (标题)"/>
                <a:sym typeface="+mn-ea"/>
              </a:rPr>
              <a:t>Marcella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7" name="文本占位符 14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1006471" y="3777743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  <p:sp>
        <p:nvSpPr>
          <p:cNvPr id="18" name="文本占位符 14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1006470" y="3203747"/>
            <a:ext cx="1017905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5. </a:t>
            </a:r>
            <a:r>
              <a:rPr lang="en-GB" altLang="zh-CN" dirty="0">
                <a:latin typeface="微软雅黑 (标题)"/>
                <a:sym typeface="+mn-ea"/>
              </a:rPr>
              <a:t>Mr Thierry </a:t>
            </a:r>
            <a:r>
              <a:rPr lang="en-GB" altLang="zh-CN" dirty="0" err="1">
                <a:latin typeface="微软雅黑 (标题)"/>
                <a:sym typeface="+mn-ea"/>
              </a:rPr>
              <a:t>Chapuis</a:t>
            </a:r>
            <a:r>
              <a:rPr lang="en-GB" altLang="zh-CN" dirty="0">
                <a:latin typeface="微软雅黑 (标题)"/>
                <a:sym typeface="+mn-ea"/>
              </a:rPr>
              <a:t> (AFG) 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9" name="文本占位符 14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1006471" y="4351739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  <p:sp>
        <p:nvSpPr>
          <p:cNvPr id="22" name="文本占位符 14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1006473" y="492573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</p:spTree>
    <p:extLst>
      <p:ext uri="{BB962C8B-B14F-4D97-AF65-F5344CB8AC3E}">
        <p14:creationId xmlns:p14="http://schemas.microsoft.com/office/powerpoint/2010/main" val="36872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2993817" y="2401252"/>
            <a:ext cx="8381365" cy="611505"/>
          </a:xfrm>
        </p:spPr>
        <p:txBody>
          <a:bodyPr/>
          <a:lstStyle/>
          <a:p>
            <a:r>
              <a:rPr lang="en-US" altLang="ko-KR" dirty="0">
                <a:ea typeface="微软雅黑" panose="020B0503020204020204" charset="-122"/>
                <a:sym typeface="+mn-ea"/>
              </a:rPr>
              <a:t>Introduction of the new participant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1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2203F-C771-FB56-5239-8F3A1A3AD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Appointment</a:t>
            </a:r>
            <a:r>
              <a:rPr lang="fr-FR" dirty="0"/>
              <a:t> of the TF </a:t>
            </a:r>
            <a:r>
              <a:rPr lang="fr-FR" dirty="0" err="1"/>
              <a:t>Secretary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93CB22-EC3B-A6FF-974E-6EDF15F9C5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A3C7B7-6287-C09C-00AC-2F8780F1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18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4889E-93F6-288F-BE8D-9397F0805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080" y="1975104"/>
            <a:ext cx="8381365" cy="1241933"/>
          </a:xfrm>
        </p:spPr>
        <p:txBody>
          <a:bodyPr/>
          <a:lstStyle/>
          <a:p>
            <a:r>
              <a:rPr lang="en-GB" altLang="zh-CN" sz="3200" dirty="0">
                <a:latin typeface="微软雅黑 (标题)"/>
                <a:sym typeface="+mn-ea"/>
              </a:rPr>
              <a:t>Feed back of the CC in Lima and way forward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5A0961-4559-AA5D-57B5-333F2FB121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0FB632-A276-0A5F-163E-390E893D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965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11B6C-93A5-D37C-457E-C2F0EFF46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Presentation of the portal by Marcella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E0AF4A-60FD-DC5F-08FC-6C85D6D50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93A8E1-2F4D-1459-8AD6-9C381779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5F363-B177-1076-94CB-0DAA3B877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3200" dirty="0">
                <a:latin typeface="微软雅黑 (标题)"/>
                <a:sym typeface="+mn-ea"/>
              </a:rPr>
              <a:t>Presentation from the AFG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328578-4AD4-2598-1B86-22E4DE489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2D9576-A919-C5E9-5F2C-B4CFD4E0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988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iYzkwMTIzOTA2YTkxZWZjZjY0NDdkODYyYzJlMT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114</Words>
  <Application>Microsoft Macintosh PowerPoint</Application>
  <PresentationFormat>Grand écran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微软雅黑</vt:lpstr>
      <vt:lpstr>Arial</vt:lpstr>
      <vt:lpstr>Calibri</vt:lpstr>
      <vt:lpstr>Wingdings</vt:lpstr>
      <vt:lpstr>微软雅黑 (标题)</vt:lpstr>
      <vt:lpstr>微软雅黑（标题）</vt:lpstr>
      <vt:lpstr>Office 主题​​</vt:lpstr>
      <vt:lpstr> Carbon neutrality TF Meeting n°2 </vt:lpstr>
      <vt:lpstr>Présentation PowerPoint</vt:lpstr>
      <vt:lpstr>Présentation PowerPoint</vt:lpstr>
      <vt:lpstr>Introduction of the new participant</vt:lpstr>
      <vt:lpstr>Appointment of the TF Secretary</vt:lpstr>
      <vt:lpstr>Feed back of the CC in Lima and way forward</vt:lpstr>
      <vt:lpstr>Presentation of the portal by Marcella</vt:lpstr>
      <vt:lpstr>Presentation from the AFG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jean-marc leroy</cp:lastModifiedBy>
  <cp:revision>712</cp:revision>
  <dcterms:created xsi:type="dcterms:W3CDTF">2019-06-19T02:08:00Z</dcterms:created>
  <dcterms:modified xsi:type="dcterms:W3CDTF">2022-10-29T17:09:55Z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4CCBAA3747634532BDE9C8C56A3C92DE</vt:lpwstr>
  </property>
</Properties>
</file>