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heme/theme2.xml" ContentType="application/vnd.openxmlformats-officedocument.them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7"/>
  </p:notesMasterIdLst>
  <p:sldIdLst>
    <p:sldId id="399" r:id="rId2"/>
    <p:sldId id="344" r:id="rId3"/>
    <p:sldId id="398" r:id="rId4"/>
    <p:sldId id="300" r:id="rId5"/>
    <p:sldId id="407" r:id="rId6"/>
    <p:sldId id="408" r:id="rId7"/>
    <p:sldId id="409" r:id="rId8"/>
    <p:sldId id="400" r:id="rId9"/>
    <p:sldId id="401" r:id="rId10"/>
    <p:sldId id="402" r:id="rId11"/>
    <p:sldId id="403" r:id="rId12"/>
    <p:sldId id="404" r:id="rId13"/>
    <p:sldId id="405" r:id="rId14"/>
    <p:sldId id="410" r:id="rId15"/>
    <p:sldId id="406" r:id="rId16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B3"/>
    <a:srgbClr val="FFFFFF"/>
    <a:srgbClr val="445469"/>
    <a:srgbClr val="4088C3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6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392" y="192"/>
      </p:cViewPr>
      <p:guideLst>
        <p:guide orient="horz" pos="201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2022/10/8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530" y="1143000"/>
            <a:ext cx="54869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7487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46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4.jpg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4.jpg"/><Relationship Id="rId5" Type="http://schemas.openxmlformats.org/officeDocument/2006/relationships/image" Target="../media/image5.jpeg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tags" Target="../tags/tag19.xml"/><Relationship Id="rId7" Type="http://schemas.openxmlformats.org/officeDocument/2006/relationships/image" Target="../media/image5.jpe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image" Target="../media/image4.jpg"/><Relationship Id="rId4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Relationship Id="rId4" Type="http://schemas.openxmlformats.org/officeDocument/2006/relationships/image" Target="../media/image4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3203575" y="2117090"/>
            <a:ext cx="5772150" cy="1314450"/>
          </a:xfrm>
        </p:spPr>
        <p:txBody>
          <a:bodyPr lIns="90000" tIns="46800" rIns="90000" bIns="46800" anchor="b" anchorCtr="0">
            <a:normAutofit/>
          </a:bodyPr>
          <a:lstStyle>
            <a:lvl1pPr algn="dist" eaLnBrk="1" fontAlgn="auto" latinLnBrk="0" hangingPunct="1">
              <a:lnSpc>
                <a:spcPts val="5000"/>
              </a:lnSpc>
              <a:defRPr sz="4000" u="none" strike="noStrike" kern="1200" cap="none" spc="0" normalizeH="0">
                <a:solidFill>
                  <a:srgbClr val="0066B3"/>
                </a:solidFill>
                <a:uFillTx/>
                <a:latin typeface="+mj-ea"/>
                <a:ea typeface="+mj-ea"/>
              </a:defRPr>
            </a:lvl1pPr>
          </a:lstStyle>
          <a:p>
            <a:r>
              <a:rPr lang="zh-CN" altLang="en-US" dirty="0">
                <a:sym typeface="+mn-ea"/>
              </a:rPr>
              <a:t>Add Title</a:t>
            </a:r>
            <a:r>
              <a:rPr lang="en-US" altLang="zh-CN" dirty="0">
                <a:sym typeface="+mn-ea"/>
              </a:rPr>
              <a:t> </a:t>
            </a:r>
            <a:r>
              <a:rPr lang="zh-CN" altLang="en-US" dirty="0">
                <a:sym typeface="+mn-ea"/>
              </a:rPr>
              <a:t>Add Title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5086985" y="4832350"/>
            <a:ext cx="2005330" cy="421005"/>
          </a:xfrm>
        </p:spPr>
        <p:txBody>
          <a:bodyPr lIns="90000" tIns="46800" rIns="90000" bIns="46800">
            <a:noAutofit/>
          </a:bodyPr>
          <a:lstStyle>
            <a:lvl1pPr marL="0" indent="0" algn="dist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200" b="1" u="none" strike="noStrike" kern="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202X.XX.XX</a:t>
            </a:r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15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‹N°›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ransi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2738120" y="2401570"/>
            <a:ext cx="8381365" cy="611505"/>
          </a:xfrm>
        </p:spPr>
        <p:txBody>
          <a:bodyPr lIns="90000" tIns="46800" rIns="90000" bIns="46800" anchor="b" anchorCtr="0">
            <a:noAutofit/>
          </a:bodyPr>
          <a:lstStyle>
            <a:lvl1pPr algn="l" eaLnBrk="1" fontAlgn="auto" latinLnBrk="0" hangingPunct="1">
              <a:lnSpc>
                <a:spcPct val="100000"/>
              </a:lnSpc>
              <a:defRPr sz="3200" u="none" strike="noStrike" kern="1200" cap="none" spc="0" normalizeH="0">
                <a:solidFill>
                  <a:srgbClr val="0066B3"/>
                </a:solidFill>
                <a:uFillTx/>
                <a:latin typeface="微软雅黑" panose="020B0503020204020204" charset="-122"/>
              </a:defRPr>
            </a:lvl1pPr>
          </a:lstStyle>
          <a:p>
            <a:r>
              <a:rPr lang="zh-CN" altLang="en-US" dirty="0">
                <a:sym typeface="+mn-ea"/>
              </a:rPr>
              <a:t>Add Title</a:t>
            </a:r>
          </a:p>
        </p:txBody>
      </p:sp>
      <p:sp>
        <p:nvSpPr>
          <p:cNvPr id="5" name="流程图: 联系 4"/>
          <p:cNvSpPr/>
          <p:nvPr userDrawn="1"/>
        </p:nvSpPr>
        <p:spPr>
          <a:xfrm>
            <a:off x="1783906" y="2356485"/>
            <a:ext cx="701273" cy="701040"/>
          </a:xfrm>
          <a:prstGeom prst="flowChartConnector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951345" y="2496503"/>
            <a:ext cx="366395" cy="421005"/>
          </a:xfrm>
        </p:spPr>
        <p:txBody>
          <a:bodyPr lIns="90000" tIns="46800" rIns="90000" bIns="468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400" b="1" u="none" strike="noStrike" kern="0" cap="none" spc="0" normalizeH="0">
                <a:solidFill>
                  <a:schemeClr val="bg1"/>
                </a:solidFill>
                <a:uFillTx/>
                <a:latin typeface="+mj-ea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dist"/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‹N°›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1">
    <p:bg>
      <p:bgPr>
        <a:blipFill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8BE474DF-02CB-2C67-C2FA-83D4D7012A9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1"/>
            </p:custDataLst>
          </p:nvPr>
        </p:nvSpPr>
        <p:spPr>
          <a:xfrm>
            <a:off x="355600" y="1270000"/>
            <a:ext cx="11484610" cy="4670425"/>
          </a:xfrm>
        </p:spPr>
        <p:txBody>
          <a:bodyPr vert="horz" lIns="90000" tIns="46800" rIns="90000" bIns="46800" rtlCol="0">
            <a:normAutofit/>
          </a:bodyPr>
          <a:lstStyle>
            <a:lvl1pPr marL="0" indent="0" algn="just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1200"/>
              </a:spcAft>
              <a:buNone/>
              <a:defRPr sz="2000" b="0" u="none" strike="noStrike" kern="1200" cap="none" spc="50" normalizeH="0">
                <a:solidFill>
                  <a:schemeClr val="tx1"/>
                </a:solidFill>
                <a:uFillTx/>
                <a:latin typeface="微软雅黑 (标题)"/>
              </a:defRPr>
            </a:lvl1pPr>
          </a:lstStyle>
          <a:p>
            <a:pPr lvl="0"/>
            <a:r>
              <a:rPr lang="zh-CN" altLang="en-US" dirty="0"/>
              <a:t>Add your words here，according to your need to draw the text box size.Please read the instructions and more work at the end of the manual template.</a:t>
            </a:r>
          </a:p>
          <a:p>
            <a:pPr lvl="0"/>
            <a:r>
              <a:rPr lang="zh-CN" altLang="en-US" dirty="0">
                <a:sym typeface="+mn-ea"/>
              </a:rPr>
              <a:t>Add your words here，according to your need to draw the text box size.Please read the instructions and more work at the end of the manual template.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Add your words here，according to your need to draw the text box size.Please read the instructions and more work at the end of the manual template.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Add your words here，according to your need to draw the text box size.Please read the instructions and more work at the end of the manual template.</a:t>
            </a:r>
            <a:endParaRPr lang="zh-CN" altLang="en-US" dirty="0"/>
          </a:p>
          <a:p>
            <a:pPr lvl="0"/>
            <a:endParaRPr lang="zh-CN" altLang="en-US" dirty="0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55600" y="386080"/>
            <a:ext cx="11484610" cy="705485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</a:lstStyle>
          <a:p>
            <a:r>
              <a:rPr lang="zh-CN" altLang="en-US" dirty="0">
                <a:sym typeface="+mn-ea"/>
              </a:rPr>
              <a:t>Add Title </a:t>
            </a:r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‹N°›</a:t>
            </a:fld>
            <a:endParaRPr lang="en-US" altLang="zh-CN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2">
    <p:bg>
      <p:bgPr>
        <a:blipFill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327755F0-480C-2EBA-C491-97ECAFA06AC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 hasCustomPrompt="1"/>
            <p:custDataLst>
              <p:tags r:id="rId1"/>
            </p:custDataLst>
          </p:nvPr>
        </p:nvSpPr>
        <p:spPr>
          <a:xfrm>
            <a:off x="356870" y="1271270"/>
            <a:ext cx="11456035" cy="4759325"/>
          </a:xfrm>
        </p:spPr>
        <p:txBody>
          <a:bodyPr vert="horz" lIns="90000" tIns="46800" rIns="90000" bIns="46800" rtlCol="0">
            <a:normAutofit/>
          </a:bodyPr>
          <a:lstStyle>
            <a:lvl1pPr eaLnBrk="1" fontAlgn="auto" latinLnBrk="0" hangingPunct="1">
              <a:spcAft>
                <a:spcPts val="1200"/>
              </a:spcAft>
              <a:defRPr sz="2400" b="0" u="none" strike="noStrike" kern="1200" cap="none" spc="50" normalizeH="0">
                <a:solidFill>
                  <a:schemeClr val="tx1"/>
                </a:solidFill>
                <a:uFillTx/>
                <a:latin typeface="微软雅黑 (标题)"/>
              </a:defRPr>
            </a:lvl1pPr>
            <a:lvl2pPr marL="457200" indent="0" eaLnBrk="1" fontAlgn="auto" latinLnBrk="0" hangingPunct="1">
              <a:lnSpc>
                <a:spcPct val="150000"/>
              </a:lnSpc>
              <a:spcAft>
                <a:spcPts val="1200"/>
              </a:spcAft>
              <a:buNone/>
              <a:defRPr sz="2000" u="none" strike="noStrike" kern="1200" cap="none" spc="50" normalizeH="0">
                <a:solidFill>
                  <a:srgbClr val="445469"/>
                </a:solidFill>
                <a:uFillTx/>
              </a:defRPr>
            </a:lvl2pPr>
            <a:lvl3pPr eaLnBrk="1" fontAlgn="auto" latinLnBrk="0" hangingPunct="1">
              <a:lnSpc>
                <a:spcPct val="150000"/>
              </a:lnSpc>
              <a:spcAft>
                <a:spcPts val="1200"/>
              </a:spcAft>
              <a:defRPr sz="2000">
                <a:solidFill>
                  <a:srgbClr val="445469"/>
                </a:solidFill>
              </a:defRPr>
            </a:lvl3pPr>
            <a:lvl4pPr eaLnBrk="1" fontAlgn="auto" latinLnBrk="0" hangingPunct="1">
              <a:lnSpc>
                <a:spcPct val="150000"/>
              </a:lnSpc>
              <a:spcAft>
                <a:spcPts val="1200"/>
              </a:spcAft>
              <a:defRPr sz="2000">
                <a:solidFill>
                  <a:srgbClr val="445469"/>
                </a:solidFill>
              </a:defRPr>
            </a:lvl4pPr>
            <a:lvl5pPr eaLnBrk="1" fontAlgn="auto" latinLnBrk="0" hangingPunct="1">
              <a:lnSpc>
                <a:spcPct val="150000"/>
              </a:lnSpc>
              <a:spcAft>
                <a:spcPts val="1200"/>
              </a:spcAft>
              <a:defRPr sz="2000">
                <a:solidFill>
                  <a:srgbClr val="445469"/>
                </a:solidFill>
              </a:defRPr>
            </a:lvl5pPr>
          </a:lstStyle>
          <a:p>
            <a:pPr lvl="0"/>
            <a:r>
              <a:rPr lang="zh-CN" altLang="en-US" dirty="0"/>
              <a:t>Add your words here，according to your need to draw the text box size.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‹N°›</a:t>
            </a:fld>
            <a:endParaRPr lang="en-US" altLang="zh-CN"/>
          </a:p>
        </p:txBody>
      </p:sp>
      <p:sp>
        <p:nvSpPr>
          <p:cNvPr id="4" name="标题 3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55600" y="386080"/>
            <a:ext cx="11484610" cy="705485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</a:lstStyle>
          <a:p>
            <a:r>
              <a:rPr lang="zh-CN" altLang="en-US" dirty="0">
                <a:sym typeface="+mn-ea"/>
              </a:rPr>
              <a:t>Add Title</a:t>
            </a:r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3">
    <p:bg>
      <p:bgPr>
        <a:blipFill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D07CDA9F-048D-DF32-C66F-6F109585CD4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图片占位符 2"/>
          <p:cNvSpPr>
            <a:spLocks noGrp="1"/>
          </p:cNvSpPr>
          <p:nvPr>
            <p:ph type="pic" idx="1" hasCustomPrompt="1"/>
            <p:custDataLst>
              <p:tags r:id="rId1"/>
            </p:custDataLst>
          </p:nvPr>
        </p:nvSpPr>
        <p:spPr>
          <a:xfrm>
            <a:off x="1157953" y="1555115"/>
            <a:ext cx="3947795" cy="277812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 u="none" strike="noStrike" kern="1200" cap="none" spc="50" normalizeH="0">
                <a:solidFill>
                  <a:srgbClr val="0066B3"/>
                </a:solidFill>
                <a:uFillTx/>
                <a:latin typeface="微软雅黑（标题）"/>
                <a:ea typeface="+mj-ea"/>
              </a:defRPr>
            </a:lvl1pPr>
          </a:lstStyle>
          <a:p>
            <a:pPr lvl="0"/>
            <a:r>
              <a:rPr lang="en-US" altLang="zh-CN" dirty="0">
                <a:sym typeface="+mn-ea"/>
              </a:rPr>
              <a:t>P</a:t>
            </a:r>
            <a:r>
              <a:rPr lang="zh-CN" altLang="en-US" dirty="0">
                <a:sym typeface="+mn-ea"/>
              </a:rPr>
              <a:t>icture</a:t>
            </a:r>
            <a:endParaRPr lang="en-US" altLang="zh-CN"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2"/>
            </p:custDataLst>
          </p:nvPr>
        </p:nvSpPr>
        <p:spPr>
          <a:xfrm>
            <a:off x="5285453" y="1555115"/>
            <a:ext cx="5765926" cy="2778125"/>
          </a:xfrm>
        </p:spPr>
        <p:txBody>
          <a:bodyPr vert="horz" lIns="90000" tIns="46800" rIns="90000" bIns="46800" rtlCol="0">
            <a:normAutofit/>
          </a:bodyPr>
          <a:lstStyle>
            <a:lvl1pPr marL="0" indent="0" algn="l" eaLnBrk="1" fontAlgn="auto" latinLnBrk="0" hangingPunct="1">
              <a:lnSpc>
                <a:spcPct val="100000"/>
              </a:lnSpc>
              <a:spcAft>
                <a:spcPts val="1200"/>
              </a:spcAft>
              <a:buNone/>
              <a:defRPr sz="2000" b="0" u="none" strike="noStrike" kern="1200" cap="none" spc="50" normalizeH="0">
                <a:solidFill>
                  <a:schemeClr val="tx1"/>
                </a:solidFill>
                <a:uFillTx/>
                <a:latin typeface="微软雅黑 (标题)"/>
              </a:defRPr>
            </a:lvl1pPr>
          </a:lstStyle>
          <a:p>
            <a:pPr lvl="0"/>
            <a:r>
              <a:rPr lang="zh-CN" altLang="en-US" dirty="0">
                <a:sym typeface="+mn-ea"/>
              </a:rPr>
              <a:t>Add Title</a:t>
            </a:r>
            <a:endParaRPr lang="zh-CN" altLang="en-US" dirty="0"/>
          </a:p>
          <a:p>
            <a:pPr lvl="0"/>
            <a:r>
              <a:rPr lang="zh-CN" altLang="en-US" dirty="0"/>
              <a:t>Add your words here，according to your need to draw the text box size.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half" idx="13" hasCustomPrompt="1"/>
            <p:custDataLst>
              <p:tags r:id="rId3"/>
            </p:custDataLst>
          </p:nvPr>
        </p:nvSpPr>
        <p:spPr>
          <a:xfrm>
            <a:off x="1157952" y="4501515"/>
            <a:ext cx="9893427" cy="1467485"/>
          </a:xfrm>
        </p:spPr>
        <p:txBody>
          <a:bodyPr vert="horz" lIns="90000" tIns="46800" rIns="90000" bIns="46800" rtlCol="0">
            <a:normAutofit/>
          </a:bodyPr>
          <a:lstStyle>
            <a:lvl1pPr marL="0" indent="0" algn="just" eaLnBrk="1" fontAlgn="auto" latinLnBrk="0" hangingPunct="1">
              <a:lnSpc>
                <a:spcPts val="2400"/>
              </a:lnSpc>
              <a:spcAft>
                <a:spcPts val="0"/>
              </a:spcAft>
              <a:buNone/>
              <a:defRPr sz="2000" b="0" u="none" strike="noStrike" kern="1200" cap="none" spc="50" normalizeH="0">
                <a:solidFill>
                  <a:schemeClr val="tx1"/>
                </a:solidFill>
                <a:uFillTx/>
                <a:latin typeface="微软雅黑 (标题)"/>
              </a:defRPr>
            </a:lvl1pPr>
          </a:lstStyle>
          <a:p>
            <a:pPr lvl="0"/>
            <a:r>
              <a:rPr lang="zh-CN" altLang="en-US" dirty="0"/>
              <a:t>Add your words here，according to your need to draw the text box size.</a:t>
            </a:r>
            <a:r>
              <a:rPr lang="zh-CN" altLang="en-US" dirty="0">
                <a:sym typeface="+mn-ea"/>
              </a:rPr>
              <a:t>Add your words here，according to your need to draw the text box size.</a:t>
            </a:r>
            <a:endParaRPr lang="zh-CN" altLang="en-US" dirty="0"/>
          </a:p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‹N°›</a:t>
            </a:fld>
            <a:endParaRPr lang="en-US" altLang="zh-CN"/>
          </a:p>
        </p:txBody>
      </p:sp>
      <p:sp>
        <p:nvSpPr>
          <p:cNvPr id="6" name="标题 5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355600" y="386080"/>
            <a:ext cx="11484610" cy="705485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</a:lstStyle>
          <a:p>
            <a:r>
              <a:rPr lang="zh-CN" altLang="en-US" dirty="0">
                <a:sym typeface="+mn-ea"/>
              </a:rPr>
              <a:t>Add Title</a:t>
            </a:r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Content4"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DFDA1B62-0FAD-B405-50A9-F6E4132D72D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‹N°›</a:t>
            </a:fld>
            <a:endParaRPr lang="en-US" altLang="zh-CN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55600" y="386080"/>
            <a:ext cx="11484610" cy="705485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  <a:latin typeface="微软雅黑 (标题)"/>
              </a:defRPr>
            </a:lvl1pPr>
          </a:lstStyle>
          <a:p>
            <a:r>
              <a:rPr lang="zh-CN" altLang="en-US" dirty="0">
                <a:sym typeface="+mn-ea"/>
              </a:rPr>
              <a:t>Add Title </a:t>
            </a:r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Page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DEC0BE2B-D38C-65DE-B602-DD27FD7B7A9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‹N°›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367221" y="384245"/>
            <a:ext cx="10972825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Add Title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366395" y="1490345"/>
            <a:ext cx="11214735" cy="475932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Add Title</a:t>
            </a:r>
          </a:p>
        </p:txBody>
      </p:sp>
    </p:spTree>
    <p:custDataLst>
      <p:tags r:id="rId12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200" b="1" u="none" strike="noStrike" kern="1200" cap="none" spc="50" normalizeH="0" baseline="0">
          <a:solidFill>
            <a:srgbClr val="0066B3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2000" b="1" u="none" strike="noStrike" kern="1200" cap="none" spc="50" normalizeH="0" baseline="0">
          <a:solidFill>
            <a:srgbClr val="0066B3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2000" u="none" strike="noStrike" kern="1200" cap="none" spc="50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2000" u="none" strike="noStrike" kern="1200" cap="none" spc="50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2000" u="none" strike="noStrike" kern="1200" cap="none" spc="50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2000" u="none" strike="noStrike" kern="1200" cap="none" spc="50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7.xml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5" Type="http://schemas.openxmlformats.org/officeDocument/2006/relationships/tags" Target="../tags/tag29.xml"/><Relationship Id="rId10" Type="http://schemas.openxmlformats.org/officeDocument/2006/relationships/tags" Target="../tags/tag34.xml"/><Relationship Id="rId4" Type="http://schemas.openxmlformats.org/officeDocument/2006/relationships/tags" Target="../tags/tag28.xml"/><Relationship Id="rId9" Type="http://schemas.openxmlformats.org/officeDocument/2006/relationships/tags" Target="../tags/tag3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12" Type="http://schemas.openxmlformats.org/officeDocument/2006/relationships/slideLayout" Target="../slideLayouts/slideLayout3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tags" Target="../tags/tag47.xml"/><Relationship Id="rId5" Type="http://schemas.openxmlformats.org/officeDocument/2006/relationships/tags" Target="../tags/tag41.xml"/><Relationship Id="rId10" Type="http://schemas.openxmlformats.org/officeDocument/2006/relationships/tags" Target="../tags/tag46.xml"/><Relationship Id="rId4" Type="http://schemas.openxmlformats.org/officeDocument/2006/relationships/tags" Target="../tags/tag40.xml"/><Relationship Id="rId9" Type="http://schemas.openxmlformats.org/officeDocument/2006/relationships/tags" Target="../tags/tag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3209925" y="1770253"/>
            <a:ext cx="5772150" cy="2480564"/>
          </a:xfrm>
        </p:spPr>
        <p:txBody>
          <a:bodyPr>
            <a:noAutofit/>
          </a:bodyPr>
          <a:lstStyle/>
          <a:p>
            <a:br>
              <a:rPr lang="en-US" b="0" i="0" u="none" strike="noStrike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b="1" i="0" u="none" strike="noStrike" dirty="0">
                <a:solidFill>
                  <a:srgbClr val="0066B3"/>
                </a:solidFill>
                <a:effectLst/>
                <a:latin typeface="微软雅黑" panose="020B0503020204020204" pitchFamily="34" charset="-122"/>
              </a:rPr>
              <a:t>Carbon neutrality TF</a:t>
            </a:r>
            <a:br>
              <a:rPr lang="en-US" b="1" i="0" u="none" strike="noStrike" dirty="0">
                <a:solidFill>
                  <a:srgbClr val="0066B3"/>
                </a:solidFill>
                <a:effectLst/>
                <a:latin typeface="微软雅黑" panose="020B0503020204020204" pitchFamily="34" charset="-122"/>
              </a:rPr>
            </a:br>
            <a:br>
              <a:rPr lang="en-US" b="1" i="0" u="none" strike="noStrike" dirty="0">
                <a:solidFill>
                  <a:srgbClr val="0066B3"/>
                </a:solidFill>
                <a:effectLst/>
                <a:latin typeface="微软雅黑" panose="020B0503020204020204" pitchFamily="34" charset="-122"/>
              </a:rPr>
            </a:br>
            <a:endParaRPr lang="en-US" altLang="ko-KR" dirty="0">
              <a:ea typeface="微软雅黑" panose="020B0503020204020204" charset="-122"/>
              <a:sym typeface="+mn-ea"/>
            </a:endParaRP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>
          <a:xfrm>
            <a:off x="5086984" y="4832350"/>
            <a:ext cx="2069719" cy="421005"/>
          </a:xfrm>
        </p:spPr>
        <p:txBody>
          <a:bodyPr/>
          <a:lstStyle/>
          <a:p>
            <a:r>
              <a:rPr lang="en-US" altLang="zh-CN" dirty="0"/>
              <a:t>2022.10.25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356870" y="385445"/>
            <a:ext cx="11456035" cy="705485"/>
          </a:xfrm>
        </p:spPr>
        <p:txBody>
          <a:bodyPr>
            <a:normAutofit/>
          </a:bodyPr>
          <a:lstStyle/>
          <a:p>
            <a:r>
              <a:rPr lang="en-US" altLang="ko-KR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Carbon Neutrality TF</a:t>
            </a:r>
            <a:endParaRPr lang="zh-CN" altLang="en-US" dirty="0">
              <a:latin typeface="微软雅黑（标题）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zh-CN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1st Step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fr-FR" altLang="zh-CN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zh-CN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Tackling methane emissions</a:t>
            </a:r>
            <a:r>
              <a:rPr lang="zh-CN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​</a:t>
            </a:r>
            <a:endParaRPr lang="zh-CN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fr-FR" altLang="zh-CN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zh-CN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Inventory of technologies (existing, emerging, promissing)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 </a:t>
            </a:r>
            <a:r>
              <a:rPr lang="fr-FR" altLang="zh-CN" dirty="0">
                <a:latin typeface="Arial" panose="020B0604020202020204" pitchFamily="34" charset="0"/>
                <a:ea typeface="Arial" panose="020B0604020202020204" pitchFamily="34" charset="0"/>
              </a:rPr>
              <a:t>to </a:t>
            </a:r>
            <a:r>
              <a:rPr lang="fr-FR" altLang="zh-CN" dirty="0" err="1">
                <a:latin typeface="Arial" panose="020B0604020202020204" pitchFamily="34" charset="0"/>
                <a:ea typeface="Arial" panose="020B0604020202020204" pitchFamily="34" charset="0"/>
              </a:rPr>
              <a:t>produce</a:t>
            </a:r>
            <a:r>
              <a:rPr lang="zh-CN" altLang="fr-F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​</a:t>
            </a:r>
            <a:r>
              <a:rPr lang="zh-CN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zh-CN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2" fontAlgn="base">
              <a:buFont typeface="Arial" panose="020B0604020202020204" pitchFamily="34" charset="0"/>
              <a:buChar char="•"/>
            </a:pPr>
            <a:r>
              <a:rPr lang="zh-CN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Biomethane</a:t>
            </a:r>
            <a:r>
              <a:rPr lang="zh-CN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​</a:t>
            </a:r>
            <a:endParaRPr lang="zh-CN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2" fontAlgn="base">
              <a:buFont typeface="Arial" panose="020B0604020202020204" pitchFamily="34" charset="0"/>
              <a:buChar char="•"/>
            </a:pPr>
            <a:r>
              <a:rPr lang="zh-CN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E-methane</a:t>
            </a:r>
            <a:r>
              <a:rPr lang="zh-CN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​</a:t>
            </a:r>
            <a:endParaRPr lang="zh-CN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2" fontAlgn="base">
              <a:buFont typeface="Arial" panose="020B0604020202020204" pitchFamily="34" charset="0"/>
              <a:buChar char="•"/>
            </a:pPr>
            <a:r>
              <a:rPr lang="zh-CN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Renewables gases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lvl="2" fontAlgn="base">
              <a:buFont typeface="Arial" panose="020B0604020202020204" pitchFamily="34" charset="0"/>
              <a:buChar char="•"/>
            </a:pPr>
            <a:r>
              <a:rPr lang="zh-CN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Low carbon gases</a:t>
            </a:r>
            <a:r>
              <a:rPr lang="zh-CN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​</a:t>
            </a:r>
            <a:endParaRPr lang="zh-CN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2" fontAlgn="base">
              <a:buFont typeface="Arial" panose="020B0604020202020204" pitchFamily="34" charset="0"/>
              <a:buChar char="•"/>
            </a:pPr>
            <a:r>
              <a:rPr lang="zh-CN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Green hydrogen</a:t>
            </a:r>
            <a:r>
              <a:rPr lang="zh-CN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​</a:t>
            </a:r>
            <a:endParaRPr lang="zh-CN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2" fontAlgn="base">
              <a:buFont typeface="Arial" panose="020B0604020202020204" pitchFamily="34" charset="0"/>
              <a:buChar char="•"/>
            </a:pPr>
            <a:r>
              <a:rPr lang="zh-CN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...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fr-FR" altLang="zh-CN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zh-CN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 efficiently use these gas</a:t>
            </a:r>
            <a:r>
              <a:rPr lang="fr-FR" altLang="zh-CN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zh-CN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: Electricity production, heating, industrial uses and mobility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fr-FR" altLang="zh-CN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zh-CN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Carbon</a:t>
            </a:r>
            <a:r>
              <a:rPr lang="fr-FR" altLang="zh-CN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fr-FR" altLang="zh-CN" b="0" i="0" u="none" strike="noStrike" dirty="0" err="1">
                <a:solidFill>
                  <a:srgbClr val="4454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sinks</a:t>
            </a:r>
            <a:r>
              <a:rPr lang="zh-CN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: inventory of technologies </a:t>
            </a:r>
            <a:r>
              <a:rPr lang="zh-CN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​</a:t>
            </a:r>
            <a:endParaRPr lang="zh-CN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 rtl="0" fontAlgn="base">
              <a:buNone/>
            </a:pPr>
            <a:endParaRPr lang="zh-CN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zh-CN" altLang="en-US" dirty="0">
              <a:latin typeface="微软雅黑 (标题)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10</a:t>
            </a:fld>
            <a:endParaRPr lang="en-US" altLang="zh-C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87D34FB3-9026-2FD3-DF6B-2E203BFA2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1st</a:t>
            </a:r>
            <a:r>
              <a:rPr lang="zh-CN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Step</a:t>
            </a:r>
            <a:r>
              <a:rPr lang="zh-CN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fr-FR" b="0" i="0" u="none" strike="noStrike" dirty="0" err="1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Methane</a:t>
            </a:r>
            <a:r>
              <a:rPr lang="zh-CN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r>
              <a:rPr lang="fr-FR" b="0" i="0" u="none" strike="noStrike" dirty="0" err="1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emissions</a:t>
            </a:r>
            <a:r>
              <a:rPr lang="fr-FR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 : </a:t>
            </a:r>
            <a:r>
              <a:rPr lang="fr-FR" b="0" i="0" u="none" strike="noStrike" dirty="0" err="1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refer</a:t>
            </a:r>
            <a:r>
              <a:rPr lang="fr-FR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 to the </a:t>
            </a:r>
            <a:r>
              <a:rPr lang="fr-FR" b="0" i="0" u="none" strike="noStrike" dirty="0" err="1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great</a:t>
            </a:r>
            <a:r>
              <a:rPr lang="fr-FR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r-FR" b="0" i="0" u="none" strike="noStrike" dirty="0" err="1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work</a:t>
            </a:r>
            <a:r>
              <a:rPr lang="fr-FR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r-FR" b="0" i="0" u="none" strike="noStrike" dirty="0" err="1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already</a:t>
            </a:r>
            <a:r>
              <a:rPr lang="fr-FR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r-FR" b="0" i="0" u="none" strike="noStrike" dirty="0" err="1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done</a:t>
            </a:r>
            <a:r>
              <a:rPr lang="fr-FR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 by Mr Francisco de la Flor</a:t>
            </a:r>
            <a:r>
              <a:rPr lang="zh-CN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​</a:t>
            </a:r>
            <a:r>
              <a:rPr lang="fr-FR" altLang="zh-CN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and </a:t>
            </a:r>
            <a:r>
              <a:rPr lang="fr-FR" altLang="zh-CN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add</a:t>
            </a:r>
            <a:r>
              <a:rPr lang="fr-FR" altLang="zh-CN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fr-FR" altLang="zh-CN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some</a:t>
            </a:r>
            <a:r>
              <a:rPr lang="fr-FR" altLang="zh-CN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local feedbacks</a:t>
            </a:r>
            <a:endParaRPr lang="zh-CN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fr-FR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Inventory</a:t>
            </a:r>
            <a:r>
              <a:rPr lang="zh-CN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r>
              <a:rPr lang="fr-FR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of</a:t>
            </a:r>
            <a:r>
              <a:rPr lang="zh-CN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r>
              <a:rPr lang="fr-FR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technologies</a:t>
            </a:r>
            <a:r>
              <a:rPr lang="zh-CN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r>
              <a:rPr lang="fr-FR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fr-FR" b="0" i="0" u="none" strike="noStrike" dirty="0" err="1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existing</a:t>
            </a:r>
            <a:r>
              <a:rPr lang="fr-FR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,</a:t>
            </a:r>
            <a:r>
              <a:rPr lang="zh-CN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r>
              <a:rPr lang="fr-FR" b="0" i="0" u="none" strike="noStrike" dirty="0" err="1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emerging</a:t>
            </a:r>
            <a:r>
              <a:rPr lang="fr-FR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,</a:t>
            </a:r>
            <a:r>
              <a:rPr lang="zh-CN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r>
              <a:rPr lang="fr-FR" b="0" i="0" u="none" strike="noStrike" dirty="0" err="1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promissing</a:t>
            </a:r>
            <a:r>
              <a:rPr lang="fr-FR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) : </a:t>
            </a:r>
            <a:r>
              <a:rPr lang="fr-FR" b="0" i="0" u="none" strike="noStrike" dirty="0" err="1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organize</a:t>
            </a:r>
            <a:r>
              <a:rPr lang="fr-FR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 one or </a:t>
            </a:r>
            <a:r>
              <a:rPr lang="fr-FR" b="0" i="0" u="none" strike="noStrike" dirty="0" err="1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two</a:t>
            </a:r>
            <a:r>
              <a:rPr lang="fr-FR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 joint workshops </a:t>
            </a:r>
            <a:r>
              <a:rPr lang="fr-FR" b="0" i="0" u="none" strike="noStrike" dirty="0" err="1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jointly</a:t>
            </a:r>
            <a:r>
              <a:rPr lang="fr-FR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r-FR" b="0" i="0" u="none" strike="noStrike" dirty="0" err="1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with</a:t>
            </a:r>
            <a:r>
              <a:rPr lang="fr-FR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 the R&amp;D Innovation </a:t>
            </a:r>
            <a:r>
              <a:rPr lang="fr-FR" b="0" i="0" u="none" strike="noStrike" dirty="0" err="1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Committee</a:t>
            </a:r>
            <a:r>
              <a:rPr lang="fr-FR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 and one or </a:t>
            </a:r>
            <a:r>
              <a:rPr lang="fr-FR" b="0" i="0" u="none" strike="noStrike" dirty="0" err="1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two</a:t>
            </a:r>
            <a:r>
              <a:rPr lang="fr-FR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r-FR" b="0" i="0" u="none" strike="noStrike" dirty="0" err="1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with</a:t>
            </a:r>
            <a:r>
              <a:rPr lang="fr-FR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 the utilisation </a:t>
            </a:r>
            <a:r>
              <a:rPr lang="fr-FR" b="0" i="0" u="none" strike="noStrike" dirty="0" err="1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Commitee</a:t>
            </a:r>
            <a:r>
              <a:rPr lang="fr-FR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 to tackle </a:t>
            </a:r>
            <a:r>
              <a:rPr lang="fr-FR" b="0" i="0" u="none" strike="noStrike" dirty="0" err="1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demand</a:t>
            </a:r>
            <a:r>
              <a:rPr lang="fr-FR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r-FR" b="0" i="0" u="none" strike="noStrike" dirty="0" err="1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side</a:t>
            </a:r>
            <a:r>
              <a:rPr lang="fr-FR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 issues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marL="0" indent="0" algn="l" rtl="0" fontAlgn="base">
              <a:buNone/>
            </a:pPr>
            <a:endParaRPr lang="fr-FR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 rtl="0" fontAlgn="base">
              <a:buNone/>
            </a:pPr>
            <a:r>
              <a:rPr lang="fr-FR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1st draft of document : end of March 2023</a:t>
            </a: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02828E5-4B15-1031-C108-993EA6791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11</a:t>
            </a:fld>
            <a:endParaRPr lang="en-US" altLang="zh-CN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7E9DAA7F-920F-CFB9-3412-2140D8F6A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Carbon </a:t>
            </a:r>
            <a:r>
              <a:rPr lang="fr-FR" dirty="0" err="1"/>
              <a:t>Neutrality</a:t>
            </a:r>
            <a:r>
              <a:rPr lang="fr-FR" dirty="0"/>
              <a:t> TF</a:t>
            </a:r>
          </a:p>
        </p:txBody>
      </p:sp>
    </p:spTree>
    <p:extLst>
      <p:ext uri="{BB962C8B-B14F-4D97-AF65-F5344CB8AC3E}">
        <p14:creationId xmlns:p14="http://schemas.microsoft.com/office/powerpoint/2010/main" val="516750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2C17503A-664A-CA3E-31B1-800143F81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2nd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Step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: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Regional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demand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/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Assesment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(2030, 2040, 2050 and 2060)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lvl="1" fontAlgn="base"/>
            <a:r>
              <a:rPr lang="fr-FR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The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principle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 : not to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reinvent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 the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wheel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 ans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reuse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existing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studies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 as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much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 as possible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​</a:t>
            </a:r>
          </a:p>
          <a:p>
            <a:pPr lvl="1" fontAlgn="base"/>
            <a:r>
              <a:rPr lang="fr-FR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2023 :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Starting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with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 Europe (2nd quarter), </a:t>
            </a:r>
            <a:r>
              <a:rPr lang="fr-FR" dirty="0">
                <a:solidFill>
                  <a:srgbClr val="000000"/>
                </a:solidFill>
                <a:latin typeface="Segoe UI" panose="020B0502040204020203" pitchFamily="34" charset="0"/>
              </a:rPr>
              <a:t>South West Asia and Oceania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</a:rPr>
              <a:t>​ (linked with the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</a:rPr>
              <a:t>Excom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</a:rPr>
              <a:t> in Australia) 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and South America (4th quarter)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​</a:t>
            </a:r>
          </a:p>
          <a:p>
            <a:pPr lvl="1" fontAlgn="base"/>
            <a:r>
              <a:rPr lang="fr-FR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2024 : engage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other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 parts of the world :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Africa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, Middle East, North East Asia, </a:t>
            </a:r>
            <a:r>
              <a:rPr lang="fr-FR" dirty="0">
                <a:solidFill>
                  <a:srgbClr val="000000"/>
                </a:solidFill>
                <a:latin typeface="Segoe UI" panose="020B0502040204020203" pitchFamily="34" charset="0"/>
              </a:rPr>
              <a:t>North America (3rd quarter) </a:t>
            </a:r>
            <a:endParaRPr lang="en-US" b="0" i="0" u="none" strike="noStrike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Organize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 joint workshops for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each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Region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with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 the support of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Regional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Coordinators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when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they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exist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.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​</a:t>
            </a:r>
          </a:p>
          <a:p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2C41F49-99FA-99ED-6B6D-E516D43CA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12</a:t>
            </a:fld>
            <a:endParaRPr lang="en-US" altLang="zh-CN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6C3F4012-CEF8-CE27-500D-88832D193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Carbon </a:t>
            </a:r>
            <a:r>
              <a:rPr lang="fr-FR" dirty="0" err="1"/>
              <a:t>Neutrality</a:t>
            </a:r>
            <a:r>
              <a:rPr lang="fr-FR" dirty="0"/>
              <a:t> TF</a:t>
            </a:r>
          </a:p>
        </p:txBody>
      </p:sp>
    </p:spTree>
    <p:extLst>
      <p:ext uri="{BB962C8B-B14F-4D97-AF65-F5344CB8AC3E}">
        <p14:creationId xmlns:p14="http://schemas.microsoft.com/office/powerpoint/2010/main" val="3650245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E3D0C82-E6FB-D58B-FE58-04189A22A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parallel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engage discussions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with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key stakeholders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such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as :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fr-FR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World Bank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u="none" strike="noStrike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fr-FR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IEA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u="none" strike="noStrike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fr-FR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Irena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u="none" strike="noStrike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fr-FR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WBA 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fr-FR" dirty="0">
                <a:latin typeface="Arial" panose="020B0604020202020204" pitchFamily="34" charset="0"/>
              </a:rPr>
              <a:t>ISWA</a:t>
            </a:r>
            <a:endParaRPr lang="fr-FR" b="0" i="0" u="none" strike="noStrike" dirty="0">
              <a:solidFill>
                <a:srgbClr val="445469"/>
              </a:solidFill>
              <a:effectLst/>
              <a:latin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fr-FR" b="0" i="0" u="none" strike="noStrike" dirty="0">
                <a:solidFill>
                  <a:srgbClr val="445469"/>
                </a:solidFill>
                <a:effectLst/>
                <a:latin typeface="Arial" panose="020B0604020202020204" pitchFamily="34" charset="0"/>
              </a:rPr>
              <a:t>...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u="none" strike="noStrike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3C53743-A6B1-D81A-DAA4-7B5A547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13</a:t>
            </a:fld>
            <a:endParaRPr lang="en-US" altLang="zh-CN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3D6D9A88-DE84-A95F-D089-E95F5FA84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Carbon </a:t>
            </a:r>
            <a:r>
              <a:rPr lang="fr-FR" dirty="0" err="1"/>
              <a:t>Neutrality</a:t>
            </a:r>
            <a:r>
              <a:rPr lang="fr-FR" dirty="0"/>
              <a:t> TF</a:t>
            </a:r>
          </a:p>
        </p:txBody>
      </p:sp>
    </p:spTree>
    <p:extLst>
      <p:ext uri="{BB962C8B-B14F-4D97-AF65-F5344CB8AC3E}">
        <p14:creationId xmlns:p14="http://schemas.microsoft.com/office/powerpoint/2010/main" val="4062490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C5F363-B177-1076-94CB-0DAA3B877D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CN" sz="3200" dirty="0">
                <a:latin typeface="微软雅黑 (标题)"/>
                <a:sym typeface="+mn-ea"/>
              </a:rPr>
              <a:t>Presentation from the JGA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4328578-4AD4-2598-1B86-22E4DE4892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A2D9576-A919-C5E9-5F2C-B4CFD4E04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9886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联系 1"/>
          <p:cNvSpPr/>
          <p:nvPr userDrawn="1"/>
        </p:nvSpPr>
        <p:spPr>
          <a:xfrm>
            <a:off x="2767521" y="807720"/>
            <a:ext cx="701273" cy="701040"/>
          </a:xfrm>
          <a:prstGeom prst="flowChartConnector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流程图: 联系 14"/>
          <p:cNvSpPr/>
          <p:nvPr userDrawn="1"/>
        </p:nvSpPr>
        <p:spPr>
          <a:xfrm>
            <a:off x="2767521" y="2545080"/>
            <a:ext cx="701273" cy="701040"/>
          </a:xfrm>
          <a:prstGeom prst="flowChartConnector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占位符 19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2946708" y="923925"/>
            <a:ext cx="342900" cy="483870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US" altLang="zh-CN" spc="0">
                <a:solidFill>
                  <a:schemeClr val="bg1"/>
                </a:solidFill>
                <a:uFillTx/>
              </a:rPr>
              <a:t>1</a:t>
            </a:r>
          </a:p>
        </p:txBody>
      </p:sp>
      <p:sp>
        <p:nvSpPr>
          <p:cNvPr id="5" name="流程图: 联系 4"/>
          <p:cNvSpPr/>
          <p:nvPr userDrawn="1"/>
        </p:nvSpPr>
        <p:spPr>
          <a:xfrm>
            <a:off x="2767521" y="4282440"/>
            <a:ext cx="701273" cy="701040"/>
          </a:xfrm>
          <a:prstGeom prst="flowChartConnector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流程图: 联系 6"/>
          <p:cNvSpPr/>
          <p:nvPr userDrawn="1"/>
        </p:nvSpPr>
        <p:spPr>
          <a:xfrm>
            <a:off x="2767521" y="3413760"/>
            <a:ext cx="701273" cy="701040"/>
          </a:xfrm>
          <a:prstGeom prst="flowChartConnector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流程图: 联系 7"/>
          <p:cNvSpPr/>
          <p:nvPr userDrawn="1"/>
        </p:nvSpPr>
        <p:spPr>
          <a:xfrm>
            <a:off x="2767521" y="1676400"/>
            <a:ext cx="701273" cy="701040"/>
          </a:xfrm>
          <a:prstGeom prst="flowChartConnector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占位符 19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2946708" y="1791970"/>
            <a:ext cx="342900" cy="483870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US" altLang="zh-CN" spc="0">
                <a:solidFill>
                  <a:schemeClr val="bg1"/>
                </a:solidFill>
                <a:uFillTx/>
              </a:rPr>
              <a:t>2</a:t>
            </a:r>
          </a:p>
        </p:txBody>
      </p:sp>
      <p:sp>
        <p:nvSpPr>
          <p:cNvPr id="22" name="文本占位符 19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2947343" y="2660015"/>
            <a:ext cx="342900" cy="483870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US" altLang="zh-CN" spc="0">
                <a:solidFill>
                  <a:schemeClr val="bg1"/>
                </a:solidFill>
                <a:uFillTx/>
              </a:rPr>
              <a:t>3</a:t>
            </a:r>
          </a:p>
        </p:txBody>
      </p:sp>
      <p:sp>
        <p:nvSpPr>
          <p:cNvPr id="24" name="文本占位符 19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2946708" y="3528060"/>
            <a:ext cx="342900" cy="483870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US" altLang="zh-CN" spc="0">
                <a:solidFill>
                  <a:schemeClr val="bg1"/>
                </a:solidFill>
                <a:uFillTx/>
              </a:rPr>
              <a:t>4</a:t>
            </a:r>
          </a:p>
        </p:txBody>
      </p:sp>
      <p:sp>
        <p:nvSpPr>
          <p:cNvPr id="25" name="文本占位符 19"/>
          <p:cNvSpPr>
            <a:spLocks noGrp="1"/>
          </p:cNvSpPr>
          <p:nvPr>
            <p:custDataLst>
              <p:tags r:id="rId5"/>
            </p:custDataLst>
          </p:nvPr>
        </p:nvSpPr>
        <p:spPr>
          <a:xfrm>
            <a:off x="2946708" y="4396105"/>
            <a:ext cx="342900" cy="483870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US" altLang="zh-CN" spc="0" dirty="0">
                <a:solidFill>
                  <a:schemeClr val="bg1"/>
                </a:solidFill>
                <a:uFillTx/>
              </a:rPr>
              <a:t>5</a:t>
            </a:r>
          </a:p>
        </p:txBody>
      </p:sp>
      <p:sp>
        <p:nvSpPr>
          <p:cNvPr id="26" name="文本占位符 19"/>
          <p:cNvSpPr>
            <a:spLocks noGrp="1"/>
          </p:cNvSpPr>
          <p:nvPr>
            <p:custDataLst>
              <p:tags r:id="rId6"/>
            </p:custDataLst>
          </p:nvPr>
        </p:nvSpPr>
        <p:spPr>
          <a:xfrm>
            <a:off x="2946708" y="5264150"/>
            <a:ext cx="342900" cy="483870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endParaRPr lang="en-US" altLang="zh-CN" spc="0" dirty="0">
              <a:solidFill>
                <a:schemeClr val="bg1"/>
              </a:solidFill>
              <a:uFillTx/>
            </a:endParaRPr>
          </a:p>
        </p:txBody>
      </p:sp>
      <p:sp>
        <p:nvSpPr>
          <p:cNvPr id="21" name="文本占位符 19"/>
          <p:cNvSpPr>
            <a:spLocks noGrp="1"/>
          </p:cNvSpPr>
          <p:nvPr>
            <p:custDataLst>
              <p:tags r:id="rId7"/>
            </p:custDataLst>
          </p:nvPr>
        </p:nvSpPr>
        <p:spPr>
          <a:xfrm>
            <a:off x="4000190" y="766732"/>
            <a:ext cx="6734609" cy="666115"/>
          </a:xfrm>
          <a:prstGeom prst="rect">
            <a:avLst/>
          </a:prstGeom>
        </p:spPr>
        <p:txBody>
          <a:bodyPr vert="horz" lIns="90000" tIns="46800" rIns="90000" bIns="46800" rtlCol="0" anchor="ctr"/>
          <a:lstStyle/>
          <a:p>
            <a:r>
              <a:rPr lang="en-GB" altLang="zh-CN" sz="3200" b="1" spc="100" dirty="0">
                <a:solidFill>
                  <a:srgbClr val="0066B3"/>
                </a:solidFill>
                <a:latin typeface="微软雅黑 (标题)"/>
                <a:sym typeface="+mn-ea"/>
              </a:rPr>
              <a:t>Introduction of the participants</a:t>
            </a:r>
          </a:p>
        </p:txBody>
      </p:sp>
      <p:sp>
        <p:nvSpPr>
          <p:cNvPr id="23" name="文本占位符 14"/>
          <p:cNvSpPr>
            <a:spLocks noGrp="1"/>
          </p:cNvSpPr>
          <p:nvPr>
            <p:custDataLst>
              <p:tags r:id="rId8"/>
            </p:custDataLst>
          </p:nvPr>
        </p:nvSpPr>
        <p:spPr>
          <a:xfrm>
            <a:off x="4000195" y="1693755"/>
            <a:ext cx="6624163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endParaRPr lang="en-GB" altLang="zh-CN" sz="3200" dirty="0">
              <a:latin typeface="微软雅黑 (标题)"/>
            </a:endParaRPr>
          </a:p>
        </p:txBody>
      </p:sp>
      <p:sp>
        <p:nvSpPr>
          <p:cNvPr id="29" name="文本占位符 14"/>
          <p:cNvSpPr>
            <a:spLocks noGrp="1"/>
          </p:cNvSpPr>
          <p:nvPr>
            <p:custDataLst>
              <p:tags r:id="rId9"/>
            </p:custDataLst>
          </p:nvPr>
        </p:nvSpPr>
        <p:spPr>
          <a:xfrm>
            <a:off x="4000190" y="2558148"/>
            <a:ext cx="6624163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r>
              <a:rPr lang="en-GB" altLang="zh-CN" sz="3200" dirty="0">
                <a:latin typeface="微软雅黑 (标题)"/>
                <a:sym typeface="+mn-ea"/>
              </a:rPr>
              <a:t>Where do we stand ?</a:t>
            </a:r>
          </a:p>
          <a:p>
            <a:pPr lvl="0"/>
            <a:endParaRPr lang="en-GB" altLang="zh-CN" sz="3200" dirty="0">
              <a:latin typeface="微软雅黑 (标题)"/>
            </a:endParaRPr>
          </a:p>
        </p:txBody>
      </p:sp>
      <p:sp>
        <p:nvSpPr>
          <p:cNvPr id="30" name="文本占位符 14"/>
          <p:cNvSpPr>
            <a:spLocks noGrp="1"/>
          </p:cNvSpPr>
          <p:nvPr>
            <p:custDataLst>
              <p:tags r:id="rId10"/>
            </p:custDataLst>
          </p:nvPr>
        </p:nvSpPr>
        <p:spPr>
          <a:xfrm>
            <a:off x="4000190" y="3435067"/>
            <a:ext cx="7734610" cy="666115"/>
          </a:xfrm>
          <a:prstGeom prst="rect">
            <a:avLst/>
          </a:prstGeom>
        </p:spPr>
        <p:txBody>
          <a:bodyPr vert="horz" lIns="90000" tIns="46800" rIns="90000" bIns="46800" rtlCol="0">
            <a:normAutofit fontScale="92500"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GB" altLang="zh-CN" sz="3200" dirty="0">
                <a:latin typeface="微软雅黑 (标题)"/>
                <a:sym typeface="+mn-ea"/>
              </a:rPr>
              <a:t>Next triennium work plan proposal</a:t>
            </a:r>
            <a:endParaRPr lang="en-GB" altLang="zh-CN" sz="3200" dirty="0">
              <a:latin typeface="微软雅黑 (标题)"/>
            </a:endParaRPr>
          </a:p>
        </p:txBody>
      </p:sp>
      <p:sp>
        <p:nvSpPr>
          <p:cNvPr id="31" name="文本占位符 14"/>
          <p:cNvSpPr>
            <a:spLocks noGrp="1"/>
          </p:cNvSpPr>
          <p:nvPr>
            <p:custDataLst>
              <p:tags r:id="rId11"/>
            </p:custDataLst>
          </p:nvPr>
        </p:nvSpPr>
        <p:spPr>
          <a:xfrm>
            <a:off x="4000190" y="1749052"/>
            <a:ext cx="7143299" cy="666115"/>
          </a:xfrm>
          <a:prstGeom prst="rect">
            <a:avLst/>
          </a:prstGeom>
        </p:spPr>
        <p:txBody>
          <a:bodyPr vert="horz" lIns="90000" tIns="46800" rIns="90000" bIns="46800" rtlCol="0">
            <a:normAutofit fontScale="92500"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GB" altLang="zh-CN" sz="3200" dirty="0">
                <a:latin typeface="微软雅黑 (标题)"/>
                <a:sym typeface="+mn-ea"/>
              </a:rPr>
              <a:t>Appointment of the TF Secretary</a:t>
            </a:r>
            <a:endParaRPr lang="en-GB" altLang="zh-CN" sz="3200" dirty="0">
              <a:latin typeface="微软雅黑 (标题)"/>
            </a:endParaRPr>
          </a:p>
        </p:txBody>
      </p:sp>
      <p:sp>
        <p:nvSpPr>
          <p:cNvPr id="32" name="文本占位符 14"/>
          <p:cNvSpPr>
            <a:spLocks noGrp="1"/>
          </p:cNvSpPr>
          <p:nvPr>
            <p:custDataLst>
              <p:tags r:id="rId12"/>
            </p:custDataLst>
          </p:nvPr>
        </p:nvSpPr>
        <p:spPr>
          <a:xfrm>
            <a:off x="4000190" y="4324512"/>
            <a:ext cx="6624163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GB" altLang="zh-CN" sz="3200" dirty="0">
                <a:latin typeface="微软雅黑 (标题)"/>
                <a:sym typeface="+mn-ea"/>
              </a:rPr>
              <a:t>Presentation from the JGA</a:t>
            </a:r>
            <a:endParaRPr lang="en-GB" altLang="zh-CN" sz="3200" dirty="0">
              <a:latin typeface="微软雅黑 (标题)"/>
            </a:endParaRPr>
          </a:p>
        </p:txBody>
      </p:sp>
      <p:sp>
        <p:nvSpPr>
          <p:cNvPr id="14" name="文本占位符 13"/>
          <p:cNvSpPr>
            <a:spLocks noGrp="1"/>
          </p:cNvSpPr>
          <p:nvPr>
            <p:ph type="body" sz="half" idx="22"/>
          </p:nvPr>
        </p:nvSpPr>
        <p:spPr>
          <a:xfrm>
            <a:off x="2965618" y="5278755"/>
            <a:ext cx="343535" cy="46926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chemeClr val="bg1"/>
                </a:solidFill>
              </a:rPr>
              <a:t>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占位符 19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006476" y="907763"/>
            <a:ext cx="6734609" cy="666115"/>
          </a:xfrm>
          <a:prstGeom prst="rect">
            <a:avLst/>
          </a:prstGeom>
        </p:spPr>
        <p:txBody>
          <a:bodyPr vert="horz" lIns="90000" tIns="46800" rIns="90000" bIns="46800" rtlCol="0" anchor="ctr"/>
          <a:lstStyle/>
          <a:p>
            <a:r>
              <a:rPr lang="en-GB" altLang="zh-CN" sz="2400" b="1" spc="100" dirty="0">
                <a:solidFill>
                  <a:srgbClr val="0066B3"/>
                </a:solidFill>
                <a:latin typeface="微软雅黑 (标题)"/>
              </a:rPr>
              <a:t>1.</a:t>
            </a:r>
            <a:r>
              <a:rPr lang="en-GB" altLang="zh-CN" sz="2400" b="1" spc="100" dirty="0">
                <a:solidFill>
                  <a:srgbClr val="0066B3"/>
                </a:solidFill>
                <a:latin typeface="微软雅黑 (标题)"/>
                <a:sym typeface="+mn-ea"/>
              </a:rPr>
              <a:t>All Participants</a:t>
            </a:r>
          </a:p>
        </p:txBody>
      </p:sp>
      <p:sp>
        <p:nvSpPr>
          <p:cNvPr id="9" name="文本占位符 14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1006475" y="1481759"/>
            <a:ext cx="6624163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GB" altLang="zh-CN" dirty="0">
                <a:latin typeface="微软雅黑 (标题)"/>
              </a:rPr>
              <a:t>2.</a:t>
            </a:r>
            <a:r>
              <a:rPr lang="en-GB" altLang="zh-CN" dirty="0">
                <a:latin typeface="微软雅黑 (标题)"/>
                <a:sym typeface="+mn-ea"/>
              </a:rPr>
              <a:t>JML + Volunteer</a:t>
            </a:r>
            <a:endParaRPr lang="en-GB" altLang="zh-CN" dirty="0">
              <a:latin typeface="微软雅黑 (标题)"/>
            </a:endParaRPr>
          </a:p>
        </p:txBody>
      </p:sp>
      <p:sp>
        <p:nvSpPr>
          <p:cNvPr id="6" name="文本占位符 14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1006475" y="5499735"/>
            <a:ext cx="4830132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endParaRPr lang="en-GB" altLang="zh-CN" dirty="0">
              <a:latin typeface="微软雅黑 (标题)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4884255" y="6324600"/>
            <a:ext cx="2172970" cy="316865"/>
          </a:xfrm>
        </p:spPr>
        <p:txBody>
          <a:bodyPr anchor="ctr"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3</a:t>
            </a:fld>
            <a:endParaRPr lang="en-US" altLang="zh-CN" dirty="0"/>
          </a:p>
        </p:txBody>
      </p:sp>
      <p:sp>
        <p:nvSpPr>
          <p:cNvPr id="10" name="文本占位符 19"/>
          <p:cNvSpPr>
            <a:spLocks noGrp="1"/>
          </p:cNvSpPr>
          <p:nvPr>
            <p:custDataLst>
              <p:tags r:id="rId5"/>
            </p:custDataLst>
          </p:nvPr>
        </p:nvSpPr>
        <p:spPr>
          <a:xfrm>
            <a:off x="3929380" y="309245"/>
            <a:ext cx="2843530" cy="543560"/>
          </a:xfrm>
          <a:prstGeom prst="rect">
            <a:avLst/>
          </a:prstGeom>
        </p:spPr>
        <p:txBody>
          <a:bodyPr vert="horz" lIns="90000" tIns="46800" rIns="90000" bIns="46800" rtlCol="0" anchor="ctr"/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 algn="l" fontAlgn="auto"/>
            <a:r>
              <a:rPr lang="en-GB" altLang="zh-CN" dirty="0">
                <a:latin typeface="微软雅黑 (标题)"/>
              </a:rPr>
              <a:t>Moderated by </a:t>
            </a:r>
          </a:p>
        </p:txBody>
      </p:sp>
      <p:sp>
        <p:nvSpPr>
          <p:cNvPr id="15" name="文本占位符 14"/>
          <p:cNvSpPr>
            <a:spLocks noGrp="1"/>
          </p:cNvSpPr>
          <p:nvPr>
            <p:custDataLst>
              <p:tags r:id="rId6"/>
            </p:custDataLst>
          </p:nvPr>
        </p:nvSpPr>
        <p:spPr>
          <a:xfrm>
            <a:off x="1006470" y="2055755"/>
            <a:ext cx="6624163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GB" altLang="zh-CN" dirty="0">
                <a:latin typeface="微软雅黑 (标题)"/>
              </a:rPr>
              <a:t>3.</a:t>
            </a:r>
            <a:r>
              <a:rPr lang="en-GB" altLang="zh-CN" dirty="0">
                <a:latin typeface="微软雅黑 (标题)"/>
                <a:sym typeface="+mn-ea"/>
              </a:rPr>
              <a:t>All participants</a:t>
            </a:r>
            <a:endParaRPr lang="en-GB" altLang="zh-CN" dirty="0">
              <a:latin typeface="微软雅黑 (标题)"/>
            </a:endParaRPr>
          </a:p>
        </p:txBody>
      </p:sp>
      <p:sp>
        <p:nvSpPr>
          <p:cNvPr id="16" name="文本占位符 14"/>
          <p:cNvSpPr>
            <a:spLocks noGrp="1"/>
          </p:cNvSpPr>
          <p:nvPr>
            <p:custDataLst>
              <p:tags r:id="rId7"/>
            </p:custDataLst>
          </p:nvPr>
        </p:nvSpPr>
        <p:spPr>
          <a:xfrm>
            <a:off x="1006470" y="2629751"/>
            <a:ext cx="6624163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GB" altLang="zh-CN" dirty="0">
                <a:latin typeface="微软雅黑 (标题)"/>
              </a:rPr>
              <a:t>4.</a:t>
            </a:r>
            <a:r>
              <a:rPr lang="en-GB" altLang="zh-CN" dirty="0">
                <a:latin typeface="微软雅黑 (标题)"/>
                <a:sym typeface="+mn-ea"/>
              </a:rPr>
              <a:t>JML</a:t>
            </a:r>
            <a:endParaRPr lang="en-GB" altLang="zh-CN" dirty="0">
              <a:latin typeface="微软雅黑 (标题)"/>
            </a:endParaRPr>
          </a:p>
        </p:txBody>
      </p:sp>
      <p:sp>
        <p:nvSpPr>
          <p:cNvPr id="17" name="文本占位符 14"/>
          <p:cNvSpPr>
            <a:spLocks noGrp="1"/>
          </p:cNvSpPr>
          <p:nvPr>
            <p:custDataLst>
              <p:tags r:id="rId8"/>
            </p:custDataLst>
          </p:nvPr>
        </p:nvSpPr>
        <p:spPr>
          <a:xfrm>
            <a:off x="1006471" y="3777743"/>
            <a:ext cx="6624163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endParaRPr lang="en-GB" altLang="zh-CN" dirty="0">
              <a:latin typeface="微软雅黑 (标题)"/>
            </a:endParaRPr>
          </a:p>
        </p:txBody>
      </p:sp>
      <p:sp>
        <p:nvSpPr>
          <p:cNvPr id="18" name="文本占位符 14"/>
          <p:cNvSpPr>
            <a:spLocks noGrp="1"/>
          </p:cNvSpPr>
          <p:nvPr>
            <p:custDataLst>
              <p:tags r:id="rId9"/>
            </p:custDataLst>
          </p:nvPr>
        </p:nvSpPr>
        <p:spPr>
          <a:xfrm>
            <a:off x="1006470" y="3203747"/>
            <a:ext cx="10179059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r>
              <a:rPr lang="en-GB" altLang="zh-CN" dirty="0">
                <a:latin typeface="微软雅黑 (标题)"/>
              </a:rPr>
              <a:t>5.</a:t>
            </a:r>
            <a:r>
              <a:rPr lang="en-GB" altLang="zh-CN" dirty="0">
                <a:latin typeface="微软雅黑 (标题)"/>
                <a:sym typeface="+mn-ea"/>
              </a:rPr>
              <a:t>Mr Yoshida Satoshi and Mr </a:t>
            </a:r>
            <a:r>
              <a:rPr lang="en-GB" altLang="zh-CN" dirty="0" err="1">
                <a:latin typeface="微软雅黑 (标题)"/>
                <a:sym typeface="+mn-ea"/>
              </a:rPr>
              <a:t>Kuzuki</a:t>
            </a:r>
            <a:r>
              <a:rPr lang="en-GB" altLang="zh-CN" dirty="0">
                <a:latin typeface="微软雅黑 (标题)"/>
                <a:sym typeface="+mn-ea"/>
              </a:rPr>
              <a:t> </a:t>
            </a:r>
            <a:r>
              <a:rPr lang="en-GB" altLang="zh-CN" dirty="0" err="1">
                <a:latin typeface="微软雅黑 (标题)"/>
                <a:sym typeface="+mn-ea"/>
              </a:rPr>
              <a:t>Ryota</a:t>
            </a:r>
            <a:r>
              <a:rPr lang="en-GB" altLang="zh-CN">
                <a:latin typeface="微软雅黑 (标题)"/>
                <a:sym typeface="+mn-ea"/>
              </a:rPr>
              <a:t> (JGA) </a:t>
            </a:r>
            <a:endParaRPr lang="en-GB" altLang="zh-CN" dirty="0">
              <a:latin typeface="微软雅黑 (标题)"/>
            </a:endParaRPr>
          </a:p>
        </p:txBody>
      </p:sp>
      <p:sp>
        <p:nvSpPr>
          <p:cNvPr id="19" name="文本占位符 14"/>
          <p:cNvSpPr>
            <a:spLocks noGrp="1"/>
          </p:cNvSpPr>
          <p:nvPr>
            <p:custDataLst>
              <p:tags r:id="rId10"/>
            </p:custDataLst>
          </p:nvPr>
        </p:nvSpPr>
        <p:spPr>
          <a:xfrm>
            <a:off x="1006471" y="4351739"/>
            <a:ext cx="6624163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endParaRPr lang="en-GB" altLang="zh-CN" dirty="0">
              <a:latin typeface="微软雅黑 (标题)"/>
            </a:endParaRPr>
          </a:p>
        </p:txBody>
      </p:sp>
      <p:sp>
        <p:nvSpPr>
          <p:cNvPr id="22" name="文本占位符 14"/>
          <p:cNvSpPr>
            <a:spLocks noGrp="1"/>
          </p:cNvSpPr>
          <p:nvPr>
            <p:custDataLst>
              <p:tags r:id="rId11"/>
            </p:custDataLst>
          </p:nvPr>
        </p:nvSpPr>
        <p:spPr>
          <a:xfrm>
            <a:off x="1006473" y="4925735"/>
            <a:ext cx="6624163" cy="6661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2400" b="1" u="none" strike="noStrike" kern="1200" cap="none" spc="100" normalizeH="0">
                <a:solidFill>
                  <a:srgbClr val="0066B3"/>
                </a:solidFill>
                <a:uFillTx/>
              </a:defRPr>
            </a:lvl1pPr>
          </a:lstStyle>
          <a:p>
            <a:pPr lvl="0"/>
            <a:endParaRPr lang="en-GB" altLang="zh-CN" dirty="0">
              <a:latin typeface="微软雅黑 (标题)"/>
            </a:endParaRPr>
          </a:p>
        </p:txBody>
      </p:sp>
    </p:spTree>
    <p:extLst>
      <p:ext uri="{BB962C8B-B14F-4D97-AF65-F5344CB8AC3E}">
        <p14:creationId xmlns:p14="http://schemas.microsoft.com/office/powerpoint/2010/main" val="36872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2993817" y="2401252"/>
            <a:ext cx="8381365" cy="611505"/>
          </a:xfrm>
        </p:spPr>
        <p:txBody>
          <a:bodyPr/>
          <a:lstStyle/>
          <a:p>
            <a:r>
              <a:rPr lang="en-US" altLang="ko-KR" dirty="0">
                <a:ea typeface="微软雅黑" panose="020B0503020204020204" charset="-122"/>
                <a:sym typeface="+mn-ea"/>
              </a:rPr>
              <a:t>Introduction of the participants</a:t>
            </a:r>
            <a:endParaRPr lang="zh-CN" altLang="en-US" dirty="0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/>
              <a:t>1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B2203F-C771-FB56-5239-8F3A1A3ADE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Appointment</a:t>
            </a:r>
            <a:r>
              <a:rPr lang="fr-FR" dirty="0"/>
              <a:t> of the TF </a:t>
            </a:r>
            <a:r>
              <a:rPr lang="fr-FR" dirty="0" err="1"/>
              <a:t>Secretary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93CB22-EC3B-A6FF-974E-6EDF15F9C5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7A3C7B7-6287-C09C-00AC-2F8780F16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4180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74889E-93F6-288F-BE8D-9397F0805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1272" y="2337562"/>
            <a:ext cx="8381365" cy="1159891"/>
          </a:xfrm>
        </p:spPr>
        <p:txBody>
          <a:bodyPr/>
          <a:lstStyle/>
          <a:p>
            <a:r>
              <a:rPr lang="en-GB" altLang="zh-CN" sz="3200" dirty="0">
                <a:latin typeface="微软雅黑 (标题)"/>
                <a:sym typeface="+mn-ea"/>
              </a:rPr>
              <a:t>Where do we stand ?</a:t>
            </a:r>
            <a:br>
              <a:rPr lang="en-GB" altLang="zh-CN" sz="3200" dirty="0">
                <a:latin typeface="微软雅黑 (标题)"/>
                <a:sym typeface="+mn-ea"/>
              </a:rPr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E5A0961-4559-AA5D-57B5-333F2FB121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30FB632-A276-0A5F-163E-390E893DE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9653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A11B6C-93A5-D37C-457E-C2F0EFF46F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CN" sz="3200" dirty="0">
                <a:latin typeface="微软雅黑 (标题)"/>
                <a:sym typeface="+mn-ea"/>
              </a:rPr>
              <a:t>Next triennium work plan proposal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E0AF4A-60FD-DC5F-08FC-6C85D6D507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693A8E1-2F4D-1459-8AD6-9C381779D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50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356870" y="385445"/>
            <a:ext cx="11456035" cy="705485"/>
          </a:xfrm>
        </p:spPr>
        <p:txBody>
          <a:bodyPr>
            <a:normAutofit/>
          </a:bodyPr>
          <a:lstStyle/>
          <a:p>
            <a:r>
              <a:rPr lang="en-US" altLang="ko-KR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Carbon Neutrality TF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61391" y="1246886"/>
            <a:ext cx="9841230" cy="4759325"/>
          </a:xfrm>
        </p:spPr>
        <p:txBody>
          <a:bodyPr>
            <a:normAutofit lnSpcReduction="10000"/>
          </a:bodyPr>
          <a:lstStyle/>
          <a:p>
            <a:pPr algn="l" rtl="0" fontAlgn="base"/>
            <a:r>
              <a:rPr lang="zh-CN" sz="2800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微软雅黑（标题）"/>
              </a:rPr>
              <a:t>Carbon neutrality will be obtain</a:t>
            </a:r>
            <a:r>
              <a:rPr lang="fr-FR" altLang="zh-CN" sz="2800" b="0" i="0" u="none" strike="noStrike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ea typeface="微软雅黑（标题）"/>
              </a:rPr>
              <a:t>ed</a:t>
            </a:r>
            <a:r>
              <a:rPr lang="zh-CN" sz="2800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微软雅黑（标题）"/>
              </a:rPr>
              <a:t> thanks to​</a:t>
            </a:r>
            <a:endParaRPr lang="zh-CN" sz="2800" b="0" i="0" u="none" strike="noStrike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fr-FR" altLang="zh-CN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微软雅黑（标题）"/>
              </a:rPr>
              <a:t> massive r</a:t>
            </a:r>
            <a:r>
              <a:rPr lang="zh-CN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微软雅黑（标题）"/>
              </a:rPr>
              <a:t>enewable and low carbon production​</a:t>
            </a:r>
            <a:endParaRPr lang="zh-CN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0000"/>
                </a:solidFill>
                <a:latin typeface="微软雅黑（标题）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微软雅黑（标题）"/>
              </a:rPr>
              <a:t>d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微软雅黑（标题）"/>
              </a:rPr>
              <a:t>rastic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微软雅黑（标题）"/>
              </a:rPr>
              <a:t>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微软雅黑（标题）"/>
              </a:rPr>
              <a:t>emissions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微软雅黑（标题）"/>
              </a:rPr>
              <a:t>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微软雅黑（标题）"/>
              </a:rPr>
              <a:t>reduction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微软雅黑（标题）"/>
              </a:rPr>
              <a:t> all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微软雅黑（标题）"/>
              </a:rPr>
              <a:t>along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微软雅黑（标题）"/>
              </a:rPr>
              <a:t> the value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微软雅黑（标题）"/>
              </a:rPr>
              <a:t>chain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微软雅黑（标题）"/>
              </a:rPr>
              <a:t>​</a:t>
            </a: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fr-FR" altLang="zh-CN" dirty="0">
                <a:solidFill>
                  <a:srgbClr val="000000"/>
                </a:solidFill>
                <a:latin typeface="Arial" panose="020B0604020202020204" pitchFamily="34" charset="0"/>
                <a:ea typeface="微软雅黑（标题）"/>
              </a:rPr>
              <a:t> c</a:t>
            </a:r>
            <a:r>
              <a:rPr lang="zh-CN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微软雅黑（标题）"/>
              </a:rPr>
              <a:t>arbon </a:t>
            </a:r>
            <a:r>
              <a:rPr lang="fr-FR" altLang="zh-CN" dirty="0" err="1">
                <a:solidFill>
                  <a:srgbClr val="000000"/>
                </a:solidFill>
                <a:latin typeface="Arial" panose="020B0604020202020204" pitchFamily="34" charset="0"/>
                <a:ea typeface="微软雅黑（标题）"/>
              </a:rPr>
              <a:t>sinks</a:t>
            </a:r>
            <a:r>
              <a:rPr lang="zh-CN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微软雅黑（标题）"/>
              </a:rPr>
              <a:t> to manage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微软雅黑（标题）"/>
              </a:rPr>
              <a:t>unabated</a:t>
            </a:r>
            <a:r>
              <a:rPr lang="zh-CN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微软雅黑（标题）"/>
              </a:rPr>
              <a:t> fossil gas use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微软雅黑（标题）"/>
              </a:rPr>
              <a:t>​</a:t>
            </a: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28600" lvl="1" fontAlgn="base"/>
            <a:r>
              <a:rPr lang="fr-FR" b="0" i="0" u="none" strike="noStrike" dirty="0">
                <a:solidFill>
                  <a:srgbClr val="000000"/>
                </a:solidFill>
                <a:effectLst/>
                <a:latin typeface="微软雅黑（标题）"/>
              </a:rPr>
              <a:t>​</a:t>
            </a:r>
            <a:endParaRPr lang="fr-FR" b="0" i="0" u="none" strike="noStrike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微软雅黑（标题）"/>
              </a:rPr>
              <a:t>One 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微软雅黑（标题）"/>
              </a:rPr>
              <a:t>fits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微软雅黑（标题）"/>
              </a:rPr>
              <a:t> all 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微软雅黑（标题）"/>
              </a:rPr>
              <a:t>will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微软雅黑（标题）"/>
              </a:rPr>
              <a:t> not 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微软雅黑（标题）"/>
              </a:rPr>
              <a:t>be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微软雅黑（标题）"/>
              </a:rPr>
              <a:t> the case 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微软雅黑（标题）"/>
              </a:rPr>
              <a:t>neither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微软雅黑（标题）"/>
              </a:rPr>
              <a:t> for the 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微软雅黑（标题）"/>
              </a:rPr>
              <a:t>trajectory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微软雅黑（标题）"/>
              </a:rPr>
              <a:t> 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微软雅黑（标题）"/>
              </a:rPr>
              <a:t>nor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微软雅黑（标题）"/>
              </a:rPr>
              <a:t> for the final 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微软雅黑（标题）"/>
              </a:rPr>
              <a:t>result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微软雅黑（标题）"/>
              </a:rPr>
              <a:t>, 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微软雅黑（标题）"/>
              </a:rPr>
              <a:t>depending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微软雅黑（标题）"/>
              </a:rPr>
              <a:t> on 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微软雅黑（标题）"/>
              </a:rPr>
              <a:t>feedstock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微软雅黑（标题）"/>
              </a:rPr>
              <a:t> 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微软雅黑（标题）"/>
              </a:rPr>
              <a:t>potential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微软雅黑（标题）"/>
              </a:rPr>
              <a:t> and 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微软雅黑（标题）"/>
              </a:rPr>
              <a:t>regulations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微软雅黑（标题）"/>
              </a:rPr>
              <a:t>​</a:t>
            </a:r>
            <a:endParaRPr lang="fr-FR" sz="2800" b="0" i="0" u="none" strike="noStrike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8</a:t>
            </a:fld>
            <a:endParaRPr lang="en-US" altLang="zh-C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E06F4CD9-A729-DCA6-B379-BE4C1CF22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Main objectives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Concretely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demonstrate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the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gas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industry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commitment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to Carbon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neutrality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thanks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to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lvl="2" fontAlgn="base">
              <a:buFont typeface="Wingdings" panose="05000000000000000000" pitchFamily="2" charset="2"/>
              <a:buChar char="ü"/>
            </a:pP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Innovative technologies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lvl="2" fontAlgn="base">
              <a:buFont typeface="Wingdings" panose="05000000000000000000" pitchFamily="2" charset="2"/>
              <a:buChar char="ü"/>
            </a:pP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Circular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economy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offering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new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win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win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solutions to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territories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lvl="2" fontAlgn="base">
              <a:buFont typeface="Wingdings" panose="05000000000000000000" pitchFamily="2" charset="2"/>
              <a:buChar char="ü"/>
            </a:pP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First class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operations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all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along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the value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chain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Valorize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this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commitment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towards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main high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level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stakeholders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marL="720725" lvl="1" indent="-273050" fontAlgn="base">
              <a:buFont typeface="Arial" panose="020B0604020202020204" pitchFamily="34" charset="0"/>
              <a:buChar char="•"/>
            </a:pP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Governments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marL="720725" lvl="1" indent="-273050" fontAlgn="base">
              <a:buFont typeface="Arial" panose="020B0604020202020204" pitchFamily="34" charset="0"/>
              <a:buChar char="•"/>
            </a:pP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World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bank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marL="720725" lvl="1" indent="-273050" fontAlgn="base">
              <a:buFont typeface="Arial" panose="020B0604020202020204" pitchFamily="34" charset="0"/>
              <a:buChar char="•"/>
            </a:pP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AIE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marL="720725" lvl="1" indent="-273050" fontAlgn="base">
              <a:buFont typeface="Arial" panose="020B0604020202020204" pitchFamily="34" charset="0"/>
              <a:buChar char="•"/>
            </a:pP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IRENA​</a:t>
            </a:r>
          </a:p>
          <a:p>
            <a:pPr marL="720725" lvl="1" indent="-273050" fontAlgn="base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WBA,</a:t>
            </a:r>
          </a:p>
          <a:p>
            <a:pPr marL="720725" lvl="1" indent="-273050" fontAlgn="base">
              <a:buFont typeface="Arial" panose="020B0604020202020204" pitchFamily="34" charset="0"/>
              <a:buChar char="•"/>
            </a:pPr>
            <a:r>
              <a:rPr lang="fr-FR">
                <a:solidFill>
                  <a:srgbClr val="000000"/>
                </a:solidFill>
                <a:latin typeface="Arial" panose="020B0604020202020204" pitchFamily="34" charset="0"/>
              </a:rPr>
              <a:t>ISWA, …</a:t>
            </a:r>
            <a:endParaRPr lang="fr-FR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47675" lvl="1" fontAlgn="base"/>
            <a:endParaRPr lang="fr-FR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FB2B61E-5219-5469-BA82-CD7FAD411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9</a:t>
            </a:fld>
            <a:endParaRPr lang="en-US" altLang="zh-CN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997D7AB2-58DB-4D04-4A3F-ABC4EA2E0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Carbon Neutrality TF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33981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RiYzkwMTIzOTA2YTkxZWZjZjY0NDdkODYyYzJlMTI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765</Words>
  <Application>Microsoft Macintosh PowerPoint</Application>
  <PresentationFormat>Grand écran</PresentationFormat>
  <Paragraphs>93</Paragraphs>
  <Slides>15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3" baseType="lpstr">
      <vt:lpstr>微软雅黑</vt:lpstr>
      <vt:lpstr>Arial</vt:lpstr>
      <vt:lpstr>Calibri</vt:lpstr>
      <vt:lpstr>Segoe UI</vt:lpstr>
      <vt:lpstr>Wingdings</vt:lpstr>
      <vt:lpstr>微软雅黑 (标题)</vt:lpstr>
      <vt:lpstr>微软雅黑（标题）</vt:lpstr>
      <vt:lpstr>Office 主题​​</vt:lpstr>
      <vt:lpstr> Carbon neutrality TF  </vt:lpstr>
      <vt:lpstr>Présentation PowerPoint</vt:lpstr>
      <vt:lpstr>Présentation PowerPoint</vt:lpstr>
      <vt:lpstr>Introduction of the participants</vt:lpstr>
      <vt:lpstr>Appointment of the TF Secretary</vt:lpstr>
      <vt:lpstr>Where do we stand ? </vt:lpstr>
      <vt:lpstr>Next triennium work plan proposal</vt:lpstr>
      <vt:lpstr>Carbon Neutrality TF</vt:lpstr>
      <vt:lpstr>Carbon Neutrality TF</vt:lpstr>
      <vt:lpstr>Carbon Neutrality TF</vt:lpstr>
      <vt:lpstr>Carbon Neutrality TF</vt:lpstr>
      <vt:lpstr>Carbon Neutrality TF</vt:lpstr>
      <vt:lpstr>Carbon Neutrality TF</vt:lpstr>
      <vt:lpstr>Presentation from the JGA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Administrator</dc:creator>
  <cp:lastModifiedBy>jean-marc leroy</cp:lastModifiedBy>
  <cp:revision>711</cp:revision>
  <dcterms:created xsi:type="dcterms:W3CDTF">2019-06-19T02:08:00Z</dcterms:created>
  <dcterms:modified xsi:type="dcterms:W3CDTF">2022-10-08T11:34:02Z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2052-11.1.0.11875</vt:lpwstr>
  </property>
  <property fmtid="{D5CDD505-2E9C-101B-9397-08002B2CF9AE}" pid="3" name="ICV">
    <vt:lpwstr>4CCBAA3747634532BDE9C8C56A3C92DE</vt:lpwstr>
  </property>
</Properties>
</file>