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sldIdLst>
    <p:sldId id="362" r:id="rId2"/>
    <p:sldId id="379" r:id="rId3"/>
    <p:sldId id="381" r:id="rId4"/>
    <p:sldId id="297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FFFFFF"/>
    <a:srgbClr val="445469"/>
    <a:srgbClr val="4088C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165"/>
      </p:cViewPr>
      <p:guideLst>
        <p:guide orient="horz" pos="20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4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9.xml"/><Relationship Id="rId7" Type="http://schemas.openxmlformats.org/officeDocument/2006/relationships/image" Target="../media/image5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202X.XX.XX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157953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285453" y="1555115"/>
            <a:ext cx="5765926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157952" y="4501515"/>
            <a:ext cx="9893427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sk-SK" altLang="ko-KR" dirty="0" err="1">
                <a:ea typeface="微软雅黑" panose="020B0503020204020204" charset="-122"/>
                <a:sym typeface="+mn-ea"/>
              </a:rPr>
              <a:t>Wrap</a:t>
            </a:r>
            <a:r>
              <a:rPr lang="sk-SK" altLang="ko-KR" dirty="0">
                <a:ea typeface="微软雅黑" panose="020B0503020204020204" charset="-122"/>
                <a:sym typeface="+mn-ea"/>
              </a:rPr>
              <a:t> </a:t>
            </a:r>
            <a:r>
              <a:rPr lang="sk-SK" altLang="ko-KR" dirty="0" err="1">
                <a:ea typeface="微软雅黑" panose="020B0503020204020204" charset="-122"/>
                <a:sym typeface="+mn-ea"/>
              </a:rPr>
              <a:t>up</a:t>
            </a:r>
            <a:r>
              <a:rPr lang="sk-SK" altLang="ko-KR" dirty="0">
                <a:ea typeface="微软雅黑" panose="020B0503020204020204" charset="-122"/>
                <a:sym typeface="+mn-ea"/>
              </a:rPr>
              <a:t> and </a:t>
            </a:r>
            <a:r>
              <a:rPr lang="sk-SK" altLang="ko-KR" dirty="0" err="1">
                <a:ea typeface="微软雅黑" panose="020B0503020204020204" charset="-122"/>
                <a:sym typeface="+mn-ea"/>
              </a:rPr>
              <a:t>next</a:t>
            </a:r>
            <a:r>
              <a:rPr lang="sk-SK" altLang="ko-KR" dirty="0">
                <a:ea typeface="微软雅黑" panose="020B0503020204020204" charset="-122"/>
                <a:sym typeface="+mn-ea"/>
              </a:rPr>
              <a:t> </a:t>
            </a:r>
            <a:r>
              <a:rPr lang="sk-SK" altLang="ko-KR" dirty="0" err="1">
                <a:ea typeface="微软雅黑" panose="020B0503020204020204" charset="-122"/>
                <a:sym typeface="+mn-ea"/>
              </a:rPr>
              <a:t>steps</a:t>
            </a:r>
            <a:endParaRPr lang="en-US" altLang="ko-KR" dirty="0">
              <a:ea typeface="微软雅黑" panose="020B0503020204020204" charset="-122"/>
              <a:sym typeface="+mn-ea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</a:t>
            </a:r>
            <a:r>
              <a:rPr lang="sk-SK" altLang="zh-CN" dirty="0"/>
              <a:t>2</a:t>
            </a:r>
            <a:r>
              <a:rPr lang="en-US" altLang="zh-CN" dirty="0"/>
              <a:t>.</a:t>
            </a:r>
            <a:r>
              <a:rPr lang="sk-SK" altLang="zh-CN" dirty="0"/>
              <a:t>10</a:t>
            </a:r>
            <a:r>
              <a:rPr lang="en-US" altLang="zh-CN" dirty="0"/>
              <a:t>.</a:t>
            </a:r>
            <a:r>
              <a:rPr lang="sk-SK" altLang="zh-CN" dirty="0"/>
              <a:t>06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56870" y="385445"/>
            <a:ext cx="11456035" cy="705485"/>
          </a:xfrm>
        </p:spPr>
        <p:txBody>
          <a:bodyPr>
            <a:normAutofit/>
          </a:bodyPr>
          <a:lstStyle/>
          <a:p>
            <a:r>
              <a:rPr lang="sk-SK" altLang="zh-CN" dirty="0" err="1">
                <a:latin typeface="微软雅黑（标题）"/>
              </a:rPr>
              <a:t>Next</a:t>
            </a:r>
            <a:r>
              <a:rPr lang="sk-SK" altLang="zh-CN" dirty="0">
                <a:latin typeface="微软雅黑（标题）"/>
              </a:rPr>
              <a:t> </a:t>
            </a:r>
            <a:r>
              <a:rPr lang="sk-SK" altLang="zh-CN" dirty="0" err="1">
                <a:latin typeface="微软雅黑（标题）"/>
              </a:rPr>
              <a:t>meetings</a:t>
            </a:r>
            <a:endParaRPr lang="zh-CN" altLang="en-US" dirty="0">
              <a:latin typeface="微软雅黑（标题）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zh-CN" dirty="0" err="1">
                <a:latin typeface="微软雅黑 (标题)"/>
              </a:rPr>
              <a:t>Spring</a:t>
            </a:r>
            <a:r>
              <a:rPr lang="sk-SK" altLang="zh-CN" dirty="0">
                <a:latin typeface="微软雅黑 (标题)"/>
              </a:rPr>
              <a:t> 2023</a:t>
            </a:r>
          </a:p>
          <a:p>
            <a:r>
              <a:rPr lang="sk-SK" altLang="zh-CN" dirty="0" err="1"/>
              <a:t>Autumn</a:t>
            </a:r>
            <a:r>
              <a:rPr lang="sk-SK" altLang="zh-CN" dirty="0"/>
              <a:t> 2023</a:t>
            </a:r>
          </a:p>
          <a:p>
            <a:r>
              <a:rPr lang="sk-SK" altLang="zh-CN" dirty="0" err="1">
                <a:latin typeface="微软雅黑 (标题)"/>
              </a:rPr>
              <a:t>Spring</a:t>
            </a:r>
            <a:r>
              <a:rPr lang="sk-SK" altLang="zh-CN" dirty="0">
                <a:latin typeface="微软雅黑 (标题)"/>
              </a:rPr>
              <a:t> 2024</a:t>
            </a:r>
          </a:p>
          <a:p>
            <a:r>
              <a:rPr lang="sk-SK" altLang="zh-CN" dirty="0" err="1"/>
              <a:t>Autumn</a:t>
            </a:r>
            <a:r>
              <a:rPr lang="sk-SK" altLang="zh-CN" dirty="0"/>
              <a:t> 2024</a:t>
            </a:r>
          </a:p>
          <a:p>
            <a:r>
              <a:rPr lang="sk-SK" altLang="zh-CN" dirty="0" err="1">
                <a:latin typeface="微软雅黑 (标题)"/>
              </a:rPr>
              <a:t>Spring</a:t>
            </a:r>
            <a:r>
              <a:rPr lang="sk-SK" altLang="zh-CN" dirty="0">
                <a:latin typeface="微软雅黑 (标题)"/>
              </a:rPr>
              <a:t> 2025</a:t>
            </a:r>
            <a:endParaRPr lang="zh-CN" altLang="en-US" dirty="0">
              <a:latin typeface="微软雅黑 (标题)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37820" y="348932"/>
            <a:ext cx="11516360" cy="705485"/>
          </a:xfrm>
        </p:spPr>
        <p:txBody>
          <a:bodyPr/>
          <a:lstStyle/>
          <a:p>
            <a:r>
              <a:rPr lang="sk-SK" altLang="zh-CN" dirty="0" err="1">
                <a:latin typeface="微软雅黑 (标题)"/>
              </a:rPr>
              <a:t>Expanding</a:t>
            </a:r>
            <a:r>
              <a:rPr lang="sk-SK" altLang="zh-CN" dirty="0">
                <a:latin typeface="微软雅黑 (标题)"/>
              </a:rPr>
              <a:t> </a:t>
            </a:r>
            <a:r>
              <a:rPr lang="sk-SK" altLang="zh-CN" dirty="0" err="1">
                <a:latin typeface="微软雅黑 (标题)"/>
              </a:rPr>
              <a:t>group</a:t>
            </a:r>
            <a:endParaRPr lang="zh-CN" altLang="en-US" dirty="0">
              <a:latin typeface="微软雅黑 (标题)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</a:t>
            </a:fld>
            <a:endParaRPr lang="en-US" altLang="zh-C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AEFAC7-BD49-44E4-9489-D4C63990A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04" y="1192356"/>
            <a:ext cx="5220334" cy="47318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C1CF56-3956-474F-9C86-8EF81DD25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311" y="1666181"/>
            <a:ext cx="5216664" cy="42580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iYzkwMTIzOTA2YTkxZWZjZjY0NDdkODYyYzJl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微软雅黑</vt:lpstr>
      <vt:lpstr>Arial</vt:lpstr>
      <vt:lpstr>Calibri</vt:lpstr>
      <vt:lpstr>Wingdings</vt:lpstr>
      <vt:lpstr>微软雅黑 (标题)</vt:lpstr>
      <vt:lpstr>微软雅黑（标题）</vt:lpstr>
      <vt:lpstr>Office 主题​​</vt:lpstr>
      <vt:lpstr>Wrap up and next steps</vt:lpstr>
      <vt:lpstr>Next meetings</vt:lpstr>
      <vt:lpstr>Expanding group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Barkoci Ladislav</cp:lastModifiedBy>
  <cp:revision>708</cp:revision>
  <dcterms:created xsi:type="dcterms:W3CDTF">2019-06-19T02:08:00Z</dcterms:created>
  <dcterms:modified xsi:type="dcterms:W3CDTF">2022-10-02T21:22:41Z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4CCBAA3747634532BDE9C8C56A3C92DE</vt:lpwstr>
  </property>
</Properties>
</file>