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682" r:id="rId6"/>
    <p:sldMasterId id="2147483694" r:id="rId7"/>
    <p:sldMasterId id="2147483706" r:id="rId8"/>
    <p:sldMasterId id="2147483672" r:id="rId9"/>
  </p:sldMasterIdLst>
  <p:notesMasterIdLst>
    <p:notesMasterId r:id="rId20"/>
  </p:notesMasterIdLst>
  <p:sldIdLst>
    <p:sldId id="256" r:id="rId10"/>
    <p:sldId id="369" r:id="rId11"/>
    <p:sldId id="2147376364" r:id="rId12"/>
    <p:sldId id="274" r:id="rId13"/>
    <p:sldId id="278" r:id="rId14"/>
    <p:sldId id="2147376363" r:id="rId15"/>
    <p:sldId id="2147376365" r:id="rId16"/>
    <p:sldId id="2147376366" r:id="rId17"/>
    <p:sldId id="281" r:id="rId18"/>
    <p:sldId id="25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6B794"/>
    <a:srgbClr val="54B4C2"/>
    <a:srgbClr val="59B3C3"/>
    <a:srgbClr val="55B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A137D-15A8-4A42-A1B9-559B87E526BB}" v="14" dt="2022-10-04T09:25:38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GERMANN Patrick (Storengy)" userId="d50fb1d1-5821-40f0-a481-ec8b3b92c326" providerId="ADAL" clId="{3DAA137D-15A8-4A42-A1B9-559B87E526BB}"/>
    <pc:docChg chg="undo custSel addSld delSld modSld sldOrd">
      <pc:chgData name="EGERMANN Patrick (Storengy)" userId="d50fb1d1-5821-40f0-a481-ec8b3b92c326" providerId="ADAL" clId="{3DAA137D-15A8-4A42-A1B9-559B87E526BB}" dt="2022-10-05T05:37:50.300" v="3866" actId="20577"/>
      <pc:docMkLst>
        <pc:docMk/>
      </pc:docMkLst>
      <pc:sldChg chg="modSp mod">
        <pc:chgData name="EGERMANN Patrick (Storengy)" userId="d50fb1d1-5821-40f0-a481-ec8b3b92c326" providerId="ADAL" clId="{3DAA137D-15A8-4A42-A1B9-559B87E526BB}" dt="2022-10-03T15:53:58.590" v="31" actId="1076"/>
        <pc:sldMkLst>
          <pc:docMk/>
          <pc:sldMk cId="2159229727" sldId="256"/>
        </pc:sldMkLst>
        <pc:spChg chg="mod">
          <ac:chgData name="EGERMANN Patrick (Storengy)" userId="d50fb1d1-5821-40f0-a481-ec8b3b92c326" providerId="ADAL" clId="{3DAA137D-15A8-4A42-A1B9-559B87E526BB}" dt="2022-10-03T15:53:50.942" v="30" actId="1076"/>
          <ac:spMkLst>
            <pc:docMk/>
            <pc:sldMk cId="2159229727" sldId="256"/>
            <ac:spMk id="2" creationId="{4D6AD1AC-0E2F-30F4-B03D-0CE585863130}"/>
          </ac:spMkLst>
        </pc:spChg>
        <pc:spChg chg="mod">
          <ac:chgData name="EGERMANN Patrick (Storengy)" userId="d50fb1d1-5821-40f0-a481-ec8b3b92c326" providerId="ADAL" clId="{3DAA137D-15A8-4A42-A1B9-559B87E526BB}" dt="2022-10-03T15:53:58.590" v="31" actId="1076"/>
          <ac:spMkLst>
            <pc:docMk/>
            <pc:sldMk cId="2159229727" sldId="256"/>
            <ac:spMk id="3" creationId="{D853DB58-7482-6703-446F-A5142B0AABEA}"/>
          </ac:spMkLst>
        </pc:spChg>
      </pc:sldChg>
      <pc:sldChg chg="delSp modSp add mod">
        <pc:chgData name="EGERMANN Patrick (Storengy)" userId="d50fb1d1-5821-40f0-a481-ec8b3b92c326" providerId="ADAL" clId="{3DAA137D-15A8-4A42-A1B9-559B87E526BB}" dt="2022-10-05T05:23:32.663" v="3787" actId="14100"/>
        <pc:sldMkLst>
          <pc:docMk/>
          <pc:sldMk cId="1146915522" sldId="274"/>
        </pc:sldMkLst>
        <pc:spChg chg="mod">
          <ac:chgData name="EGERMANN Patrick (Storengy)" userId="d50fb1d1-5821-40f0-a481-ec8b3b92c326" providerId="ADAL" clId="{3DAA137D-15A8-4A42-A1B9-559B87E526BB}" dt="2022-10-04T08:08:57.232" v="1121" actId="20577"/>
          <ac:spMkLst>
            <pc:docMk/>
            <pc:sldMk cId="1146915522" sldId="274"/>
            <ac:spMk id="2" creationId="{39495041-FBED-42C0-8F56-4271AA7B0CE1}"/>
          </ac:spMkLst>
        </pc:spChg>
        <pc:spChg chg="mod">
          <ac:chgData name="EGERMANN Patrick (Storengy)" userId="d50fb1d1-5821-40f0-a481-ec8b3b92c326" providerId="ADAL" clId="{3DAA137D-15A8-4A42-A1B9-559B87E526BB}" dt="2022-10-04T09:23:22.954" v="3728" actId="20577"/>
          <ac:spMkLst>
            <pc:docMk/>
            <pc:sldMk cId="1146915522" sldId="274"/>
            <ac:spMk id="3" creationId="{78F2B9FD-F621-499A-A8A4-630E612456AC}"/>
          </ac:spMkLst>
        </pc:spChg>
        <pc:spChg chg="mod">
          <ac:chgData name="EGERMANN Patrick (Storengy)" userId="d50fb1d1-5821-40f0-a481-ec8b3b92c326" providerId="ADAL" clId="{3DAA137D-15A8-4A42-A1B9-559B87E526BB}" dt="2022-10-04T08:21:23.532" v="1714" actId="20577"/>
          <ac:spMkLst>
            <pc:docMk/>
            <pc:sldMk cId="1146915522" sldId="274"/>
            <ac:spMk id="8" creationId="{11635142-538D-E0A4-877E-C0421362677F}"/>
          </ac:spMkLst>
        </pc:spChg>
        <pc:spChg chg="mod">
          <ac:chgData name="EGERMANN Patrick (Storengy)" userId="d50fb1d1-5821-40f0-a481-ec8b3b92c326" providerId="ADAL" clId="{3DAA137D-15A8-4A42-A1B9-559B87E526BB}" dt="2022-10-05T05:23:22.675" v="3786" actId="1076"/>
          <ac:spMkLst>
            <pc:docMk/>
            <pc:sldMk cId="1146915522" sldId="274"/>
            <ac:spMk id="11" creationId="{290588E9-5AD4-A44D-834C-9B245C012C8D}"/>
          </ac:spMkLst>
        </pc:spChg>
        <pc:spChg chg="mod">
          <ac:chgData name="EGERMANN Patrick (Storengy)" userId="d50fb1d1-5821-40f0-a481-ec8b3b92c326" providerId="ADAL" clId="{3DAA137D-15A8-4A42-A1B9-559B87E526BB}" dt="2022-10-04T08:21:59.598" v="1778" actId="20577"/>
          <ac:spMkLst>
            <pc:docMk/>
            <pc:sldMk cId="1146915522" sldId="274"/>
            <ac:spMk id="15" creationId="{E4E68AEC-5BB1-E5E6-6E05-DF3B08BD6560}"/>
          </ac:spMkLst>
        </pc:spChg>
        <pc:picChg chg="del">
          <ac:chgData name="EGERMANN Patrick (Storengy)" userId="d50fb1d1-5821-40f0-a481-ec8b3b92c326" providerId="ADAL" clId="{3DAA137D-15A8-4A42-A1B9-559B87E526BB}" dt="2022-10-04T09:07:38.990" v="2389" actId="478"/>
          <ac:picMkLst>
            <pc:docMk/>
            <pc:sldMk cId="1146915522" sldId="274"/>
            <ac:picMk id="4" creationId="{9D07101B-1FBE-DD8F-3F47-E30DDEADD8D9}"/>
          </ac:picMkLst>
        </pc:picChg>
        <pc:picChg chg="mod ord">
          <ac:chgData name="EGERMANN Patrick (Storengy)" userId="d50fb1d1-5821-40f0-a481-ec8b3b92c326" providerId="ADAL" clId="{3DAA137D-15A8-4A42-A1B9-559B87E526BB}" dt="2022-10-04T09:07:57.366" v="2392" actId="14100"/>
          <ac:picMkLst>
            <pc:docMk/>
            <pc:sldMk cId="1146915522" sldId="274"/>
            <ac:picMk id="5" creationId="{F7390889-9242-D6D0-7926-D2531BB9232A}"/>
          </ac:picMkLst>
        </pc:picChg>
        <pc:picChg chg="mod">
          <ac:chgData name="EGERMANN Patrick (Storengy)" userId="d50fb1d1-5821-40f0-a481-ec8b3b92c326" providerId="ADAL" clId="{3DAA137D-15A8-4A42-A1B9-559B87E526BB}" dt="2022-10-04T09:08:28.094" v="2396" actId="1076"/>
          <ac:picMkLst>
            <pc:docMk/>
            <pc:sldMk cId="1146915522" sldId="274"/>
            <ac:picMk id="6" creationId="{501B3166-7AF0-2548-4222-6C532F089A70}"/>
          </ac:picMkLst>
        </pc:picChg>
        <pc:picChg chg="del">
          <ac:chgData name="EGERMANN Patrick (Storengy)" userId="d50fb1d1-5821-40f0-a481-ec8b3b92c326" providerId="ADAL" clId="{3DAA137D-15A8-4A42-A1B9-559B87E526BB}" dt="2022-10-04T09:08:01.427" v="2393" actId="478"/>
          <ac:picMkLst>
            <pc:docMk/>
            <pc:sldMk cId="1146915522" sldId="274"/>
            <ac:picMk id="16" creationId="{F5AFD8E8-9AD3-B6C1-EEDD-027C7DA4C79B}"/>
          </ac:picMkLst>
        </pc:picChg>
        <pc:cxnChg chg="mod">
          <ac:chgData name="EGERMANN Patrick (Storengy)" userId="d50fb1d1-5821-40f0-a481-ec8b3b92c326" providerId="ADAL" clId="{3DAA137D-15A8-4A42-A1B9-559B87E526BB}" dt="2022-10-05T05:23:32.663" v="3787" actId="14100"/>
          <ac:cxnSpMkLst>
            <pc:docMk/>
            <pc:sldMk cId="1146915522" sldId="274"/>
            <ac:cxnSpMk id="9" creationId="{80748EED-A299-3781-833F-9FCD50C2BC09}"/>
          </ac:cxnSpMkLst>
        </pc:cxnChg>
      </pc:sldChg>
      <pc:sldChg chg="modSp add mod">
        <pc:chgData name="EGERMANN Patrick (Storengy)" userId="d50fb1d1-5821-40f0-a481-ec8b3b92c326" providerId="ADAL" clId="{3DAA137D-15A8-4A42-A1B9-559B87E526BB}" dt="2022-10-04T08:24:23.481" v="1888" actId="27636"/>
        <pc:sldMkLst>
          <pc:docMk/>
          <pc:sldMk cId="1431391585" sldId="278"/>
        </pc:sldMkLst>
        <pc:spChg chg="mod">
          <ac:chgData name="EGERMANN Patrick (Storengy)" userId="d50fb1d1-5821-40f0-a481-ec8b3b92c326" providerId="ADAL" clId="{3DAA137D-15A8-4A42-A1B9-559B87E526BB}" dt="2022-10-04T08:24:23.481" v="1888" actId="27636"/>
          <ac:spMkLst>
            <pc:docMk/>
            <pc:sldMk cId="1431391585" sldId="278"/>
            <ac:spMk id="2" creationId="{51588F2F-85A4-A844-0FA2-1974167BE816}"/>
          </ac:spMkLst>
        </pc:spChg>
        <pc:spChg chg="mod">
          <ac:chgData name="EGERMANN Patrick (Storengy)" userId="d50fb1d1-5821-40f0-a481-ec8b3b92c326" providerId="ADAL" clId="{3DAA137D-15A8-4A42-A1B9-559B87E526BB}" dt="2022-10-04T08:24:06.933" v="1886" actId="27636"/>
          <ac:spMkLst>
            <pc:docMk/>
            <pc:sldMk cId="1431391585" sldId="278"/>
            <ac:spMk id="3" creationId="{9493310F-53EC-6A10-B72B-AC59B0EE9C6F}"/>
          </ac:spMkLst>
        </pc:spChg>
      </pc:sldChg>
      <pc:sldChg chg="addSp delSp modSp add mod ord">
        <pc:chgData name="EGERMANN Patrick (Storengy)" userId="d50fb1d1-5821-40f0-a481-ec8b3b92c326" providerId="ADAL" clId="{3DAA137D-15A8-4A42-A1B9-559B87E526BB}" dt="2022-10-05T05:26:50.342" v="3844" actId="20577"/>
        <pc:sldMkLst>
          <pc:docMk/>
          <pc:sldMk cId="729208855" sldId="281"/>
        </pc:sldMkLst>
        <pc:spChg chg="mod">
          <ac:chgData name="EGERMANN Patrick (Storengy)" userId="d50fb1d1-5821-40f0-a481-ec8b3b92c326" providerId="ADAL" clId="{3DAA137D-15A8-4A42-A1B9-559B87E526BB}" dt="2022-10-05T05:26:50.342" v="3844" actId="20577"/>
          <ac:spMkLst>
            <pc:docMk/>
            <pc:sldMk cId="729208855" sldId="281"/>
            <ac:spMk id="3" creationId="{0EAD3DB5-376D-0B45-A74B-A1C86008BB87}"/>
          </ac:spMkLst>
        </pc:spChg>
        <pc:spChg chg="mod">
          <ac:chgData name="EGERMANN Patrick (Storengy)" userId="d50fb1d1-5821-40f0-a481-ec8b3b92c326" providerId="ADAL" clId="{3DAA137D-15A8-4A42-A1B9-559B87E526BB}" dt="2022-10-04T09:04:12.831" v="2304" actId="20577"/>
          <ac:spMkLst>
            <pc:docMk/>
            <pc:sldMk cId="729208855" sldId="281"/>
            <ac:spMk id="6" creationId="{1B5FB2E8-BF49-4A34-93EE-E3D1EEF9AECD}"/>
          </ac:spMkLst>
        </pc:spChg>
        <pc:spChg chg="mod">
          <ac:chgData name="EGERMANN Patrick (Storengy)" userId="d50fb1d1-5821-40f0-a481-ec8b3b92c326" providerId="ADAL" clId="{3DAA137D-15A8-4A42-A1B9-559B87E526BB}" dt="2022-10-04T09:24:11.865" v="3741" actId="1076"/>
          <ac:spMkLst>
            <pc:docMk/>
            <pc:sldMk cId="729208855" sldId="281"/>
            <ac:spMk id="9" creationId="{63517323-450C-013B-1962-28B7CED3DC44}"/>
          </ac:spMkLst>
        </pc:spChg>
        <pc:spChg chg="mod">
          <ac:chgData name="EGERMANN Patrick (Storengy)" userId="d50fb1d1-5821-40f0-a481-ec8b3b92c326" providerId="ADAL" clId="{3DAA137D-15A8-4A42-A1B9-559B87E526BB}" dt="2022-10-04T09:14:17.545" v="3088" actId="404"/>
          <ac:spMkLst>
            <pc:docMk/>
            <pc:sldMk cId="729208855" sldId="281"/>
            <ac:spMk id="14" creationId="{882C74BA-0A2E-F36E-AB64-2B046542D38E}"/>
          </ac:spMkLst>
        </pc:spChg>
        <pc:spChg chg="mod">
          <ac:chgData name="EGERMANN Patrick (Storengy)" userId="d50fb1d1-5821-40f0-a481-ec8b3b92c326" providerId="ADAL" clId="{3DAA137D-15A8-4A42-A1B9-559B87E526BB}" dt="2022-10-04T09:15:28.345" v="3105" actId="692"/>
          <ac:spMkLst>
            <pc:docMk/>
            <pc:sldMk cId="729208855" sldId="281"/>
            <ac:spMk id="16" creationId="{8E99F2C8-326E-AA61-2CB8-E2BC51A45384}"/>
          </ac:spMkLst>
        </pc:spChg>
        <pc:spChg chg="mod">
          <ac:chgData name="EGERMANN Patrick (Storengy)" userId="d50fb1d1-5821-40f0-a481-ec8b3b92c326" providerId="ADAL" clId="{3DAA137D-15A8-4A42-A1B9-559B87E526BB}" dt="2022-10-04T09:24:52.457" v="3753" actId="1076"/>
          <ac:spMkLst>
            <pc:docMk/>
            <pc:sldMk cId="729208855" sldId="281"/>
            <ac:spMk id="17" creationId="{305BB25D-21CB-9D5D-3BC0-AD512AE20306}"/>
          </ac:spMkLst>
        </pc:spChg>
        <pc:spChg chg="mod">
          <ac:chgData name="EGERMANN Patrick (Storengy)" userId="d50fb1d1-5821-40f0-a481-ec8b3b92c326" providerId="ADAL" clId="{3DAA137D-15A8-4A42-A1B9-559B87E526BB}" dt="2022-10-04T09:24:43.404" v="3752" actId="20577"/>
          <ac:spMkLst>
            <pc:docMk/>
            <pc:sldMk cId="729208855" sldId="281"/>
            <ac:spMk id="19" creationId="{765FDF34-9301-7EE2-9D0B-5F4B3712E9E7}"/>
          </ac:spMkLst>
        </pc:spChg>
        <pc:grpChg chg="add mod">
          <ac:chgData name="EGERMANN Patrick (Storengy)" userId="d50fb1d1-5821-40f0-a481-ec8b3b92c326" providerId="ADAL" clId="{3DAA137D-15A8-4A42-A1B9-559B87E526BB}" dt="2022-10-04T09:14:53.920" v="3096" actId="1076"/>
          <ac:grpSpMkLst>
            <pc:docMk/>
            <pc:sldMk cId="729208855" sldId="281"/>
            <ac:grpSpMk id="4" creationId="{D39EB4E9-F782-7AA4-EE3C-0E41A9F1BDF0}"/>
          </ac:grpSpMkLst>
        </pc:grpChg>
        <pc:picChg chg="del mod">
          <ac:chgData name="EGERMANN Patrick (Storengy)" userId="d50fb1d1-5821-40f0-a481-ec8b3b92c326" providerId="ADAL" clId="{3DAA137D-15A8-4A42-A1B9-559B87E526BB}" dt="2022-10-04T09:25:01.486" v="3754" actId="478"/>
          <ac:picMkLst>
            <pc:docMk/>
            <pc:sldMk cId="729208855" sldId="281"/>
            <ac:picMk id="2" creationId="{B6CF488E-C01C-DDD7-596A-C29E9775A970}"/>
          </ac:picMkLst>
        </pc:picChg>
        <pc:picChg chg="mod">
          <ac:chgData name="EGERMANN Patrick (Storengy)" userId="d50fb1d1-5821-40f0-a481-ec8b3b92c326" providerId="ADAL" clId="{3DAA137D-15A8-4A42-A1B9-559B87E526BB}" dt="2022-10-04T09:25:53.232" v="3759" actId="1076"/>
          <ac:picMkLst>
            <pc:docMk/>
            <pc:sldMk cId="729208855" sldId="281"/>
            <ac:picMk id="5" creationId="{D712619A-1A35-AF12-05F1-12897D6B5047}"/>
          </ac:picMkLst>
        </pc:picChg>
        <pc:picChg chg="del">
          <ac:chgData name="EGERMANN Patrick (Storengy)" userId="d50fb1d1-5821-40f0-a481-ec8b3b92c326" providerId="ADAL" clId="{3DAA137D-15A8-4A42-A1B9-559B87E526BB}" dt="2022-10-04T09:09:48.682" v="2397" actId="478"/>
          <ac:picMkLst>
            <pc:docMk/>
            <pc:sldMk cId="729208855" sldId="281"/>
            <ac:picMk id="8" creationId="{CC952B3C-7864-DBA5-AD1A-2799F14182A9}"/>
          </ac:picMkLst>
        </pc:picChg>
        <pc:picChg chg="mod">
          <ac:chgData name="EGERMANN Patrick (Storengy)" userId="d50fb1d1-5821-40f0-a481-ec8b3b92c326" providerId="ADAL" clId="{3DAA137D-15A8-4A42-A1B9-559B87E526BB}" dt="2022-10-04T09:14:51.909" v="3095" actId="164"/>
          <ac:picMkLst>
            <pc:docMk/>
            <pc:sldMk cId="729208855" sldId="281"/>
            <ac:picMk id="15" creationId="{3C1F7A0E-B699-D8DD-B2C4-E1BD7B80D64E}"/>
          </ac:picMkLst>
        </pc:picChg>
        <pc:cxnChg chg="mod">
          <ac:chgData name="EGERMANN Patrick (Storengy)" userId="d50fb1d1-5821-40f0-a481-ec8b3b92c326" providerId="ADAL" clId="{3DAA137D-15A8-4A42-A1B9-559B87E526BB}" dt="2022-10-04T09:14:51.909" v="3095" actId="164"/>
          <ac:cxnSpMkLst>
            <pc:docMk/>
            <pc:sldMk cId="729208855" sldId="281"/>
            <ac:cxnSpMk id="13" creationId="{C1B7F810-3861-BAD9-6C70-4512524CF3E5}"/>
          </ac:cxnSpMkLst>
        </pc:cxnChg>
      </pc:sldChg>
      <pc:sldChg chg="modSp mod">
        <pc:chgData name="EGERMANN Patrick (Storengy)" userId="d50fb1d1-5821-40f0-a481-ec8b3b92c326" providerId="ADAL" clId="{3DAA137D-15A8-4A42-A1B9-559B87E526BB}" dt="2022-10-04T09:21:50.671" v="3644" actId="20577"/>
        <pc:sldMkLst>
          <pc:docMk/>
          <pc:sldMk cId="3689092657" sldId="369"/>
        </pc:sldMkLst>
        <pc:spChg chg="mod">
          <ac:chgData name="EGERMANN Patrick (Storengy)" userId="d50fb1d1-5821-40f0-a481-ec8b3b92c326" providerId="ADAL" clId="{3DAA137D-15A8-4A42-A1B9-559B87E526BB}" dt="2022-10-04T09:21:50.671" v="3644" actId="20577"/>
          <ac:spMkLst>
            <pc:docMk/>
            <pc:sldMk cId="3689092657" sldId="369"/>
            <ac:spMk id="3" creationId="{87421170-03F6-BE7D-708A-858EA6133259}"/>
          </ac:spMkLst>
        </pc:spChg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3522959476" sldId="10794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4140348499" sldId="10800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1429574493" sldId="2147376333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2199777208" sldId="2147376335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3860759765" sldId="2147376354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1243328631" sldId="2147376355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193876544" sldId="2147376356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155977014" sldId="2147376357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425564837" sldId="2147376358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365064536" sldId="2147376359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3931481870" sldId="2147376360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2511752910" sldId="2147376361"/>
        </pc:sldMkLst>
      </pc:sldChg>
      <pc:sldChg chg="del">
        <pc:chgData name="EGERMANN Patrick (Storengy)" userId="d50fb1d1-5821-40f0-a481-ec8b3b92c326" providerId="ADAL" clId="{3DAA137D-15A8-4A42-A1B9-559B87E526BB}" dt="2022-10-04T08:23:03.859" v="1805" actId="47"/>
        <pc:sldMkLst>
          <pc:docMk/>
          <pc:sldMk cId="1995324497" sldId="2147376362"/>
        </pc:sldMkLst>
      </pc:sldChg>
      <pc:sldChg chg="addSp delSp modSp new mod">
        <pc:chgData name="EGERMANN Patrick (Storengy)" userId="d50fb1d1-5821-40f0-a481-ec8b3b92c326" providerId="ADAL" clId="{3DAA137D-15A8-4A42-A1B9-559B87E526BB}" dt="2022-10-04T08:52:58.034" v="1944" actId="20577"/>
        <pc:sldMkLst>
          <pc:docMk/>
          <pc:sldMk cId="26406731" sldId="2147376363"/>
        </pc:sldMkLst>
        <pc:spChg chg="mod">
          <ac:chgData name="EGERMANN Patrick (Storengy)" userId="d50fb1d1-5821-40f0-a481-ec8b3b92c326" providerId="ADAL" clId="{3DAA137D-15A8-4A42-A1B9-559B87E526BB}" dt="2022-10-04T08:52:58.034" v="1944" actId="20577"/>
          <ac:spMkLst>
            <pc:docMk/>
            <pc:sldMk cId="26406731" sldId="2147376363"/>
            <ac:spMk id="2" creationId="{1F15DC6E-E50E-7748-C6B6-EB5BC8DE35B9}"/>
          </ac:spMkLst>
        </pc:spChg>
        <pc:spChg chg="del mod">
          <ac:chgData name="EGERMANN Patrick (Storengy)" userId="d50fb1d1-5821-40f0-a481-ec8b3b92c326" providerId="ADAL" clId="{3DAA137D-15A8-4A42-A1B9-559B87E526BB}" dt="2022-10-03T16:21:22.630" v="220" actId="478"/>
          <ac:spMkLst>
            <pc:docMk/>
            <pc:sldMk cId="26406731" sldId="2147376363"/>
            <ac:spMk id="3" creationId="{A0821FFE-EA1B-1F6F-6A0A-CC6337C574F4}"/>
          </ac:spMkLst>
        </pc:spChg>
        <pc:picChg chg="add mod">
          <ac:chgData name="EGERMANN Patrick (Storengy)" userId="d50fb1d1-5821-40f0-a481-ec8b3b92c326" providerId="ADAL" clId="{3DAA137D-15A8-4A42-A1B9-559B87E526BB}" dt="2022-10-03T16:21:24.434" v="221" actId="1076"/>
          <ac:picMkLst>
            <pc:docMk/>
            <pc:sldMk cId="26406731" sldId="2147376363"/>
            <ac:picMk id="5" creationId="{660CF461-ABAA-436B-B8A6-F2AF25FBADDB}"/>
          </ac:picMkLst>
        </pc:picChg>
        <pc:picChg chg="add del mod">
          <ac:chgData name="EGERMANN Patrick (Storengy)" userId="d50fb1d1-5821-40f0-a481-ec8b3b92c326" providerId="ADAL" clId="{3DAA137D-15A8-4A42-A1B9-559B87E526BB}" dt="2022-10-03T16:22:37.136" v="226" actId="478"/>
          <ac:picMkLst>
            <pc:docMk/>
            <pc:sldMk cId="26406731" sldId="2147376363"/>
            <ac:picMk id="7" creationId="{C0B78414-830F-20F8-D3ED-2C8E29C14EF5}"/>
          </ac:picMkLst>
        </pc:picChg>
        <pc:picChg chg="add mod">
          <ac:chgData name="EGERMANN Patrick (Storengy)" userId="d50fb1d1-5821-40f0-a481-ec8b3b92c326" providerId="ADAL" clId="{3DAA137D-15A8-4A42-A1B9-559B87E526BB}" dt="2022-10-03T16:22:43.061" v="229" actId="14100"/>
          <ac:picMkLst>
            <pc:docMk/>
            <pc:sldMk cId="26406731" sldId="2147376363"/>
            <ac:picMk id="9" creationId="{BE7ACC47-4966-FA77-849A-713D09F4D73A}"/>
          </ac:picMkLst>
        </pc:picChg>
        <pc:picChg chg="add mod">
          <ac:chgData name="EGERMANN Patrick (Storengy)" userId="d50fb1d1-5821-40f0-a481-ec8b3b92c326" providerId="ADAL" clId="{3DAA137D-15A8-4A42-A1B9-559B87E526BB}" dt="2022-10-03T16:23:13.847" v="232" actId="1076"/>
          <ac:picMkLst>
            <pc:docMk/>
            <pc:sldMk cId="26406731" sldId="2147376363"/>
            <ac:picMk id="11" creationId="{0A9677E7-FA94-24B3-CD5C-2FDED0AC6A15}"/>
          </ac:picMkLst>
        </pc:picChg>
        <pc:cxnChg chg="add">
          <ac:chgData name="EGERMANN Patrick (Storengy)" userId="d50fb1d1-5821-40f0-a481-ec8b3b92c326" providerId="ADAL" clId="{3DAA137D-15A8-4A42-A1B9-559B87E526BB}" dt="2022-10-03T16:23:20.593" v="233" actId="11529"/>
          <ac:cxnSpMkLst>
            <pc:docMk/>
            <pc:sldMk cId="26406731" sldId="2147376363"/>
            <ac:cxnSpMk id="13" creationId="{ADAD0210-CE26-8DED-556F-93369CB17894}"/>
          </ac:cxnSpMkLst>
        </pc:cxnChg>
      </pc:sldChg>
      <pc:sldChg chg="addSp modSp new mod">
        <pc:chgData name="EGERMANN Patrick (Storengy)" userId="d50fb1d1-5821-40f0-a481-ec8b3b92c326" providerId="ADAL" clId="{3DAA137D-15A8-4A42-A1B9-559B87E526BB}" dt="2022-10-05T05:37:50.300" v="3866" actId="20577"/>
        <pc:sldMkLst>
          <pc:docMk/>
          <pc:sldMk cId="3448880042" sldId="2147376364"/>
        </pc:sldMkLst>
        <pc:spChg chg="mod">
          <ac:chgData name="EGERMANN Patrick (Storengy)" userId="d50fb1d1-5821-40f0-a481-ec8b3b92c326" providerId="ADAL" clId="{3DAA137D-15A8-4A42-A1B9-559B87E526BB}" dt="2022-10-05T05:22:49.926" v="3783" actId="20577"/>
          <ac:spMkLst>
            <pc:docMk/>
            <pc:sldMk cId="3448880042" sldId="2147376364"/>
            <ac:spMk id="2" creationId="{4476A26D-F2EF-1C92-6B0F-217B670939FC}"/>
          </ac:spMkLst>
        </pc:spChg>
        <pc:spChg chg="mod">
          <ac:chgData name="EGERMANN Patrick (Storengy)" userId="d50fb1d1-5821-40f0-a481-ec8b3b92c326" providerId="ADAL" clId="{3DAA137D-15A8-4A42-A1B9-559B87E526BB}" dt="2022-10-05T05:37:50.300" v="3866" actId="20577"/>
          <ac:spMkLst>
            <pc:docMk/>
            <pc:sldMk cId="3448880042" sldId="2147376364"/>
            <ac:spMk id="3" creationId="{1071B8AA-86DF-E99B-F09D-4894E4003B1D}"/>
          </ac:spMkLst>
        </pc:spChg>
        <pc:spChg chg="add mod">
          <ac:chgData name="EGERMANN Patrick (Storengy)" userId="d50fb1d1-5821-40f0-a481-ec8b3b92c326" providerId="ADAL" clId="{3DAA137D-15A8-4A42-A1B9-559B87E526BB}" dt="2022-10-04T08:03:54.802" v="1004" actId="1076"/>
          <ac:spMkLst>
            <pc:docMk/>
            <pc:sldMk cId="3448880042" sldId="2147376364"/>
            <ac:spMk id="5" creationId="{A5A3A337-4A66-C414-1926-D037161B8383}"/>
          </ac:spMkLst>
        </pc:spChg>
        <pc:spChg chg="add mod">
          <ac:chgData name="EGERMANN Patrick (Storengy)" userId="d50fb1d1-5821-40f0-a481-ec8b3b92c326" providerId="ADAL" clId="{3DAA137D-15A8-4A42-A1B9-559B87E526BB}" dt="2022-10-05T05:22:42.143" v="3776" actId="14100"/>
          <ac:spMkLst>
            <pc:docMk/>
            <pc:sldMk cId="3448880042" sldId="2147376364"/>
            <ac:spMk id="6" creationId="{D3BB24A5-763E-8B26-D2E5-867EC408E1B9}"/>
          </ac:spMkLst>
        </pc:spChg>
        <pc:picChg chg="add mod">
          <ac:chgData name="EGERMANN Patrick (Storengy)" userId="d50fb1d1-5821-40f0-a481-ec8b3b92c326" providerId="ADAL" clId="{3DAA137D-15A8-4A42-A1B9-559B87E526BB}" dt="2022-10-04T07:58:33.837" v="348" actId="1076"/>
          <ac:picMkLst>
            <pc:docMk/>
            <pc:sldMk cId="3448880042" sldId="2147376364"/>
            <ac:picMk id="4" creationId="{B10EFEF7-8CDC-CA6B-A828-F0616AEB5D1B}"/>
          </ac:picMkLst>
        </pc:picChg>
      </pc:sldChg>
      <pc:sldChg chg="addSp modSp new mod">
        <pc:chgData name="EGERMANN Patrick (Storengy)" userId="d50fb1d1-5821-40f0-a481-ec8b3b92c326" providerId="ADAL" clId="{3DAA137D-15A8-4A42-A1B9-559B87E526BB}" dt="2022-10-04T09:20:42.254" v="3538" actId="20577"/>
        <pc:sldMkLst>
          <pc:docMk/>
          <pc:sldMk cId="1286043654" sldId="2147376365"/>
        </pc:sldMkLst>
        <pc:spChg chg="mod">
          <ac:chgData name="EGERMANN Patrick (Storengy)" userId="d50fb1d1-5821-40f0-a481-ec8b3b92c326" providerId="ADAL" clId="{3DAA137D-15A8-4A42-A1B9-559B87E526BB}" dt="2022-10-04T08:56:23.318" v="1971" actId="20577"/>
          <ac:spMkLst>
            <pc:docMk/>
            <pc:sldMk cId="1286043654" sldId="2147376365"/>
            <ac:spMk id="2" creationId="{7696B98E-C6C5-FC98-6E14-5A30E761913C}"/>
          </ac:spMkLst>
        </pc:spChg>
        <pc:spChg chg="mod">
          <ac:chgData name="EGERMANN Patrick (Storengy)" userId="d50fb1d1-5821-40f0-a481-ec8b3b92c326" providerId="ADAL" clId="{3DAA137D-15A8-4A42-A1B9-559B87E526BB}" dt="2022-10-04T09:20:42.254" v="3538" actId="20577"/>
          <ac:spMkLst>
            <pc:docMk/>
            <pc:sldMk cId="1286043654" sldId="2147376365"/>
            <ac:spMk id="3" creationId="{AB40C085-3534-1A86-A6CA-D82AE4F7E246}"/>
          </ac:spMkLst>
        </pc:spChg>
        <pc:picChg chg="add mod">
          <ac:chgData name="EGERMANN Patrick (Storengy)" userId="d50fb1d1-5821-40f0-a481-ec8b3b92c326" providerId="ADAL" clId="{3DAA137D-15A8-4A42-A1B9-559B87E526BB}" dt="2022-10-04T08:56:59.519" v="1982" actId="1076"/>
          <ac:picMkLst>
            <pc:docMk/>
            <pc:sldMk cId="1286043654" sldId="2147376365"/>
            <ac:picMk id="5" creationId="{693E999D-ACB1-ED30-DC6F-73B147EE645C}"/>
          </ac:picMkLst>
        </pc:picChg>
        <pc:picChg chg="add mod">
          <ac:chgData name="EGERMANN Patrick (Storengy)" userId="d50fb1d1-5821-40f0-a481-ec8b3b92c326" providerId="ADAL" clId="{3DAA137D-15A8-4A42-A1B9-559B87E526BB}" dt="2022-10-04T08:56:48.685" v="1978" actId="1076"/>
          <ac:picMkLst>
            <pc:docMk/>
            <pc:sldMk cId="1286043654" sldId="2147376365"/>
            <ac:picMk id="7" creationId="{DA938C6E-4A32-37BF-740C-B7E0599C1768}"/>
          </ac:picMkLst>
        </pc:picChg>
      </pc:sldChg>
      <pc:sldChg chg="addSp delSp modSp add mod">
        <pc:chgData name="EGERMANN Patrick (Storengy)" userId="d50fb1d1-5821-40f0-a481-ec8b3b92c326" providerId="ADAL" clId="{3DAA137D-15A8-4A42-A1B9-559B87E526BB}" dt="2022-10-04T09:03:57.710" v="2280" actId="27636"/>
        <pc:sldMkLst>
          <pc:docMk/>
          <pc:sldMk cId="1874022460" sldId="2147376366"/>
        </pc:sldMkLst>
        <pc:spChg chg="mod">
          <ac:chgData name="EGERMANN Patrick (Storengy)" userId="d50fb1d1-5821-40f0-a481-ec8b3b92c326" providerId="ADAL" clId="{3DAA137D-15A8-4A42-A1B9-559B87E526BB}" dt="2022-10-04T09:03:57.710" v="2280" actId="27636"/>
          <ac:spMkLst>
            <pc:docMk/>
            <pc:sldMk cId="1874022460" sldId="2147376366"/>
            <ac:spMk id="3" creationId="{AB40C085-3534-1A86-A6CA-D82AE4F7E246}"/>
          </ac:spMkLst>
        </pc:spChg>
        <pc:picChg chg="del">
          <ac:chgData name="EGERMANN Patrick (Storengy)" userId="d50fb1d1-5821-40f0-a481-ec8b3b92c326" providerId="ADAL" clId="{3DAA137D-15A8-4A42-A1B9-559B87E526BB}" dt="2022-10-04T08:58:51.333" v="2079" actId="478"/>
          <ac:picMkLst>
            <pc:docMk/>
            <pc:sldMk cId="1874022460" sldId="2147376366"/>
            <ac:picMk id="5" creationId="{693E999D-ACB1-ED30-DC6F-73B147EE645C}"/>
          </ac:picMkLst>
        </pc:picChg>
        <pc:picChg chg="add mod">
          <ac:chgData name="EGERMANN Patrick (Storengy)" userId="d50fb1d1-5821-40f0-a481-ec8b3b92c326" providerId="ADAL" clId="{3DAA137D-15A8-4A42-A1B9-559B87E526BB}" dt="2022-10-04T09:02:44.726" v="2211" actId="1076"/>
          <ac:picMkLst>
            <pc:docMk/>
            <pc:sldMk cId="1874022460" sldId="2147376366"/>
            <ac:picMk id="6" creationId="{B241707E-5CC4-B28E-CD0C-45034726A1E3}"/>
          </ac:picMkLst>
        </pc:picChg>
        <pc:picChg chg="del">
          <ac:chgData name="EGERMANN Patrick (Storengy)" userId="d50fb1d1-5821-40f0-a481-ec8b3b92c326" providerId="ADAL" clId="{3DAA137D-15A8-4A42-A1B9-559B87E526BB}" dt="2022-10-04T08:58:49.151" v="2078" actId="478"/>
          <ac:picMkLst>
            <pc:docMk/>
            <pc:sldMk cId="1874022460" sldId="2147376366"/>
            <ac:picMk id="7" creationId="{DA938C6E-4A32-37BF-740C-B7E0599C1768}"/>
          </ac:picMkLst>
        </pc:picChg>
        <pc:picChg chg="add mod">
          <ac:chgData name="EGERMANN Patrick (Storengy)" userId="d50fb1d1-5821-40f0-a481-ec8b3b92c326" providerId="ADAL" clId="{3DAA137D-15A8-4A42-A1B9-559B87E526BB}" dt="2022-10-04T09:01:59.654" v="2200" actId="1076"/>
          <ac:picMkLst>
            <pc:docMk/>
            <pc:sldMk cId="1874022460" sldId="2147376366"/>
            <ac:picMk id="9" creationId="{6C41F0E3-7FA8-A038-BC63-C39E86BB6FC1}"/>
          </ac:picMkLst>
        </pc:picChg>
        <pc:picChg chg="add mod">
          <ac:chgData name="EGERMANN Patrick (Storengy)" userId="d50fb1d1-5821-40f0-a481-ec8b3b92c326" providerId="ADAL" clId="{3DAA137D-15A8-4A42-A1B9-559B87E526BB}" dt="2022-10-04T09:02:40.583" v="2210" actId="1076"/>
          <ac:picMkLst>
            <pc:docMk/>
            <pc:sldMk cId="1874022460" sldId="2147376366"/>
            <ac:picMk id="11" creationId="{177C30E8-C26E-BC83-DF21-A0D7A2FBC0D1}"/>
          </ac:picMkLst>
        </pc:picChg>
        <pc:picChg chg="add mod">
          <ac:chgData name="EGERMANN Patrick (Storengy)" userId="d50fb1d1-5821-40f0-a481-ec8b3b92c326" providerId="ADAL" clId="{3DAA137D-15A8-4A42-A1B9-559B87E526BB}" dt="2022-10-04T09:02:38.701" v="2209" actId="1076"/>
          <ac:picMkLst>
            <pc:docMk/>
            <pc:sldMk cId="1874022460" sldId="2147376366"/>
            <ac:picMk id="13" creationId="{3119EBF5-FE24-CEC1-85BC-F6A53C6707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1B27-F719-4714-BD8B-9EBDA2E6DCA2}" type="datetimeFigureOut">
              <a:rPr lang="de-DE" smtClean="0"/>
              <a:t>05.10.2022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192D-E1FD-45CD-9465-2F26735E4608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95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4">
            <a:extLst>
              <a:ext uri="{FF2B5EF4-FFF2-40B4-BE49-F238E27FC236}">
                <a16:creationId xmlns:a16="http://schemas.microsoft.com/office/drawing/2014/main" id="{9A908EA2-FFCE-4C30-9291-811E55FAA446}"/>
              </a:ext>
            </a:extLst>
          </p:cNvPr>
          <p:cNvSpPr>
            <a:spLocks/>
          </p:cNvSpPr>
          <p:nvPr userDrawn="1"/>
        </p:nvSpPr>
        <p:spPr>
          <a:xfrm>
            <a:off x="4140710" y="4402622"/>
            <a:ext cx="6368143" cy="6858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Vestibulum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volutpat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nisi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tristique libero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scelerisque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lobortis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Integer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sapien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mi,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rutrum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at,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porttitor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odio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Ut in erat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eget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varius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pretium a eu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felis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</a:t>
            </a:r>
          </a:p>
        </p:txBody>
      </p:sp>
      <p:sp>
        <p:nvSpPr>
          <p:cNvPr id="4" name="Rounded Rectangle 42">
            <a:extLst>
              <a:ext uri="{FF2B5EF4-FFF2-40B4-BE49-F238E27FC236}">
                <a16:creationId xmlns:a16="http://schemas.microsoft.com/office/drawing/2014/main" id="{1B42E7DD-3C4A-491C-A7BE-17CA80BDB6DC}"/>
              </a:ext>
            </a:extLst>
          </p:cNvPr>
          <p:cNvSpPr>
            <a:spLocks/>
          </p:cNvSpPr>
          <p:nvPr userDrawn="1"/>
        </p:nvSpPr>
        <p:spPr>
          <a:xfrm>
            <a:off x="1660706" y="4483518"/>
            <a:ext cx="1904594" cy="7103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b="1" dirty="0">
                <a:solidFill>
                  <a:srgbClr val="F78A31"/>
                </a:solidFill>
                <a:latin typeface="+mn-lt"/>
                <a:ea typeface="MS PGothic"/>
              </a:rPr>
              <a:t>Géothermie</a:t>
            </a:r>
            <a:endParaRPr lang="fr-FR" b="1" dirty="0">
              <a:solidFill>
                <a:srgbClr val="F78A31"/>
              </a:solidFill>
              <a:latin typeface="+mn-lt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CFFF6-3977-4BE3-8229-09595B676CC2}"/>
              </a:ext>
            </a:extLst>
          </p:cNvPr>
          <p:cNvSpPr/>
          <p:nvPr userDrawn="1"/>
        </p:nvSpPr>
        <p:spPr>
          <a:xfrm>
            <a:off x="1108402" y="2297894"/>
            <a:ext cx="3009203" cy="6848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dirty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Stockage de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fr-FR" sz="2000" b="1" dirty="0">
                <a:solidFill>
                  <a:srgbClr val="59B3C3"/>
                </a:solidFill>
                <a:latin typeface="+mn-lt"/>
                <a:ea typeface="MS PGothic"/>
                <a:cs typeface="Calibri"/>
              </a:rPr>
              <a:t>gaz naturel</a:t>
            </a:r>
            <a:endParaRPr lang="fr-FR" sz="2000" dirty="0">
              <a:solidFill>
                <a:srgbClr val="59B3C3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Rounded Rectangle 42">
            <a:extLst>
              <a:ext uri="{FF2B5EF4-FFF2-40B4-BE49-F238E27FC236}">
                <a16:creationId xmlns:a16="http://schemas.microsoft.com/office/drawing/2014/main" id="{1F43564A-16AC-4E12-A160-4D82D66742E6}"/>
              </a:ext>
            </a:extLst>
          </p:cNvPr>
          <p:cNvSpPr>
            <a:spLocks/>
          </p:cNvSpPr>
          <p:nvPr userDrawn="1"/>
        </p:nvSpPr>
        <p:spPr>
          <a:xfrm>
            <a:off x="4152331" y="2413306"/>
            <a:ext cx="6368143" cy="6663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Vivamus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orci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. Suspendisse mollis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aliquam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eros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ac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pharetra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ligula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molestie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in.</a:t>
            </a:r>
          </a:p>
        </p:txBody>
      </p:sp>
      <p:sp>
        <p:nvSpPr>
          <p:cNvPr id="7" name="Rounded Rectangle 42">
            <a:extLst>
              <a:ext uri="{FF2B5EF4-FFF2-40B4-BE49-F238E27FC236}">
                <a16:creationId xmlns:a16="http://schemas.microsoft.com/office/drawing/2014/main" id="{9F16926D-A2C3-4E66-9498-99EA8C1679FF}"/>
              </a:ext>
            </a:extLst>
          </p:cNvPr>
          <p:cNvSpPr>
            <a:spLocks/>
          </p:cNvSpPr>
          <p:nvPr userDrawn="1"/>
        </p:nvSpPr>
        <p:spPr>
          <a:xfrm>
            <a:off x="1250609" y="3304586"/>
            <a:ext cx="2558414" cy="2488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55B893"/>
                </a:solidFill>
                <a:latin typeface="+mn-lt"/>
                <a:ea typeface="MS PGothic"/>
              </a:rPr>
              <a:t>Gaz </a:t>
            </a:r>
          </a:p>
          <a:p>
            <a:pPr algn="ctr">
              <a:lnSpc>
                <a:spcPct val="90000"/>
              </a:lnSpc>
            </a:pPr>
            <a:r>
              <a:rPr lang="fr-FR" sz="2000" b="1" dirty="0">
                <a:solidFill>
                  <a:srgbClr val="55B893"/>
                </a:solidFill>
                <a:latin typeface="+mn-lt"/>
                <a:ea typeface="MS PGothic"/>
              </a:rPr>
              <a:t>renouvelables</a:t>
            </a:r>
            <a:endParaRPr lang="fr-FR" sz="2000" b="1" dirty="0">
              <a:solidFill>
                <a:srgbClr val="55B893"/>
              </a:solidFill>
              <a:latin typeface="+mn-lt"/>
              <a:cs typeface="Calibri"/>
            </a:endParaRPr>
          </a:p>
        </p:txBody>
      </p:sp>
      <p:sp>
        <p:nvSpPr>
          <p:cNvPr id="8" name="Rounded Rectangle 40">
            <a:extLst>
              <a:ext uri="{FF2B5EF4-FFF2-40B4-BE49-F238E27FC236}">
                <a16:creationId xmlns:a16="http://schemas.microsoft.com/office/drawing/2014/main" id="{553CAE04-2303-4513-BEAC-E1E8D090EB38}"/>
              </a:ext>
            </a:extLst>
          </p:cNvPr>
          <p:cNvSpPr>
            <a:spLocks/>
          </p:cNvSpPr>
          <p:nvPr userDrawn="1"/>
        </p:nvSpPr>
        <p:spPr>
          <a:xfrm>
            <a:off x="4152330" y="3397852"/>
            <a:ext cx="6096001" cy="4680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Cras dictum,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lacus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sed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convallis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venenatis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neque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suscipit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lorem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,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sit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amet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euismod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ipsum magna </a:t>
            </a:r>
            <a:r>
              <a:rPr lang="fr-FR" sz="1600" b="1" dirty="0" err="1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vel</a:t>
            </a:r>
            <a:r>
              <a:rPr lang="fr-FR" sz="1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MS PGothic"/>
                <a:cs typeface="Calibri"/>
              </a:rPr>
              <a:t> est.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3148A8D-A4CB-495F-AC1D-7880672A7F42}"/>
              </a:ext>
            </a:extLst>
          </p:cNvPr>
          <p:cNvSpPr txBox="1">
            <a:spLocks/>
          </p:cNvSpPr>
          <p:nvPr userDrawn="1"/>
        </p:nvSpPr>
        <p:spPr>
          <a:xfrm>
            <a:off x="1064722" y="807238"/>
            <a:ext cx="10058496" cy="75553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4000" b="1" dirty="0">
                <a:solidFill>
                  <a:srgbClr val="59B3C3"/>
                </a:solidFill>
                <a:latin typeface="+mn-lt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88541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31748-F44F-4815-9185-8EB5CF2F9FC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Votre texte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132E9A-B096-4DDD-A31C-5AE2C6B19BD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visuel</a:t>
            </a:r>
            <a:r>
              <a:rPr lang="en-US" dirty="0"/>
              <a:t>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BCD94EFE-3C40-43E7-9602-9226571EB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39FAB0-A554-4EA6-B0F7-17A5037BE738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59B3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1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6B6B3-B751-4981-A77C-2203FBF9C4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5C59C1-5656-440F-93B0-0F20B0621E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07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05265-8162-4975-8813-62E9E2B549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C8AFD78-90B9-4205-9709-019DA80664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0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4DEFD5-3FAE-47AA-821D-456E3CB69D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3592E9-225F-4DE3-9710-9DAF6F6B968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6E8E4F-7621-4914-9DBC-809F1DCE8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1F5C37F-2B39-453B-AD83-D723900E1AB5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56B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3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7B171-4E20-4181-84C6-105E672844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A8591D-5C0E-4F56-84FE-CB7332653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78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357212-98CB-4B99-9925-F601AC4B02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B69A8334-4A7B-4B7A-A362-56B56AFD3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63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645A1-EDA4-44C8-8262-3C141EDE433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6BC563-1A42-4B04-8616-DB50F93194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2A77381-5799-4073-A244-A272C142C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76FA9F3-7F49-470A-861A-6C0F155AA758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8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9BBCA3E5-72B5-4A6E-882D-928B7E13B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83" y="733920"/>
            <a:ext cx="2334694" cy="9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3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4E694-5AEA-4322-992B-9B0688271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55026"/>
            <a:ext cx="10515600" cy="1325563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rgbClr val="59B3C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 Chapitre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2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D2EC2A-FF51-42C1-9771-F518DE2EED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DA0EA6-7173-4957-A20E-212B66FF9C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2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8147C2B1-99C0-4B15-9C36-0A38CDE8D8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1157"/>
            <a:ext cx="10515600" cy="70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solidFill>
                  <a:srgbClr val="54B4C2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8336BC0-47C3-4FD9-871F-6EE8DBB693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Wingdings" panose="05000000000000000000" pitchFamily="2" charset="2"/>
              <a:buChar char="Ø"/>
              <a:defRPr sz="2000"/>
            </a:lvl2pPr>
            <a:lvl3pPr marL="1143000" indent="-228600"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33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C2D60-F662-4ED9-95FB-A6E69187FE8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52D968-009E-4660-8BA6-70EF17A058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Votre visuel/vidéo</a:t>
            </a:r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FA9FC7-B4CF-4EB3-8DB9-7152FCF85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C27A07B-A258-4B54-BEC5-55CC878EBEA9}"/>
              </a:ext>
            </a:extLst>
          </p:cNvPr>
          <p:cNvCxnSpPr>
            <a:cxnSpLocks/>
          </p:cNvCxnSpPr>
          <p:nvPr userDrawn="1"/>
        </p:nvCxnSpPr>
        <p:spPr>
          <a:xfrm>
            <a:off x="6093970" y="2508153"/>
            <a:ext cx="1" cy="2441893"/>
          </a:xfrm>
          <a:prstGeom prst="line">
            <a:avLst/>
          </a:prstGeom>
          <a:ln w="155575">
            <a:gradFill flip="none" rotWithShape="1">
              <a:gsLst>
                <a:gs pos="0">
                  <a:srgbClr val="54B4C2"/>
                </a:gs>
                <a:gs pos="100000">
                  <a:srgbClr val="56B794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1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and Content4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FDA1B62-0FAD-B405-50A9-F6E4132D7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99539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2"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27755F0-480C-2EBA-C491-97ECAFA06A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356870" y="1271270"/>
            <a:ext cx="11456035" cy="4759325"/>
          </a:xfrm>
        </p:spPr>
        <p:txBody>
          <a:bodyPr vert="horz" lIns="90000" tIns="46800" rIns="90000" bIns="46800" rtlCol="0">
            <a:normAutofit/>
          </a:bodyPr>
          <a:lstStyle>
            <a:lvl1pPr eaLnBrk="1" fontAlgn="auto" latinLnBrk="0" hangingPunct="1">
              <a:spcAft>
                <a:spcPts val="1200"/>
              </a:spcAft>
              <a:defRPr sz="2400" b="0" u="none" strike="noStrike" kern="1200" cap="none" spc="50" normalizeH="0">
                <a:solidFill>
                  <a:schemeClr val="tx1"/>
                </a:solidFill>
                <a:uFillTx/>
                <a:latin typeface="微软雅黑 (标题)"/>
              </a:defRPr>
            </a:lvl1pPr>
            <a:lvl2pPr marL="457200" indent="0" eaLnBrk="1" fontAlgn="auto" latinLnBrk="0" hangingPunct="1">
              <a:lnSpc>
                <a:spcPct val="150000"/>
              </a:lnSpc>
              <a:spcAft>
                <a:spcPts val="1200"/>
              </a:spcAft>
              <a:buNone/>
              <a:defRPr sz="2000" u="none" strike="noStrike" kern="1200" cap="none" spc="50" normalizeH="0">
                <a:solidFill>
                  <a:srgbClr val="445469"/>
                </a:solidFill>
                <a:uFillTx/>
              </a:defRPr>
            </a:lvl2pPr>
            <a:lvl3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3pPr>
            <a:lvl4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4pPr>
            <a:lvl5pPr eaLnBrk="1" fontAlgn="auto" latinLnBrk="0" hangingPunct="1">
              <a:lnSpc>
                <a:spcPct val="150000"/>
              </a:lnSpc>
              <a:spcAft>
                <a:spcPts val="1200"/>
              </a:spcAft>
              <a:defRPr sz="2000">
                <a:solidFill>
                  <a:srgbClr val="445469"/>
                </a:solidFill>
              </a:defRPr>
            </a:lvl5pPr>
          </a:lstStyle>
          <a:p>
            <a:pPr lvl="0"/>
            <a:r>
              <a:rPr lang="zh-CN" altLang="en-US" dirty="0"/>
              <a:t>Add your words here，according to your need to draw the text box size.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011530" y="6413500"/>
            <a:ext cx="2172970" cy="316865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‹N°›</a:t>
            </a:fld>
            <a:endParaRPr lang="en-US" altLang="zh-CN"/>
          </a:p>
        </p:txBody>
      </p:sp>
      <p:sp>
        <p:nvSpPr>
          <p:cNvPr id="4" name="标题 3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55600" y="386080"/>
            <a:ext cx="11484610" cy="705485"/>
          </a:xfrm>
        </p:spPr>
        <p:txBody>
          <a:bodyPr/>
          <a:lstStyle>
            <a:lvl1pPr>
              <a:defRPr u="none" strike="noStrike" kern="1200" cap="none" spc="0" normalizeH="0">
                <a:solidFill>
                  <a:srgbClr val="0066B3"/>
                </a:solidFill>
                <a:uFillTx/>
                <a:latin typeface="微软雅黑 (标题)"/>
              </a:defRPr>
            </a:lvl1pPr>
          </a:lstStyle>
          <a:p>
            <a:r>
              <a:rPr lang="zh-CN" altLang="en-US" dirty="0">
                <a:sym typeface="+mn-ea"/>
              </a:rPr>
              <a:t>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23000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8B9FF-F1D1-4B9F-A9A6-BDE945CFD6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 / Chapitre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150858-C5BF-42A4-8D6A-FDFCC2D678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7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A0AA5-4065-43CC-93AB-A98562B53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0063"/>
            <a:ext cx="10515600" cy="64434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59B3C3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7DE69-DCA5-491F-9D7D-C1660A6165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r-FR" dirty="0"/>
              <a:t>Votre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43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storengycom/videos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twitter.com/storengy?lang=fr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linkedin.com/company/storengy-engie-group/mycompany/" TargetMode="Externa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7FAF4D9A-B837-4EEF-A0F1-549409F266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137" b="87856"/>
          <a:stretch/>
        </p:blipFill>
        <p:spPr>
          <a:xfrm>
            <a:off x="0" y="-1"/>
            <a:ext cx="12191999" cy="6858001"/>
          </a:xfrm>
          <a:prstGeom prst="rect">
            <a:avLst/>
          </a:prstGeom>
          <a:effectLst/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E5871FF0-E20F-444A-9A48-0341766B061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sp>
        <p:nvSpPr>
          <p:cNvPr id="5" name="ZoneTexte 24">
            <a:extLst>
              <a:ext uri="{FF2B5EF4-FFF2-40B4-BE49-F238E27FC236}">
                <a16:creationId xmlns:a16="http://schemas.microsoft.com/office/drawing/2014/main" id="{316FF3AE-9FA4-40B3-9812-EF1AC073E26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" name="Connecteur droit 36">
            <a:extLst>
              <a:ext uri="{FF2B5EF4-FFF2-40B4-BE49-F238E27FC236}">
                <a16:creationId xmlns:a16="http://schemas.microsoft.com/office/drawing/2014/main" id="{AA7AEBD0-F6C7-4318-B622-2C34E2216771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D8FDEDE7-746C-4773-A193-84D787D21E20}"/>
              </a:ext>
            </a:extLst>
          </p:cNvPr>
          <p:cNvSpPr txBox="1">
            <a:spLocks/>
          </p:cNvSpPr>
          <p:nvPr userDrawn="1"/>
        </p:nvSpPr>
        <p:spPr>
          <a:xfrm>
            <a:off x="430373" y="6551652"/>
            <a:ext cx="5762895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15FB85E8-49ED-42E4-905A-5B61985068D0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IGU meeting : Bratislava : 5th oct. 22</a:t>
            </a:r>
          </a:p>
        </p:txBody>
      </p:sp>
      <p:sp>
        <p:nvSpPr>
          <p:cNvPr id="16" name="Titelplatzhalter 15">
            <a:extLst>
              <a:ext uri="{FF2B5EF4-FFF2-40B4-BE49-F238E27FC236}">
                <a16:creationId xmlns:a16="http://schemas.microsoft.com/office/drawing/2014/main" id="{C8EEE7C1-9CF3-4CA5-B3C4-E67A5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F434C462-B63F-4E46-AC5B-F8504D0F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Image 11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C5C48628-4EA4-4255-BB07-E032299579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82559FC-C78A-C731-CE29-F09171DDB3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8518" y="5853113"/>
            <a:ext cx="690563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51" r:id="rId3"/>
    <p:sldLayoutId id="2147483675" r:id="rId4"/>
    <p:sldLayoutId id="2147483679" r:id="rId5"/>
    <p:sldLayoutId id="2147483712" r:id="rId6"/>
    <p:sldLayoutId id="2147483713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50B6EE17-55C0-48E4-8C8D-7D0D25F192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121" y="438146"/>
            <a:ext cx="11315699" cy="5981705"/>
          </a:xfrm>
          <a:prstGeom prst="rect">
            <a:avLst/>
          </a:prstGeom>
        </p:spPr>
      </p:pic>
      <p:pic>
        <p:nvPicPr>
          <p:cNvPr id="9" name="Espace réservé du contenu 6" descr="Une image contenant texte, clipart, assiette, arts de la table&#10;&#10;Description générée automatiquement">
            <a:extLst>
              <a:ext uri="{FF2B5EF4-FFF2-40B4-BE49-F238E27FC236}">
                <a16:creationId xmlns:a16="http://schemas.microsoft.com/office/drawing/2014/main" id="{76829555-875F-48AA-9BCB-8A925D0F5E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52" y="6461642"/>
            <a:ext cx="955317" cy="3538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0EB4BE-2730-4511-8966-8D0174EA7D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2A6FC216-E0DE-4C93-A4F0-B22077ACD52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D3A14DC-3FE2-4533-81E9-81477AFF7D0E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4" name="ZoneTexte 24">
            <a:extLst>
              <a:ext uri="{FF2B5EF4-FFF2-40B4-BE49-F238E27FC236}">
                <a16:creationId xmlns:a16="http://schemas.microsoft.com/office/drawing/2014/main" id="{26BEE9C3-DC7A-4A4B-A152-0EC2CEDB4B22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5" name="Connecteur droit 36">
            <a:extLst>
              <a:ext uri="{FF2B5EF4-FFF2-40B4-BE49-F238E27FC236}">
                <a16:creationId xmlns:a16="http://schemas.microsoft.com/office/drawing/2014/main" id="{52497CB7-8A87-41F9-8846-9984FE59E2F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7" name="Image 16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BBE03476-97FD-44FC-BD6F-2CB11F8635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7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A87946-7CA0-4F2C-8798-5FE9D6A2B9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B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0E36795-D0D0-4145-9EE1-7CBE887F7A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9F4306D7-7B8B-4D95-B594-50F21B108248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2" name="ZoneTexte 24">
            <a:extLst>
              <a:ext uri="{FF2B5EF4-FFF2-40B4-BE49-F238E27FC236}">
                <a16:creationId xmlns:a16="http://schemas.microsoft.com/office/drawing/2014/main" id="{ECB967FF-05CB-47DB-B88C-31BCC1EBA2AA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3" name="Connecteur droit 36">
            <a:extLst>
              <a:ext uri="{FF2B5EF4-FFF2-40B4-BE49-F238E27FC236}">
                <a16:creationId xmlns:a16="http://schemas.microsoft.com/office/drawing/2014/main" id="{301D15B0-8DE0-443B-8F1A-8FDDAE0DA3B6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0" name="Image 9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21D669D9-5465-4524-B532-146F44F61F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A60DEA-4400-4EC9-999D-7C42BFB44C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8DC68BB7-AD0F-4138-865F-6991DC05D6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50" y="438147"/>
            <a:ext cx="11315699" cy="5981705"/>
          </a:xfrm>
          <a:prstGeom prst="rect">
            <a:avLst/>
          </a:prstGeom>
        </p:spPr>
      </p:pic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817109C1-2AD6-4A71-B541-1AD5E8FB65B0}"/>
              </a:ext>
            </a:extLst>
          </p:cNvPr>
          <p:cNvSpPr txBox="1">
            <a:spLocks/>
          </p:cNvSpPr>
          <p:nvPr userDrawn="1"/>
        </p:nvSpPr>
        <p:spPr>
          <a:xfrm>
            <a:off x="349406" y="6551652"/>
            <a:ext cx="2793844" cy="24700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Titre</a:t>
            </a:r>
          </a:p>
        </p:txBody>
      </p:sp>
      <p:sp>
        <p:nvSpPr>
          <p:cNvPr id="13" name="ZoneTexte 24">
            <a:extLst>
              <a:ext uri="{FF2B5EF4-FFF2-40B4-BE49-F238E27FC236}">
                <a16:creationId xmlns:a16="http://schemas.microsoft.com/office/drawing/2014/main" id="{4009FEB7-B8BB-40F9-B079-8EB28EFC0998}"/>
              </a:ext>
            </a:extLst>
          </p:cNvPr>
          <p:cNvSpPr txBox="1"/>
          <p:nvPr userDrawn="1"/>
        </p:nvSpPr>
        <p:spPr>
          <a:xfrm>
            <a:off x="10758853" y="6550657"/>
            <a:ext cx="3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6A69F9-9927-BA4C-8172-0FD11CA5671D}" type="slidenum">
              <a:rPr lang="fr-FR" sz="800" b="1">
                <a:solidFill>
                  <a:schemeClr val="bg1"/>
                </a:solidFill>
                <a:latin typeface="Arial"/>
              </a:rPr>
              <a:pPr/>
              <a:t>‹N°›</a:t>
            </a:fld>
            <a:endParaRPr lang="fr-FR" sz="800" b="1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14" name="Connecteur droit 36">
            <a:extLst>
              <a:ext uri="{FF2B5EF4-FFF2-40B4-BE49-F238E27FC236}">
                <a16:creationId xmlns:a16="http://schemas.microsoft.com/office/drawing/2014/main" id="{C4096404-3E62-4079-AAF4-126F5D21D024}"/>
              </a:ext>
            </a:extLst>
          </p:cNvPr>
          <p:cNvCxnSpPr/>
          <p:nvPr userDrawn="1"/>
        </p:nvCxnSpPr>
        <p:spPr>
          <a:xfrm>
            <a:off x="1103422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  <p:pic>
        <p:nvPicPr>
          <p:cNvPr id="10" name="Image 9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ECFB6D2C-EEDD-4F61-9D28-3974C758EC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82" y="6517243"/>
            <a:ext cx="672438" cy="2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otion&#10;&#10;Description générée automatiquement">
            <a:extLst>
              <a:ext uri="{FF2B5EF4-FFF2-40B4-BE49-F238E27FC236}">
                <a16:creationId xmlns:a16="http://schemas.microsoft.com/office/drawing/2014/main" id="{BC05DECF-5E13-4F6B-A58A-C8D6042D4A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" r="137" b="87856"/>
          <a:stretch/>
        </p:blipFill>
        <p:spPr>
          <a:xfrm>
            <a:off x="437460" y="435319"/>
            <a:ext cx="11315699" cy="5987360"/>
          </a:xfrm>
          <a:prstGeom prst="rect">
            <a:avLst/>
          </a:prstGeom>
          <a:effectLst/>
        </p:spPr>
      </p:pic>
      <p:pic>
        <p:nvPicPr>
          <p:cNvPr id="4" name="Image 7">
            <a:hlinkClick r:id="rId4"/>
            <a:extLst>
              <a:ext uri="{FF2B5EF4-FFF2-40B4-BE49-F238E27FC236}">
                <a16:creationId xmlns:a16="http://schemas.microsoft.com/office/drawing/2014/main" id="{65C86F33-5898-4C26-BE47-6EB4860DD9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24350" y="5112893"/>
            <a:ext cx="590550" cy="590550"/>
          </a:xfrm>
          <a:prstGeom prst="rect">
            <a:avLst/>
          </a:prstGeom>
        </p:spPr>
      </p:pic>
      <p:pic>
        <p:nvPicPr>
          <p:cNvPr id="5" name="Image 5">
            <a:hlinkClick r:id="rId6"/>
            <a:extLst>
              <a:ext uri="{FF2B5EF4-FFF2-40B4-BE49-F238E27FC236}">
                <a16:creationId xmlns:a16="http://schemas.microsoft.com/office/drawing/2014/main" id="{98750275-0515-4345-B568-FE443569E3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05450" y="5112893"/>
            <a:ext cx="590550" cy="590550"/>
          </a:xfrm>
          <a:prstGeom prst="rect">
            <a:avLst/>
          </a:prstGeom>
        </p:spPr>
      </p:pic>
      <p:pic>
        <p:nvPicPr>
          <p:cNvPr id="6" name="Image 7" descr="Une image contenant signe, dessin, arrêt, rue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AD6AE86B-F2CC-40D2-B55F-E2457486B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12592" b="12592"/>
          <a:stretch/>
        </p:blipFill>
        <p:spPr>
          <a:xfrm>
            <a:off x="6686550" y="5097709"/>
            <a:ext cx="809625" cy="605734"/>
          </a:xfrm>
          <a:prstGeom prst="rect">
            <a:avLst/>
          </a:prstGeom>
        </p:spPr>
      </p:pic>
      <p:cxnSp>
        <p:nvCxnSpPr>
          <p:cNvPr id="9" name="Connecteur droit 36">
            <a:extLst>
              <a:ext uri="{FF2B5EF4-FFF2-40B4-BE49-F238E27FC236}">
                <a16:creationId xmlns:a16="http://schemas.microsoft.com/office/drawing/2014/main" id="{C2C29011-613E-4D43-89F6-1FF0D5316079}"/>
              </a:ext>
            </a:extLst>
          </p:cNvPr>
          <p:cNvCxnSpPr/>
          <p:nvPr userDrawn="1"/>
        </p:nvCxnSpPr>
        <p:spPr>
          <a:xfrm>
            <a:off x="11205671" y="6558304"/>
            <a:ext cx="0" cy="177977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51000">
                  <a:schemeClr val="bg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31973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AD1AC-0E2F-30F4-B03D-0CE585863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629" y="2235200"/>
            <a:ext cx="8451542" cy="23876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Subject</a:t>
            </a:r>
            <a:r>
              <a:rPr lang="fr-FR" dirty="0"/>
              <a:t> </a:t>
            </a:r>
            <a:r>
              <a:rPr lang="fr-FR" dirty="0" err="1"/>
              <a:t>proposal</a:t>
            </a:r>
            <a:r>
              <a:rPr lang="fr-FR" dirty="0"/>
              <a:t> :</a:t>
            </a:r>
            <a:br>
              <a:rPr lang="fr-FR" dirty="0"/>
            </a:br>
            <a:r>
              <a:rPr lang="en-US" dirty="0"/>
              <a:t>Storage abandonment</a:t>
            </a:r>
            <a:br>
              <a:rPr lang="en-US" dirty="0"/>
            </a:br>
            <a:r>
              <a:rPr lang="en-US" dirty="0"/>
              <a:t>Is it time to update the 2003 IGU Study?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53DB58-7482-6703-446F-A5142B0AA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957" y="4010411"/>
            <a:ext cx="9144000" cy="1655762"/>
          </a:xfrm>
        </p:spPr>
        <p:txBody>
          <a:bodyPr/>
          <a:lstStyle/>
          <a:p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P. Egermann, E. </a:t>
            </a:r>
            <a:r>
              <a:rPr lang="fr-FR" dirty="0" err="1"/>
              <a:t>Kermarrec</a:t>
            </a:r>
            <a:r>
              <a:rPr lang="fr-FR" dirty="0"/>
              <a:t> (Storengy)</a:t>
            </a:r>
          </a:p>
        </p:txBody>
      </p:sp>
    </p:spTree>
    <p:extLst>
      <p:ext uri="{BB962C8B-B14F-4D97-AF65-F5344CB8AC3E}">
        <p14:creationId xmlns:p14="http://schemas.microsoft.com/office/powerpoint/2010/main" val="215922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F075524-AC5A-7A87-C49C-619E6F27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76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0F9A8-232B-CFE6-D107-07F001E2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21170-03F6-BE7D-708A-858EA613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274"/>
            <a:ext cx="10515600" cy="4351338"/>
          </a:xfrm>
        </p:spPr>
        <p:txBody>
          <a:bodyPr/>
          <a:lstStyle/>
          <a:p>
            <a:r>
              <a:rPr lang="en-US" dirty="0"/>
              <a:t>Context of porous UGS abandonment / operations</a:t>
            </a:r>
          </a:p>
          <a:p>
            <a:endParaRPr lang="en-US" dirty="0"/>
          </a:p>
          <a:p>
            <a:r>
              <a:rPr lang="en-US" dirty="0"/>
              <a:t>Reminders of the last IGU works on the subject in 2003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 it time to update the 2003 IGU guideline on abandonment ?</a:t>
            </a:r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09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76A26D-F2EF-1C92-6B0F-217B6709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Recent</a:t>
            </a:r>
            <a:r>
              <a:rPr lang="fr-FR" dirty="0"/>
              <a:t> quick look </a:t>
            </a:r>
            <a:r>
              <a:rPr lang="fr-FR" dirty="0" err="1"/>
              <a:t>study</a:t>
            </a:r>
            <a:r>
              <a:rPr lang="fr-FR" dirty="0"/>
              <a:t> on </a:t>
            </a:r>
            <a:r>
              <a:rPr lang="fr-FR" dirty="0" err="1"/>
              <a:t>porous</a:t>
            </a:r>
            <a:r>
              <a:rPr lang="fr-FR" dirty="0"/>
              <a:t> UGS </a:t>
            </a:r>
            <a:r>
              <a:rPr lang="fr-FR" dirty="0" err="1"/>
              <a:t>closure</a:t>
            </a:r>
            <a:r>
              <a:rPr lang="fr-FR" dirty="0"/>
              <a:t> </a:t>
            </a:r>
            <a:r>
              <a:rPr lang="fr-FR" dirty="0" err="1"/>
              <a:t>operations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71B8AA-86DF-E99B-F09D-4894E4003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60" y="1532010"/>
            <a:ext cx="7039063" cy="4351338"/>
          </a:xfrm>
        </p:spPr>
        <p:txBody>
          <a:bodyPr>
            <a:normAutofit/>
          </a:bodyPr>
          <a:lstStyle/>
          <a:p>
            <a:r>
              <a:rPr lang="fr-FR" dirty="0"/>
              <a:t>Focus on the </a:t>
            </a:r>
            <a:r>
              <a:rPr lang="fr-FR" dirty="0" err="1"/>
              <a:t>porous</a:t>
            </a:r>
            <a:r>
              <a:rPr lang="fr-FR" dirty="0"/>
              <a:t> UGS</a:t>
            </a:r>
          </a:p>
          <a:p>
            <a:r>
              <a:rPr lang="fr-FR" dirty="0" err="1"/>
              <a:t>Various</a:t>
            </a:r>
            <a:r>
              <a:rPr lang="fr-FR" dirty="0"/>
              <a:t> sources of informations in public </a:t>
            </a:r>
            <a:r>
              <a:rPr lang="fr-FR" dirty="0" err="1"/>
              <a:t>domain</a:t>
            </a:r>
            <a:endParaRPr lang="fr-FR" dirty="0"/>
          </a:p>
          <a:p>
            <a:pPr lvl="1"/>
            <a:r>
              <a:rPr lang="fr-FR" dirty="0"/>
              <a:t> Associations in the </a:t>
            </a:r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domain</a:t>
            </a:r>
            <a:r>
              <a:rPr lang="fr-FR" dirty="0"/>
              <a:t> : IGU, GIE, INES, BVEG, ..</a:t>
            </a:r>
          </a:p>
          <a:p>
            <a:pPr lvl="1"/>
            <a:r>
              <a:rPr lang="fr-FR" dirty="0" err="1"/>
              <a:t>Federal</a:t>
            </a:r>
            <a:r>
              <a:rPr lang="fr-FR" dirty="0"/>
              <a:t> and states sites (FERC, LBEG, LBGR, ..)</a:t>
            </a:r>
          </a:p>
          <a:p>
            <a:pPr lvl="1"/>
            <a:r>
              <a:rPr lang="fr-FR" dirty="0"/>
              <a:t>Reports / books, guidelines, </a:t>
            </a:r>
            <a:r>
              <a:rPr lang="fr-FR" dirty="0" err="1"/>
              <a:t>peer</a:t>
            </a:r>
            <a:r>
              <a:rPr lang="fr-FR" dirty="0"/>
              <a:t> </a:t>
            </a:r>
            <a:r>
              <a:rPr lang="fr-FR" dirty="0" err="1"/>
              <a:t>reviews</a:t>
            </a:r>
            <a:r>
              <a:rPr lang="fr-FR" dirty="0"/>
              <a:t>, …</a:t>
            </a:r>
          </a:p>
          <a:p>
            <a:pPr lvl="1"/>
            <a:r>
              <a:rPr lang="fr-FR" dirty="0"/>
              <a:t>Scientific publications</a:t>
            </a:r>
          </a:p>
          <a:p>
            <a:pPr lvl="1"/>
            <a:r>
              <a:rPr lang="fr-FR" dirty="0"/>
              <a:t>Public documents on the UGS</a:t>
            </a:r>
          </a:p>
          <a:p>
            <a:pPr lvl="1"/>
            <a:r>
              <a:rPr lang="fr-FR" dirty="0"/>
              <a:t>Local &amp; national </a:t>
            </a:r>
            <a:r>
              <a:rPr lang="fr-FR" dirty="0" err="1"/>
              <a:t>press</a:t>
            </a:r>
            <a:endParaRPr lang="fr-FR" dirty="0"/>
          </a:p>
          <a:p>
            <a:r>
              <a:rPr lang="fr-FR" dirty="0" err="1"/>
              <a:t>Some</a:t>
            </a:r>
            <a:r>
              <a:rPr lang="fr-FR" dirty="0"/>
              <a:t> direct contacts</a:t>
            </a:r>
          </a:p>
        </p:txBody>
      </p:sp>
      <p:pic>
        <p:nvPicPr>
          <p:cNvPr id="4" name="Image 3" descr="Image with no description">
            <a:extLst>
              <a:ext uri="{FF2B5EF4-FFF2-40B4-BE49-F238E27FC236}">
                <a16:creationId xmlns:a16="http://schemas.microsoft.com/office/drawing/2014/main" id="{B10EFEF7-8CDC-CA6B-A828-F0616AEB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31" y="1421452"/>
            <a:ext cx="3928509" cy="401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A5A3A337-4A66-C414-1926-D037161B8383}"/>
              </a:ext>
            </a:extLst>
          </p:cNvPr>
          <p:cNvSpPr/>
          <p:nvPr/>
        </p:nvSpPr>
        <p:spPr>
          <a:xfrm>
            <a:off x="1359017" y="5205715"/>
            <a:ext cx="427838" cy="516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BB24A5-763E-8B26-D2E5-867EC408E1B9}"/>
              </a:ext>
            </a:extLst>
          </p:cNvPr>
          <p:cNvSpPr txBox="1"/>
          <p:nvPr/>
        </p:nvSpPr>
        <p:spPr>
          <a:xfrm>
            <a:off x="1881563" y="5213951"/>
            <a:ext cx="7253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1"/>
                </a:solidFill>
              </a:rPr>
              <a:t>Overview</a:t>
            </a:r>
            <a:r>
              <a:rPr lang="fr-FR" sz="2400" dirty="0">
                <a:solidFill>
                  <a:schemeClr val="accent1"/>
                </a:solidFill>
              </a:rPr>
              <a:t> on the </a:t>
            </a:r>
            <a:r>
              <a:rPr lang="fr-FR" sz="2400" dirty="0" err="1">
                <a:solidFill>
                  <a:schemeClr val="accent1"/>
                </a:solidFill>
              </a:rPr>
              <a:t>porous</a:t>
            </a:r>
            <a:r>
              <a:rPr lang="fr-FR" sz="2400" dirty="0">
                <a:solidFill>
                  <a:schemeClr val="accent1"/>
                </a:solidFill>
              </a:rPr>
              <a:t> UGS </a:t>
            </a:r>
            <a:r>
              <a:rPr lang="fr-FR" sz="2400" dirty="0" err="1">
                <a:solidFill>
                  <a:schemeClr val="accent1"/>
                </a:solidFill>
              </a:rPr>
              <a:t>abandonment</a:t>
            </a:r>
            <a:r>
              <a:rPr lang="fr-FR" sz="2400" dirty="0">
                <a:solidFill>
                  <a:schemeClr val="accent1"/>
                </a:solidFill>
              </a:rPr>
              <a:t> </a:t>
            </a:r>
            <a:r>
              <a:rPr lang="fr-FR" sz="2400" dirty="0" err="1">
                <a:solidFill>
                  <a:schemeClr val="accent1"/>
                </a:solidFill>
              </a:rPr>
              <a:t>operations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90889-9242-D6D0-7926-D2531BB9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22" y="3096248"/>
            <a:ext cx="5496117" cy="3279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495041-FBED-42C0-8F56-4271AA7B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343162"/>
            <a:ext cx="11132598" cy="701227"/>
          </a:xfrm>
        </p:spPr>
        <p:txBody>
          <a:bodyPr>
            <a:normAutofit/>
          </a:bodyPr>
          <a:lstStyle/>
          <a:p>
            <a:r>
              <a:rPr lang="fr-FR" dirty="0" err="1"/>
              <a:t>Porous</a:t>
            </a:r>
            <a:r>
              <a:rPr lang="fr-FR" dirty="0"/>
              <a:t> UGS </a:t>
            </a:r>
            <a:r>
              <a:rPr lang="fr-FR" dirty="0" err="1"/>
              <a:t>abandonments</a:t>
            </a:r>
            <a:r>
              <a:rPr lang="fr-FR" dirty="0"/>
              <a:t> per type and </a:t>
            </a:r>
            <a:r>
              <a:rPr lang="fr-FR" dirty="0" err="1"/>
              <a:t>region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F2B9FD-F621-499A-A8A4-630E61245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083" y="1000334"/>
            <a:ext cx="10901021" cy="2004433"/>
          </a:xfrm>
        </p:spPr>
        <p:txBody>
          <a:bodyPr>
            <a:normAutofit/>
          </a:bodyPr>
          <a:lstStyle/>
          <a:p>
            <a:r>
              <a:rPr lang="fr-FR" dirty="0"/>
              <a:t>32 sites </a:t>
            </a:r>
            <a:r>
              <a:rPr lang="fr-FR" dirty="0" err="1"/>
              <a:t>including</a:t>
            </a:r>
            <a:r>
              <a:rPr lang="fr-FR" dirty="0"/>
              <a:t> 14 </a:t>
            </a:r>
            <a:r>
              <a:rPr lang="fr-FR" dirty="0" err="1"/>
              <a:t>aquifers</a:t>
            </a:r>
            <a:r>
              <a:rPr lang="fr-FR" dirty="0"/>
              <a:t> (6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recent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Abandonment</a:t>
            </a:r>
            <a:r>
              <a:rPr lang="fr-FR" dirty="0"/>
              <a:t>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2010 for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reasons</a:t>
            </a:r>
            <a:endParaRPr lang="fr-FR" dirty="0"/>
          </a:p>
          <a:p>
            <a:pPr lvl="2"/>
            <a:r>
              <a:rPr lang="fr-FR" dirty="0"/>
              <a:t>US : </a:t>
            </a:r>
            <a:r>
              <a:rPr lang="fr-FR" dirty="0" err="1"/>
              <a:t>increase</a:t>
            </a:r>
            <a:r>
              <a:rPr lang="fr-FR" dirty="0"/>
              <a:t> of </a:t>
            </a:r>
            <a:r>
              <a:rPr lang="fr-FR" dirty="0" err="1"/>
              <a:t>domestic</a:t>
            </a:r>
            <a:r>
              <a:rPr lang="fr-FR" dirty="0"/>
              <a:t> production </a:t>
            </a:r>
            <a:r>
              <a:rPr lang="fr-FR" dirty="0" err="1"/>
              <a:t>leading</a:t>
            </a:r>
            <a:r>
              <a:rPr lang="fr-FR" dirty="0"/>
              <a:t> to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</a:t>
            </a:r>
            <a:r>
              <a:rPr lang="fr-FR" dirty="0" err="1"/>
              <a:t>needs</a:t>
            </a:r>
            <a:r>
              <a:rPr lang="fr-FR" dirty="0"/>
              <a:t> / more </a:t>
            </a:r>
            <a:r>
              <a:rPr lang="fr-FR" dirty="0" err="1"/>
              <a:t>constrains</a:t>
            </a:r>
            <a:r>
              <a:rPr lang="fr-FR" dirty="0"/>
              <a:t> for the UGS </a:t>
            </a:r>
            <a:r>
              <a:rPr lang="fr-FR" dirty="0" err="1"/>
              <a:t>operators</a:t>
            </a:r>
            <a:r>
              <a:rPr lang="fr-FR" dirty="0"/>
              <a:t> on </a:t>
            </a:r>
            <a:r>
              <a:rPr lang="fr-FR" dirty="0" err="1"/>
              <a:t>well</a:t>
            </a:r>
            <a:r>
              <a:rPr lang="fr-FR" dirty="0"/>
              <a:t> </a:t>
            </a:r>
            <a:r>
              <a:rPr lang="fr-FR" dirty="0" err="1"/>
              <a:t>integrity</a:t>
            </a:r>
            <a:r>
              <a:rPr lang="fr-FR" dirty="0"/>
              <a:t>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Aliso</a:t>
            </a:r>
            <a:r>
              <a:rPr lang="fr-FR" dirty="0"/>
              <a:t> Canyon accident </a:t>
            </a:r>
          </a:p>
          <a:p>
            <a:pPr lvl="2"/>
            <a:r>
              <a:rPr lang="fr-FR" dirty="0"/>
              <a:t>Germany : Storage </a:t>
            </a:r>
            <a:r>
              <a:rPr lang="fr-FR" dirty="0" err="1"/>
              <a:t>needs</a:t>
            </a:r>
            <a:r>
              <a:rPr lang="fr-FR" dirty="0"/>
              <a:t> </a:t>
            </a:r>
            <a:r>
              <a:rPr lang="fr-FR" dirty="0" err="1"/>
              <a:t>reduction</a:t>
            </a:r>
            <a:r>
              <a:rPr lang="fr-FR" dirty="0"/>
              <a:t> due to </a:t>
            </a:r>
            <a:r>
              <a:rPr lang="fr-FR" dirty="0" err="1"/>
              <a:t>renewables</a:t>
            </a:r>
            <a:r>
              <a:rPr lang="fr-FR" dirty="0"/>
              <a:t> </a:t>
            </a:r>
            <a:r>
              <a:rPr lang="fr-FR" dirty="0" err="1"/>
              <a:t>share</a:t>
            </a:r>
            <a:r>
              <a:rPr lang="fr-FR" dirty="0"/>
              <a:t> </a:t>
            </a:r>
            <a:r>
              <a:rPr lang="fr-FR" dirty="0" err="1"/>
              <a:t>increase</a:t>
            </a:r>
            <a:endParaRPr lang="fr-FR" dirty="0"/>
          </a:p>
          <a:p>
            <a:pPr lvl="1"/>
            <a:r>
              <a:rPr lang="fr-FR" dirty="0"/>
              <a:t>Of course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picture</a:t>
            </a:r>
            <a:r>
              <a:rPr lang="fr-FR" dirty="0"/>
              <a:t>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evolved</a:t>
            </a:r>
            <a:r>
              <a:rPr lang="fr-FR" dirty="0"/>
              <a:t> …. (</a:t>
            </a:r>
            <a:r>
              <a:rPr lang="fr-FR" dirty="0" err="1"/>
              <a:t>example</a:t>
            </a:r>
            <a:r>
              <a:rPr lang="fr-FR" dirty="0"/>
              <a:t> : Rough re-</a:t>
            </a:r>
            <a:r>
              <a:rPr lang="fr-FR" dirty="0" err="1"/>
              <a:t>opening</a:t>
            </a:r>
            <a:r>
              <a:rPr lang="fr-FR" dirty="0"/>
              <a:t>)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4B1DB8C-3E63-86B8-BEC8-BB09F26A21A4}"/>
              </a:ext>
            </a:extLst>
          </p:cNvPr>
          <p:cNvCxnSpPr>
            <a:cxnSpLocks/>
          </p:cNvCxnSpPr>
          <p:nvPr/>
        </p:nvCxnSpPr>
        <p:spPr>
          <a:xfrm>
            <a:off x="3730752" y="4126173"/>
            <a:ext cx="731022" cy="19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1635142-538D-E0A4-877E-C0421362677F}"/>
              </a:ext>
            </a:extLst>
          </p:cNvPr>
          <p:cNvSpPr txBox="1"/>
          <p:nvPr/>
        </p:nvSpPr>
        <p:spPr>
          <a:xfrm>
            <a:off x="2447849" y="360295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Recent</a:t>
            </a:r>
            <a:r>
              <a:rPr lang="fr-FR" sz="1400" dirty="0"/>
              <a:t> </a:t>
            </a:r>
            <a:r>
              <a:rPr lang="fr-FR" sz="1400" dirty="0" err="1"/>
              <a:t>acceleration</a:t>
            </a:r>
            <a:endParaRPr lang="fr-FR" sz="1400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0748EED-A299-3781-833F-9FCD50C2BC0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799643" y="5455227"/>
            <a:ext cx="1158071" cy="122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90588E9-5AD4-A44D-834C-9B245C012C8D}"/>
              </a:ext>
            </a:extLst>
          </p:cNvPr>
          <p:cNvSpPr txBox="1"/>
          <p:nvPr/>
        </p:nvSpPr>
        <p:spPr>
          <a:xfrm>
            <a:off x="4957714" y="5315869"/>
            <a:ext cx="132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Closures</a:t>
            </a:r>
            <a:r>
              <a:rPr lang="fr-FR" sz="1400" dirty="0"/>
              <a:t> in California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4EE616F-E2CD-59B0-DDCD-2E7E1D2F0CC5}"/>
              </a:ext>
            </a:extLst>
          </p:cNvPr>
          <p:cNvCxnSpPr>
            <a:cxnSpLocks/>
          </p:cNvCxnSpPr>
          <p:nvPr/>
        </p:nvCxnSpPr>
        <p:spPr>
          <a:xfrm>
            <a:off x="1530292" y="5455227"/>
            <a:ext cx="145745" cy="225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4E68AEC-5BB1-E5E6-6E05-DF3B08BD6560}"/>
              </a:ext>
            </a:extLst>
          </p:cNvPr>
          <p:cNvSpPr txBox="1"/>
          <p:nvPr/>
        </p:nvSpPr>
        <p:spPr>
          <a:xfrm>
            <a:off x="899605" y="4862324"/>
            <a:ext cx="1841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Closures</a:t>
            </a:r>
            <a:r>
              <a:rPr lang="fr-FR" sz="1400" dirty="0"/>
              <a:t> </a:t>
            </a:r>
            <a:r>
              <a:rPr lang="fr-FR" sz="1400" dirty="0" err="1"/>
              <a:t>following</a:t>
            </a:r>
            <a:r>
              <a:rPr lang="fr-FR" sz="1400" dirty="0"/>
              <a:t> </a:t>
            </a:r>
            <a:r>
              <a:rPr lang="fr-FR" sz="1400" dirty="0" err="1"/>
              <a:t>unsuccessfull</a:t>
            </a:r>
            <a:r>
              <a:rPr lang="fr-FR" sz="1400" dirty="0"/>
              <a:t> initial tests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1B3166-7AF0-2548-4222-6C532F08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23" y="3096248"/>
            <a:ext cx="5059126" cy="303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588F2F-85A4-A844-0FA2-1974167B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157"/>
            <a:ext cx="11183112" cy="701227"/>
          </a:xfrm>
        </p:spPr>
        <p:txBody>
          <a:bodyPr>
            <a:normAutofit/>
          </a:bodyPr>
          <a:lstStyle/>
          <a:p>
            <a:r>
              <a:rPr lang="fr-FR" dirty="0" err="1"/>
              <a:t>Porous</a:t>
            </a:r>
            <a:r>
              <a:rPr lang="fr-FR" dirty="0"/>
              <a:t> UGS </a:t>
            </a:r>
            <a:r>
              <a:rPr lang="fr-FR" dirty="0" err="1"/>
              <a:t>abandonments</a:t>
            </a:r>
            <a:r>
              <a:rPr lang="fr-FR" dirty="0"/>
              <a:t> per type and </a:t>
            </a:r>
            <a:r>
              <a:rPr lang="fr-FR" dirty="0" err="1"/>
              <a:t>region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93310F-53EC-6A10-B72B-AC59B0EE9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44" y="1182385"/>
            <a:ext cx="5586984" cy="701227"/>
          </a:xfrm>
        </p:spPr>
        <p:txBody>
          <a:bodyPr>
            <a:normAutofit/>
          </a:bodyPr>
          <a:lstStyle/>
          <a:p>
            <a:r>
              <a:rPr lang="en-US" dirty="0"/>
              <a:t>US and Germany are the champions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836DF8-45F5-8775-C89D-423242B22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963" y="1267728"/>
            <a:ext cx="4915256" cy="27008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1932691-FFC0-53C6-8C27-7A27D3201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963" y="3779520"/>
            <a:ext cx="4923481" cy="2438400"/>
          </a:xfrm>
          <a:prstGeom prst="rect">
            <a:avLst/>
          </a:prstGeom>
        </p:spPr>
      </p:pic>
      <p:pic>
        <p:nvPicPr>
          <p:cNvPr id="6" name="TestSitesAbandon_v3">
            <a:hlinkClick r:id="" action="ppaction://media"/>
            <a:extLst>
              <a:ext uri="{FF2B5EF4-FFF2-40B4-BE49-F238E27FC236}">
                <a16:creationId xmlns:a16="http://schemas.microsoft.com/office/drawing/2014/main" id="{18814BB7-C6EC-F56A-4E10-E1CF7CFF0B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506" y="2133600"/>
            <a:ext cx="6072286" cy="36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15DC6E-E50E-7748-C6B6-EB5BC8DE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IGU </a:t>
            </a:r>
            <a:r>
              <a:rPr lang="fr-FR" dirty="0" err="1"/>
              <a:t>worked</a:t>
            </a:r>
            <a:r>
              <a:rPr lang="fr-FR" dirty="0"/>
              <a:t> on </a:t>
            </a:r>
            <a:r>
              <a:rPr lang="fr-FR" dirty="0" err="1"/>
              <a:t>abandonment</a:t>
            </a:r>
            <a:r>
              <a:rPr lang="fr-FR" dirty="0"/>
              <a:t> </a:t>
            </a:r>
            <a:r>
              <a:rPr lang="fr-FR" dirty="0" err="1"/>
              <a:t>during</a:t>
            </a:r>
            <a:r>
              <a:rPr lang="fr-FR" dirty="0"/>
              <a:t> 2000-2003 </a:t>
            </a:r>
            <a:r>
              <a:rPr lang="fr-FR" dirty="0" err="1"/>
              <a:t>Triennium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0CF461-ABAA-436B-B8A6-F2AF25FB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07" y="1262283"/>
            <a:ext cx="3474519" cy="50461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7ACC47-4966-FA77-849A-713D09F4D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80" y="1444625"/>
            <a:ext cx="5774096" cy="19671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9677E7-FA94-24B3-CD5C-2FDED0AC6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963" y="4110037"/>
            <a:ext cx="7667625" cy="1685925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DAD0210-CE26-8DED-556F-93369CB17894}"/>
              </a:ext>
            </a:extLst>
          </p:cNvPr>
          <p:cNvCxnSpPr/>
          <p:nvPr/>
        </p:nvCxnSpPr>
        <p:spPr>
          <a:xfrm flipH="1">
            <a:off x="6878320" y="3411780"/>
            <a:ext cx="416560" cy="65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6B98E-C6C5-FC98-6E14-5A30E761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2003 IGU report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0C085-3534-1A86-A6CA-D82AE4F7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8262"/>
            <a:ext cx="8480460" cy="1438152"/>
          </a:xfrm>
        </p:spPr>
        <p:txBody>
          <a:bodyPr/>
          <a:lstStyle/>
          <a:p>
            <a:r>
              <a:rPr lang="fr-FR" dirty="0"/>
              <a:t>Questionnaires / </a:t>
            </a:r>
            <a:r>
              <a:rPr lang="fr-FR" dirty="0" err="1"/>
              <a:t>surveys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r>
              <a:rPr lang="fr-FR" dirty="0"/>
              <a:t>Main phases of </a:t>
            </a:r>
            <a:r>
              <a:rPr lang="fr-FR" dirty="0" err="1"/>
              <a:t>abandonment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typical</a:t>
            </a:r>
            <a:r>
              <a:rPr lang="fr-FR" dirty="0"/>
              <a:t> duration</a:t>
            </a:r>
          </a:p>
          <a:p>
            <a:r>
              <a:rPr lang="fr-FR" dirty="0"/>
              <a:t>3 </a:t>
            </a:r>
            <a:r>
              <a:rPr lang="fr-FR" dirty="0" err="1"/>
              <a:t>documented</a:t>
            </a:r>
            <a:r>
              <a:rPr lang="fr-FR" dirty="0"/>
              <a:t> </a:t>
            </a:r>
            <a:r>
              <a:rPr lang="fr-FR" dirty="0" err="1"/>
              <a:t>examples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3E999D-ACB1-ED30-DC6F-73B147EE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93" y="1310047"/>
            <a:ext cx="4103669" cy="33605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938C6E-4A32-37BF-740C-B7E0599C1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1182384"/>
            <a:ext cx="6419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6B98E-C6C5-FC98-6E14-5A30E7619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2003 IGU report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40C085-3534-1A86-A6CA-D82AE4F7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0" y="1089280"/>
            <a:ext cx="6309220" cy="1438152"/>
          </a:xfrm>
        </p:spPr>
        <p:txBody>
          <a:bodyPr>
            <a:normAutofit/>
          </a:bodyPr>
          <a:lstStyle/>
          <a:p>
            <a:r>
              <a:rPr lang="fr-FR" sz="2000" dirty="0"/>
              <a:t>Details </a:t>
            </a:r>
            <a:r>
              <a:rPr lang="fr-FR" sz="2000" dirty="0" err="1"/>
              <a:t>level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not </a:t>
            </a:r>
            <a:r>
              <a:rPr lang="fr-FR" sz="2000" dirty="0" err="1"/>
              <a:t>homogeneous</a:t>
            </a:r>
            <a:endParaRPr lang="fr-FR" sz="2000" dirty="0"/>
          </a:p>
          <a:p>
            <a:pPr lvl="1"/>
            <a:r>
              <a:rPr lang="fr-FR" sz="1800" dirty="0" err="1"/>
              <a:t>Some</a:t>
            </a:r>
            <a:r>
              <a:rPr lang="fr-FR" sz="1800" dirty="0"/>
              <a:t> parts are </a:t>
            </a:r>
            <a:r>
              <a:rPr lang="fr-FR" sz="1800" dirty="0" err="1"/>
              <a:t>well</a:t>
            </a:r>
            <a:r>
              <a:rPr lang="fr-FR" sz="1800" dirty="0"/>
              <a:t> </a:t>
            </a:r>
            <a:r>
              <a:rPr lang="fr-FR" sz="1800" dirty="0" err="1"/>
              <a:t>covered</a:t>
            </a:r>
            <a:endParaRPr lang="fr-FR" sz="1800" dirty="0"/>
          </a:p>
          <a:p>
            <a:pPr lvl="1"/>
            <a:r>
              <a:rPr lang="fr-FR" sz="1800" dirty="0" err="1"/>
              <a:t>Some</a:t>
            </a:r>
            <a:r>
              <a:rPr lang="fr-FR" sz="1800" dirty="0"/>
              <a:t> are </a:t>
            </a:r>
            <a:r>
              <a:rPr lang="fr-FR" sz="1800" dirty="0" err="1"/>
              <a:t>very</a:t>
            </a:r>
            <a:r>
              <a:rPr lang="fr-FR" sz="1800" dirty="0"/>
              <a:t> short</a:t>
            </a:r>
          </a:p>
          <a:p>
            <a:r>
              <a:rPr lang="fr-FR" sz="2000" dirty="0"/>
              <a:t>No surveillance phase </a:t>
            </a:r>
            <a:r>
              <a:rPr lang="fr-FR" sz="2000" dirty="0" err="1"/>
              <a:t>mentionned</a:t>
            </a:r>
            <a:r>
              <a:rPr lang="fr-FR" sz="2000" dirty="0"/>
              <a:t> as </a:t>
            </a:r>
            <a:r>
              <a:rPr lang="fr-FR" sz="2000" dirty="0" err="1"/>
              <a:t>such</a:t>
            </a:r>
            <a:endParaRPr lang="fr-FR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41707E-5CC4-B28E-CD0C-45034726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91" y="2613328"/>
            <a:ext cx="6067425" cy="2524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41F0E3-7FA8-A038-BC63-C39E86BB6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04" y="5137453"/>
            <a:ext cx="6248400" cy="10763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7C30E8-C26E-BC83-DF21-A0D7A2FB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510" y="499137"/>
            <a:ext cx="2384117" cy="37875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119EBF5-FE24-CEC1-85BC-F6A53C670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036" y="4338493"/>
            <a:ext cx="36766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2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B5FB2E8-BF49-4A34-93EE-E3D1EEF9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 </a:t>
            </a:r>
            <a:r>
              <a:rPr lang="fr-FR" dirty="0" err="1"/>
              <a:t>it</a:t>
            </a:r>
            <a:r>
              <a:rPr lang="fr-FR" dirty="0"/>
              <a:t> time to update the 2003 IGU report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D3DB5-376D-0B45-A74B-A1C86008B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8" y="1514170"/>
            <a:ext cx="5163004" cy="4614256"/>
          </a:xfrm>
        </p:spPr>
        <p:txBody>
          <a:bodyPr>
            <a:normAutofit fontScale="92500"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quicklook</a:t>
            </a:r>
            <a:r>
              <a:rPr lang="fr-FR" sz="2000" dirty="0"/>
              <a:t> </a:t>
            </a:r>
            <a:r>
              <a:rPr lang="fr-FR" sz="2000" dirty="0" err="1"/>
              <a:t>analysis</a:t>
            </a:r>
            <a:r>
              <a:rPr lang="fr-FR" sz="2000" dirty="0"/>
              <a:t> </a:t>
            </a:r>
            <a:r>
              <a:rPr lang="fr-FR" sz="2000" dirty="0" err="1"/>
              <a:t>revealed</a:t>
            </a:r>
            <a:endParaRPr lang="fr-FR" sz="2000" dirty="0"/>
          </a:p>
          <a:p>
            <a:pPr lvl="1"/>
            <a:r>
              <a:rPr lang="fr-FR" sz="1600" dirty="0"/>
              <a:t>The </a:t>
            </a:r>
            <a:r>
              <a:rPr lang="fr-FR" sz="1600" dirty="0" err="1"/>
              <a:t>possibility</a:t>
            </a:r>
            <a:r>
              <a:rPr lang="fr-FR" sz="1600" dirty="0"/>
              <a:t> to </a:t>
            </a:r>
            <a:r>
              <a:rPr lang="fr-FR" sz="1600" dirty="0" err="1"/>
              <a:t>include</a:t>
            </a:r>
            <a:r>
              <a:rPr lang="fr-FR" sz="1600" dirty="0"/>
              <a:t> </a:t>
            </a:r>
            <a:r>
              <a:rPr lang="fr-FR" sz="1600" dirty="0" err="1"/>
              <a:t>much</a:t>
            </a:r>
            <a:r>
              <a:rPr lang="fr-FR" sz="1600" dirty="0"/>
              <a:t> more </a:t>
            </a:r>
            <a:r>
              <a:rPr lang="fr-FR" sz="1600" dirty="0" err="1"/>
              <a:t>examples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a </a:t>
            </a:r>
            <a:r>
              <a:rPr lang="fr-FR" sz="1600" dirty="0" err="1"/>
              <a:t>variability</a:t>
            </a:r>
            <a:r>
              <a:rPr lang="fr-FR" sz="1600" dirty="0"/>
              <a:t> of </a:t>
            </a:r>
            <a:r>
              <a:rPr lang="fr-FR" sz="1600" dirty="0" err="1"/>
              <a:t>contexts</a:t>
            </a:r>
            <a:endParaRPr lang="fr-FR" sz="1600" dirty="0"/>
          </a:p>
          <a:p>
            <a:pPr lvl="1"/>
            <a:r>
              <a:rPr lang="fr-FR" sz="1600" dirty="0"/>
              <a:t>Few </a:t>
            </a:r>
            <a:r>
              <a:rPr lang="fr-FR" sz="1600" dirty="0" err="1"/>
              <a:t>technical</a:t>
            </a:r>
            <a:r>
              <a:rPr lang="fr-FR" sz="1600" dirty="0"/>
              <a:t> data are </a:t>
            </a:r>
            <a:r>
              <a:rPr lang="fr-FR" sz="1600" dirty="0" err="1"/>
              <a:t>available</a:t>
            </a:r>
            <a:r>
              <a:rPr lang="fr-FR" sz="1600" dirty="0"/>
              <a:t> in the public </a:t>
            </a:r>
            <a:r>
              <a:rPr lang="fr-FR" sz="1600" dirty="0" err="1"/>
              <a:t>domain</a:t>
            </a:r>
            <a:endParaRPr lang="fr-FR" sz="1600" dirty="0"/>
          </a:p>
          <a:p>
            <a:pPr lvl="2"/>
            <a:r>
              <a:rPr lang="fr-FR" sz="1400" dirty="0"/>
              <a:t>NB : Counter </a:t>
            </a:r>
            <a:r>
              <a:rPr lang="fr-FR" sz="1400" dirty="0" err="1"/>
              <a:t>example</a:t>
            </a:r>
            <a:r>
              <a:rPr lang="fr-FR" sz="1400" dirty="0"/>
              <a:t> = Billy Creek</a:t>
            </a:r>
          </a:p>
          <a:p>
            <a:pPr lvl="1"/>
            <a:r>
              <a:rPr lang="fr-FR" sz="1600" dirty="0"/>
              <a:t>Surveillance </a:t>
            </a:r>
            <a:r>
              <a:rPr lang="fr-FR" sz="1600" dirty="0" err="1"/>
              <a:t>does</a:t>
            </a:r>
            <a:r>
              <a:rPr lang="fr-FR" sz="1600" dirty="0"/>
              <a:t> not </a:t>
            </a:r>
            <a:r>
              <a:rPr lang="fr-FR" sz="1600" dirty="0" err="1"/>
              <a:t>seem</a:t>
            </a:r>
            <a:r>
              <a:rPr lang="fr-FR" sz="1600" dirty="0"/>
              <a:t> </a:t>
            </a:r>
            <a:r>
              <a:rPr lang="fr-FR" sz="1600" dirty="0" err="1"/>
              <a:t>systematic</a:t>
            </a:r>
            <a:r>
              <a:rPr lang="fr-FR" sz="1600" dirty="0"/>
              <a:t> but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implemented</a:t>
            </a:r>
            <a:r>
              <a:rPr lang="fr-FR" sz="1600" dirty="0"/>
              <a:t> in </a:t>
            </a:r>
            <a:r>
              <a:rPr lang="fr-FR" sz="1600" dirty="0" err="1"/>
              <a:t>some</a:t>
            </a:r>
            <a:r>
              <a:rPr lang="fr-FR" sz="1600" dirty="0"/>
              <a:t> </a:t>
            </a:r>
            <a:r>
              <a:rPr lang="fr-FR" sz="1600" dirty="0" err="1"/>
              <a:t>particular</a:t>
            </a:r>
            <a:r>
              <a:rPr lang="fr-FR" sz="1600" dirty="0"/>
              <a:t> cases</a:t>
            </a:r>
          </a:p>
          <a:p>
            <a:pPr lvl="1"/>
            <a:r>
              <a:rPr lang="fr-FR" sz="1600" dirty="0"/>
              <a:t>Times </a:t>
            </a:r>
            <a:r>
              <a:rPr lang="fr-FR" sz="1600" dirty="0" err="1"/>
              <a:t>adressed</a:t>
            </a:r>
            <a:r>
              <a:rPr lang="fr-FR" sz="1600" dirty="0"/>
              <a:t> to abandon </a:t>
            </a:r>
            <a:r>
              <a:rPr lang="fr-FR" sz="1600" dirty="0" err="1"/>
              <a:t>wells</a:t>
            </a:r>
            <a:r>
              <a:rPr lang="fr-FR" sz="1600" dirty="0"/>
              <a:t> can </a:t>
            </a:r>
            <a:r>
              <a:rPr lang="fr-FR" sz="1600" dirty="0" err="1"/>
              <a:t>vary</a:t>
            </a:r>
            <a:r>
              <a:rPr lang="fr-FR" sz="1600" dirty="0"/>
              <a:t> </a:t>
            </a:r>
            <a:r>
              <a:rPr lang="fr-FR" sz="1600" dirty="0" err="1"/>
              <a:t>significantly</a:t>
            </a:r>
            <a:r>
              <a:rPr lang="fr-FR" sz="1600" dirty="0"/>
              <a:t> </a:t>
            </a:r>
            <a:r>
              <a:rPr lang="fr-FR" sz="1600" dirty="0" err="1"/>
              <a:t>from</a:t>
            </a:r>
            <a:r>
              <a:rPr lang="fr-FR" sz="1600" dirty="0"/>
              <a:t> one </a:t>
            </a:r>
            <a:r>
              <a:rPr lang="fr-FR" sz="1600" dirty="0" err="1"/>
              <a:t>region</a:t>
            </a:r>
            <a:r>
              <a:rPr lang="fr-FR" sz="1600" dirty="0"/>
              <a:t> to </a:t>
            </a:r>
            <a:r>
              <a:rPr lang="fr-FR" sz="1600" dirty="0" err="1"/>
              <a:t>another</a:t>
            </a:r>
            <a:endParaRPr lang="fr-FR" sz="1600" dirty="0"/>
          </a:p>
          <a:p>
            <a:pPr lvl="1"/>
            <a:r>
              <a:rPr lang="fr-FR" sz="1600" dirty="0"/>
              <a:t>….</a:t>
            </a:r>
          </a:p>
          <a:p>
            <a:pPr lvl="1"/>
            <a:endParaRPr lang="fr-FR" sz="1600" dirty="0"/>
          </a:p>
          <a:p>
            <a:r>
              <a:rPr lang="fr-FR" sz="2000" dirty="0"/>
              <a:t>A </a:t>
            </a:r>
            <a:r>
              <a:rPr lang="fr-FR" sz="2000" dirty="0" err="1"/>
              <a:t>significant</a:t>
            </a:r>
            <a:r>
              <a:rPr lang="fr-FR" sz="2000" dirty="0"/>
              <a:t> </a:t>
            </a:r>
            <a:r>
              <a:rPr lang="fr-FR" sz="2000" dirty="0" err="1"/>
              <a:t>amount</a:t>
            </a:r>
            <a:r>
              <a:rPr lang="fr-FR" sz="2000" dirty="0"/>
              <a:t> of new informations </a:t>
            </a:r>
            <a:r>
              <a:rPr lang="fr-FR" sz="2000" dirty="0" err="1"/>
              <a:t>potentially</a:t>
            </a:r>
            <a:r>
              <a:rPr lang="fr-FR" sz="2000" dirty="0"/>
              <a:t> </a:t>
            </a:r>
            <a:r>
              <a:rPr lang="fr-FR" sz="2000" dirty="0" err="1"/>
              <a:t>available</a:t>
            </a:r>
            <a:r>
              <a:rPr lang="fr-FR" sz="2000" dirty="0"/>
              <a:t> </a:t>
            </a:r>
            <a:r>
              <a:rPr lang="fr-FR" sz="2000" dirty="0" err="1"/>
              <a:t>through</a:t>
            </a:r>
            <a:r>
              <a:rPr lang="fr-FR" sz="2000" dirty="0"/>
              <a:t> a </a:t>
            </a:r>
            <a:r>
              <a:rPr lang="fr-FR" sz="2000" dirty="0" err="1"/>
              <a:t>survey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views</a:t>
            </a:r>
            <a:r>
              <a:rPr lang="fr-FR" sz="2000" dirty="0"/>
              <a:t> and </a:t>
            </a:r>
            <a:r>
              <a:rPr lang="fr-FR" sz="2000" dirty="0" err="1"/>
              <a:t>ideas</a:t>
            </a:r>
            <a:r>
              <a:rPr lang="fr-FR" sz="2000" dirty="0"/>
              <a:t> about </a:t>
            </a:r>
            <a:r>
              <a:rPr lang="fr-FR" sz="2000" dirty="0" err="1"/>
              <a:t>taking</a:t>
            </a:r>
            <a:r>
              <a:rPr lang="fr-FR" sz="2000" dirty="0"/>
              <a:t> </a:t>
            </a:r>
            <a:r>
              <a:rPr lang="fr-FR" sz="2000" dirty="0" err="1"/>
              <a:t>this</a:t>
            </a:r>
            <a:r>
              <a:rPr lang="fr-FR" sz="2000" dirty="0"/>
              <a:t> </a:t>
            </a:r>
            <a:r>
              <a:rPr lang="fr-FR" sz="2000" dirty="0" err="1"/>
              <a:t>opportunity</a:t>
            </a:r>
            <a:r>
              <a:rPr lang="fr-FR" sz="2000" dirty="0"/>
              <a:t> to update the 2003 IGU document ?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3517323-450C-013B-1962-28B7CED3DC44}"/>
              </a:ext>
            </a:extLst>
          </p:cNvPr>
          <p:cNvSpPr/>
          <p:nvPr/>
        </p:nvSpPr>
        <p:spPr>
          <a:xfrm>
            <a:off x="4856232" y="2627051"/>
            <a:ext cx="1368357" cy="184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82C74BA-0A2E-F36E-AB64-2B046542D38E}"/>
              </a:ext>
            </a:extLst>
          </p:cNvPr>
          <p:cNvSpPr txBox="1"/>
          <p:nvPr/>
        </p:nvSpPr>
        <p:spPr>
          <a:xfrm>
            <a:off x="6625766" y="3974651"/>
            <a:ext cx="509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rgbClr val="0070C0"/>
                </a:solidFill>
              </a:rPr>
              <a:t>Option 1 </a:t>
            </a:r>
            <a:r>
              <a:rPr lang="fr-FR" sz="1400" dirty="0">
                <a:solidFill>
                  <a:srgbClr val="0070C0"/>
                </a:solidFill>
              </a:rPr>
              <a:t>: </a:t>
            </a:r>
            <a:r>
              <a:rPr lang="fr-FR" sz="1400" dirty="0" err="1">
                <a:solidFill>
                  <a:srgbClr val="0070C0"/>
                </a:solidFill>
              </a:rPr>
              <a:t>Recovery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using</a:t>
            </a:r>
            <a:r>
              <a:rPr lang="fr-FR" sz="1400" dirty="0">
                <a:solidFill>
                  <a:srgbClr val="0070C0"/>
                </a:solidFill>
              </a:rPr>
              <a:t> one </a:t>
            </a:r>
            <a:r>
              <a:rPr lang="fr-FR" sz="1400" dirty="0" err="1">
                <a:solidFill>
                  <a:srgbClr val="0070C0"/>
                </a:solidFill>
              </a:rPr>
              <a:t>existing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compressor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with</a:t>
            </a:r>
            <a:r>
              <a:rPr lang="fr-FR" sz="1400" dirty="0">
                <a:solidFill>
                  <a:srgbClr val="0070C0"/>
                </a:solidFill>
              </a:rPr>
              <a:t> the </a:t>
            </a:r>
            <a:r>
              <a:rPr lang="fr-FR" sz="1400" dirty="0" err="1">
                <a:solidFill>
                  <a:srgbClr val="0070C0"/>
                </a:solidFill>
              </a:rPr>
              <a:t>lowest</a:t>
            </a:r>
            <a:r>
              <a:rPr lang="fr-FR" sz="1400" dirty="0">
                <a:solidFill>
                  <a:srgbClr val="0070C0"/>
                </a:solidFill>
              </a:rPr>
              <a:t> aspiration pressure. First </a:t>
            </a:r>
            <a:r>
              <a:rPr lang="fr-FR" sz="1400" dirty="0" err="1">
                <a:solidFill>
                  <a:srgbClr val="0070C0"/>
                </a:solidFill>
              </a:rPr>
              <a:t>continuous</a:t>
            </a:r>
            <a:r>
              <a:rPr lang="fr-FR" sz="1400" dirty="0">
                <a:solidFill>
                  <a:srgbClr val="0070C0"/>
                </a:solidFill>
              </a:rPr>
              <a:t> production </a:t>
            </a:r>
            <a:r>
              <a:rPr lang="fr-FR" sz="1400" dirty="0" err="1">
                <a:solidFill>
                  <a:srgbClr val="0070C0"/>
                </a:solidFill>
              </a:rPr>
              <a:t>then</a:t>
            </a:r>
            <a:r>
              <a:rPr lang="fr-FR" sz="1400" dirty="0">
                <a:solidFill>
                  <a:srgbClr val="0070C0"/>
                </a:solidFill>
              </a:rPr>
              <a:t> stop &amp; go.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39EB4E9-F782-7AA4-EE3C-0E41A9F1BDF0}"/>
              </a:ext>
            </a:extLst>
          </p:cNvPr>
          <p:cNvGrpSpPr/>
          <p:nvPr/>
        </p:nvGrpSpPr>
        <p:grpSpPr>
          <a:xfrm>
            <a:off x="7066463" y="5366966"/>
            <a:ext cx="2588582" cy="874149"/>
            <a:chOff x="7250933" y="5545463"/>
            <a:chExt cx="2588582" cy="874149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C1F7A0E-B699-D8DD-B2C4-E1BD7B80D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50933" y="5545463"/>
              <a:ext cx="2588582" cy="874149"/>
            </a:xfrm>
            <a:prstGeom prst="rect">
              <a:avLst/>
            </a:prstGeom>
          </p:spPr>
        </p:pic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C1B7F810-3861-BAD9-6C70-4512524CF3E5}"/>
                </a:ext>
              </a:extLst>
            </p:cNvPr>
            <p:cNvCxnSpPr/>
            <p:nvPr/>
          </p:nvCxnSpPr>
          <p:spPr>
            <a:xfrm>
              <a:off x="7781122" y="5612178"/>
              <a:ext cx="0" cy="21171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765FDF34-9301-7EE2-9D0B-5F4B3712E9E7}"/>
              </a:ext>
            </a:extLst>
          </p:cNvPr>
          <p:cNvSpPr txBox="1"/>
          <p:nvPr/>
        </p:nvSpPr>
        <p:spPr>
          <a:xfrm>
            <a:off x="6625766" y="4589917"/>
            <a:ext cx="3646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solidFill>
                  <a:srgbClr val="0070C0"/>
                </a:solidFill>
              </a:rPr>
              <a:t>Option 2 </a:t>
            </a:r>
            <a:r>
              <a:rPr lang="fr-FR" sz="1400" dirty="0">
                <a:solidFill>
                  <a:srgbClr val="0070C0"/>
                </a:solidFill>
              </a:rPr>
              <a:t>: new </a:t>
            </a:r>
            <a:r>
              <a:rPr lang="fr-FR" sz="1400" dirty="0" err="1">
                <a:solidFill>
                  <a:srgbClr val="0070C0"/>
                </a:solidFill>
              </a:rPr>
              <a:t>compressor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with</a:t>
            </a:r>
            <a:r>
              <a:rPr lang="fr-FR" sz="1400" dirty="0">
                <a:solidFill>
                  <a:srgbClr val="0070C0"/>
                </a:solidFill>
              </a:rPr>
              <a:t> the </a:t>
            </a:r>
            <a:r>
              <a:rPr lang="fr-FR" sz="1400" dirty="0" err="1">
                <a:solidFill>
                  <a:srgbClr val="0070C0"/>
                </a:solidFill>
              </a:rPr>
              <a:t>lowest</a:t>
            </a:r>
            <a:r>
              <a:rPr lang="fr-FR" sz="1400" dirty="0">
                <a:solidFill>
                  <a:srgbClr val="0070C0"/>
                </a:solidFill>
              </a:rPr>
              <a:t> pressure </a:t>
            </a:r>
            <a:r>
              <a:rPr lang="fr-FR" sz="1400" dirty="0" err="1">
                <a:solidFill>
                  <a:srgbClr val="0070C0"/>
                </a:solidFill>
              </a:rPr>
              <a:t>limit</a:t>
            </a:r>
            <a:endParaRPr lang="fr-FR" sz="1400" dirty="0">
              <a:solidFill>
                <a:srgbClr val="0070C0"/>
              </a:solidFill>
            </a:endParaRPr>
          </a:p>
          <a:p>
            <a:r>
              <a:rPr lang="fr-FR" sz="1400" u="sng" dirty="0">
                <a:solidFill>
                  <a:srgbClr val="0070C0"/>
                </a:solidFill>
              </a:rPr>
              <a:t>Option 3 </a:t>
            </a:r>
            <a:r>
              <a:rPr lang="fr-FR" sz="1400" dirty="0">
                <a:solidFill>
                  <a:srgbClr val="0070C0"/>
                </a:solidFill>
              </a:rPr>
              <a:t>: new </a:t>
            </a:r>
            <a:r>
              <a:rPr lang="fr-FR" sz="1400" dirty="0" err="1">
                <a:solidFill>
                  <a:srgbClr val="0070C0"/>
                </a:solidFill>
              </a:rPr>
              <a:t>wells</a:t>
            </a:r>
            <a:r>
              <a:rPr lang="fr-FR" sz="1400" dirty="0">
                <a:solidFill>
                  <a:srgbClr val="0070C0"/>
                </a:solidFill>
              </a:rPr>
              <a:t> to </a:t>
            </a:r>
            <a:r>
              <a:rPr lang="fr-FR" sz="1400" dirty="0" err="1">
                <a:solidFill>
                  <a:srgbClr val="0070C0"/>
                </a:solidFill>
              </a:rPr>
              <a:t>reach</a:t>
            </a:r>
            <a:r>
              <a:rPr lang="fr-FR" sz="1400" dirty="0">
                <a:solidFill>
                  <a:srgbClr val="0070C0"/>
                </a:solidFill>
              </a:rPr>
              <a:t> </a:t>
            </a:r>
            <a:r>
              <a:rPr lang="fr-FR" sz="1400" dirty="0" err="1">
                <a:solidFill>
                  <a:srgbClr val="0070C0"/>
                </a:solidFill>
              </a:rPr>
              <a:t>undrained</a:t>
            </a:r>
            <a:r>
              <a:rPr lang="fr-FR" sz="1400" dirty="0">
                <a:solidFill>
                  <a:srgbClr val="0070C0"/>
                </a:solidFill>
              </a:rPr>
              <a:t> areas</a:t>
            </a:r>
          </a:p>
        </p:txBody>
      </p:sp>
      <p:sp>
        <p:nvSpPr>
          <p:cNvPr id="16" name="Accolade fermante 15">
            <a:extLst>
              <a:ext uri="{FF2B5EF4-FFF2-40B4-BE49-F238E27FC236}">
                <a16:creationId xmlns:a16="http://schemas.microsoft.com/office/drawing/2014/main" id="{8E99F2C8-326E-AA61-2CB8-E2BC51A45384}"/>
              </a:ext>
            </a:extLst>
          </p:cNvPr>
          <p:cNvSpPr/>
          <p:nvPr/>
        </p:nvSpPr>
        <p:spPr>
          <a:xfrm>
            <a:off x="10111140" y="4613977"/>
            <a:ext cx="299685" cy="73278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5BB25D-21CB-9D5D-3BC0-AD512AE20306}"/>
              </a:ext>
            </a:extLst>
          </p:cNvPr>
          <p:cNvSpPr txBox="1"/>
          <p:nvPr/>
        </p:nvSpPr>
        <p:spPr>
          <a:xfrm>
            <a:off x="10173821" y="4718761"/>
            <a:ext cx="1519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FF0000"/>
                </a:solidFill>
              </a:rPr>
              <a:t>Not </a:t>
            </a:r>
            <a:r>
              <a:rPr lang="fr-FR" sz="1400" dirty="0" err="1">
                <a:solidFill>
                  <a:srgbClr val="FF0000"/>
                </a:solidFill>
              </a:rPr>
              <a:t>retained</a:t>
            </a:r>
            <a:r>
              <a:rPr lang="fr-FR" sz="1400" dirty="0">
                <a:solidFill>
                  <a:srgbClr val="FF0000"/>
                </a:solidFill>
              </a:rPr>
              <a:t> as non  </a:t>
            </a:r>
            <a:r>
              <a:rPr lang="fr-FR" sz="1400" dirty="0" err="1">
                <a:solidFill>
                  <a:srgbClr val="FF0000"/>
                </a:solidFill>
              </a:rPr>
              <a:t>economical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12619A-1A35-AF12-05F1-12897D6B5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766" y="1035732"/>
            <a:ext cx="4056835" cy="28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8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7D83D2F532C499C18E79C15164CA2" ma:contentTypeVersion="10" ma:contentTypeDescription="Crée un document." ma:contentTypeScope="" ma:versionID="6702916642e8e52251e1da120e08ccb9">
  <xsd:schema xmlns:xsd="http://www.w3.org/2001/XMLSchema" xmlns:xs="http://www.w3.org/2001/XMLSchema" xmlns:p="http://schemas.microsoft.com/office/2006/metadata/properties" xmlns:ns2="87037488-ec5d-4aba-84c2-9b1d22638e8e" xmlns:ns3="c9ad6b5a-ec76-43eb-a391-e933cd5e287e" targetNamespace="http://schemas.microsoft.com/office/2006/metadata/properties" ma:root="true" ma:fieldsID="a3c6e249d0af1f0f83771598b7b5a1a2" ns2:_="" ns3:_="">
    <xsd:import namespace="87037488-ec5d-4aba-84c2-9b1d22638e8e"/>
    <xsd:import namespace="c9ad6b5a-ec76-43eb-a391-e933cd5e287e"/>
    <xsd:element name="properties">
      <xsd:complexType>
        <xsd:sequence>
          <xsd:element name="documentManagement">
            <xsd:complexType>
              <xsd:all>
                <xsd:element ref="ns2:b1b820adfd3e4a078472514c1a5cb5ff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37488-ec5d-4aba-84c2-9b1d22638e8e" elementFormDefault="qualified">
    <xsd:import namespace="http://schemas.microsoft.com/office/2006/documentManagement/types"/>
    <xsd:import namespace="http://schemas.microsoft.com/office/infopath/2007/PartnerControls"/>
    <xsd:element name="b1b820adfd3e4a078472514c1a5cb5ff" ma:index="8" nillable="true" ma:taxonomy="true" ma:internalName="b1b820adfd3e4a078472514c1a5cb5ff" ma:taxonomyFieldName="Security_x0020_Classification" ma:displayName="Security Classification" ma:default="" ma:fieldId="{b1b820ad-fd3e-4a07-8472-514c1a5cb5ff}" ma:sspId="3bf472f7-a010-4b5a-bb99-a26ed4c99680" ma:termSetId="0c0ba91f-ee81-4a79-83f6-c19eebf2f1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9714fc1-f20d-481a-af13-2912ba0c9bb7}" ma:internalName="TaxCatchAll" ma:showField="CatchAllData" ma:web="5a227db0-e925-4a38-92cb-813580a5b6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9714fc1-f20d-481a-af13-2912ba0c9bb7}" ma:internalName="TaxCatchAllLabel" ma:readOnly="true" ma:showField="CatchAllDataLabel" ma:web="5a227db0-e925-4a38-92cb-813580a5b6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d6b5a-ec76-43eb-a391-e933cd5e2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1b820adfd3e4a078472514c1a5cb5ff xmlns="87037488-ec5d-4aba-84c2-9b1d22638e8e">
      <Terms xmlns="http://schemas.microsoft.com/office/infopath/2007/PartnerControls"/>
    </b1b820adfd3e4a078472514c1a5cb5ff>
    <TaxCatchAll xmlns="87037488-ec5d-4aba-84c2-9b1d22638e8e"/>
  </documentManagement>
</p:properties>
</file>

<file path=customXml/item4.xml><?xml version="1.0" encoding="utf-8"?>
<?mso-contentType ?>
<SharedContentType xmlns="Microsoft.SharePoint.Taxonomy.ContentTypeSync" SourceId="3bf472f7-a010-4b5a-bb99-a26ed4c99680" ContentTypeId="0x0101" PreviousValue="false"/>
</file>

<file path=customXml/itemProps1.xml><?xml version="1.0" encoding="utf-8"?>
<ds:datastoreItem xmlns:ds="http://schemas.openxmlformats.org/officeDocument/2006/customXml" ds:itemID="{79A5FFBD-00D7-498F-A49D-4A0F3A57C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37488-ec5d-4aba-84c2-9b1d22638e8e"/>
    <ds:schemaRef ds:uri="c9ad6b5a-ec76-43eb-a391-e933cd5e2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E94CAF-8BDE-4B4B-87E1-AB07D1160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CBA678-A334-4D17-9C7B-EF6DA7198C8F}">
  <ds:schemaRefs>
    <ds:schemaRef ds:uri="http://schemas.microsoft.com/office/2006/metadata/properties"/>
    <ds:schemaRef ds:uri="http://schemas.microsoft.com/office/infopath/2007/PartnerControls"/>
    <ds:schemaRef ds:uri="87037488-ec5d-4aba-84c2-9b1d22638e8e"/>
  </ds:schemaRefs>
</ds:datastoreItem>
</file>

<file path=customXml/itemProps4.xml><?xml version="1.0" encoding="utf-8"?>
<ds:datastoreItem xmlns:ds="http://schemas.openxmlformats.org/officeDocument/2006/customXml" ds:itemID="{64096E8E-61EE-4285-BFA9-12BF016FC56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Grand écran</PresentationFormat>
  <Paragraphs>58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微软雅黑 (标题)</vt:lpstr>
      <vt:lpstr>Conception personnalisée</vt:lpstr>
      <vt:lpstr>1_Conception personnalisée</vt:lpstr>
      <vt:lpstr>2_Conception personnalisée</vt:lpstr>
      <vt:lpstr>3_Conception personnalisée</vt:lpstr>
      <vt:lpstr>1_Thème Office</vt:lpstr>
      <vt:lpstr>Subject proposal : Storage abandonment Is it time to update the 2003 IGU Study?  </vt:lpstr>
      <vt:lpstr>Agenda</vt:lpstr>
      <vt:lpstr>Recent quick look study on porous UGS closure operations</vt:lpstr>
      <vt:lpstr>Porous UGS abandonments per type and region </vt:lpstr>
      <vt:lpstr>Porous UGS abandonments per type and region </vt:lpstr>
      <vt:lpstr>IGU worked on abandonment during 2000-2003 Triennium</vt:lpstr>
      <vt:lpstr>2003 IGU report</vt:lpstr>
      <vt:lpstr>2003 IGU report</vt:lpstr>
      <vt:lpstr>Is it time to update the 2003 IGU report 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LEDOUX Delphine (Storengy)</dc:creator>
  <cp:lastModifiedBy>EGERMANN Patrick (Storengy)</cp:lastModifiedBy>
  <cp:revision>73</cp:revision>
  <dcterms:created xsi:type="dcterms:W3CDTF">2021-05-26T15:11:08Z</dcterms:created>
  <dcterms:modified xsi:type="dcterms:W3CDTF">2022-10-05T05:37:56Z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2021-05-26T15:11:08Z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8acabda5-07e6-400d-afdb-dd0ce48c9d99</vt:lpwstr>
  </property>
  <property fmtid="{D5CDD505-2E9C-101B-9397-08002B2CF9AE}" pid="8" name="MSIP_Label_c135c4ba-2280-41f8-be7d-6f21d368baa3_ContentBits">
    <vt:lpwstr>0</vt:lpwstr>
  </property>
  <property fmtid="{D5CDD505-2E9C-101B-9397-08002B2CF9AE}" pid="9" name="ContentTypeId">
    <vt:lpwstr>0x01010063B7D83D2F532C499C18E79C15164CA2</vt:lpwstr>
  </property>
  <property fmtid="{D5CDD505-2E9C-101B-9397-08002B2CF9AE}" pid="10" name="Security Classification">
    <vt:lpwstr/>
  </property>
</Properties>
</file>