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5" r:id="rId6"/>
  </p:sldMasterIdLst>
  <p:notesMasterIdLst>
    <p:notesMasterId r:id="rId17"/>
  </p:notesMasterIdLst>
  <p:handoutMasterIdLst>
    <p:handoutMasterId r:id="rId18"/>
  </p:handoutMasterIdLst>
  <p:sldIdLst>
    <p:sldId id="10747" r:id="rId7"/>
    <p:sldId id="2134804746" r:id="rId8"/>
    <p:sldId id="273" r:id="rId9"/>
    <p:sldId id="2134804733" r:id="rId10"/>
    <p:sldId id="2134804748" r:id="rId11"/>
    <p:sldId id="2134804743" r:id="rId12"/>
    <p:sldId id="2134804749" r:id="rId13"/>
    <p:sldId id="2134804750" r:id="rId14"/>
    <p:sldId id="2134804751" r:id="rId15"/>
    <p:sldId id="2134804736" r:id="rId16"/>
  </p:sldIdLst>
  <p:sldSz cx="13439775" cy="7559675"/>
  <p:notesSz cx="6669088" cy="9926638"/>
  <p:defaultTextStyle>
    <a:defPPr>
      <a:defRPr lang="en-GB"/>
    </a:defPPr>
    <a:lvl1pPr marL="0" indent="0" algn="l" defTabSz="914342" rtl="0" eaLnBrk="1" latinLnBrk="0" hangingPunct="1">
      <a:spcBef>
        <a:spcPts val="200"/>
      </a:spcBef>
      <a:spcAft>
        <a:spcPts val="200"/>
      </a:spcAft>
      <a:buFont typeface="Arial" panose="05020102010507070707" pitchFamily="18" charset="2"/>
      <a:buNone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180975" indent="-180975" algn="l" defTabSz="914342" rtl="0" eaLnBrk="1" latinLnBrk="0" hangingPunct="1">
      <a:spcBef>
        <a:spcPts val="200"/>
      </a:spcBef>
      <a:spcAft>
        <a:spcPts val="200"/>
      </a:spcAft>
      <a:buClr>
        <a:schemeClr val="accent1"/>
      </a:buClr>
      <a:buFont typeface="Wingdings" panose="05000000000000000000" pitchFamily="2" charset="2"/>
      <a:buChar char="§"/>
      <a:defRPr lang="en-GB" sz="1400" kern="1200" noProof="0" dirty="0" smtClean="0">
        <a:solidFill>
          <a:schemeClr val="tx1"/>
        </a:solidFill>
        <a:latin typeface="+mn-lt"/>
        <a:ea typeface="+mn-ea"/>
        <a:cs typeface="+mn-cs"/>
      </a:defRPr>
    </a:lvl2pPr>
    <a:lvl3pPr marL="361950" indent="-180975" algn="l" defTabSz="914342" rtl="0" eaLnBrk="1" latinLnBrk="0" hangingPunct="1">
      <a:spcBef>
        <a:spcPts val="200"/>
      </a:spcBef>
      <a:spcAft>
        <a:spcPts val="200"/>
      </a:spcAft>
      <a:buClr>
        <a:schemeClr val="accent1"/>
      </a:buClr>
      <a:buFont typeface="Wingdings" panose="05000000000000000000" pitchFamily="2" charset="2"/>
      <a:buChar char=""/>
      <a:defRPr lang="en-GB" sz="1400" kern="1200" noProof="0" dirty="0" smtClean="0">
        <a:solidFill>
          <a:schemeClr val="tx1"/>
        </a:solidFill>
        <a:latin typeface="+mn-lt"/>
        <a:ea typeface="+mn-ea"/>
        <a:cs typeface="+mn-cs"/>
      </a:defRPr>
    </a:lvl3pPr>
    <a:lvl4pPr marL="542925" indent="-180975" algn="l" defTabSz="914342" rtl="0" eaLnBrk="1" latinLnBrk="0" hangingPunct="1">
      <a:spcBef>
        <a:spcPts val="200"/>
      </a:spcBef>
      <a:spcAft>
        <a:spcPts val="200"/>
      </a:spcAft>
      <a:buClr>
        <a:schemeClr val="accent1"/>
      </a:buClr>
      <a:buFont typeface="Arial" pitchFamily="34" charset="0"/>
      <a:buChar char="–"/>
      <a:defRPr lang="en-GB" sz="1400" kern="1200" baseline="0" noProof="0" dirty="0" smtClean="0">
        <a:solidFill>
          <a:schemeClr val="tx1"/>
        </a:solidFill>
        <a:latin typeface="+mn-lt"/>
        <a:ea typeface="+mn-ea"/>
        <a:cs typeface="+mn-cs"/>
      </a:defRPr>
    </a:lvl4pPr>
    <a:lvl5pPr marL="723900" indent="-180975" algn="l" defTabSz="914342" rtl="0" eaLnBrk="1" latinLnBrk="0" hangingPunct="1">
      <a:spcBef>
        <a:spcPts val="200"/>
      </a:spcBef>
      <a:spcAft>
        <a:spcPts val="200"/>
      </a:spcAft>
      <a:buClr>
        <a:schemeClr val="accent1"/>
      </a:buClr>
      <a:buFont typeface="Arial" pitchFamily="34" charset="0"/>
      <a:buChar char="–"/>
      <a:defRPr lang="en-GB" sz="1400" kern="1200" noProof="0" dirty="0" smtClean="0">
        <a:solidFill>
          <a:schemeClr val="tx1"/>
        </a:solidFill>
        <a:latin typeface="+mn-lt"/>
        <a:ea typeface="+mn-ea"/>
        <a:cs typeface="+mn-cs"/>
      </a:defRPr>
    </a:lvl5pPr>
    <a:lvl6pPr marL="904875" indent="-180975" algn="l" defTabSz="914342" rtl="0" eaLnBrk="1" latinLnBrk="0" hangingPunct="1">
      <a:spcBef>
        <a:spcPts val="200"/>
      </a:spcBef>
      <a:spcAft>
        <a:spcPts val="200"/>
      </a:spcAft>
      <a:buClr>
        <a:schemeClr val="accent1"/>
      </a:buClr>
      <a:buFont typeface="Arial" pitchFamily="34" charset="0"/>
      <a:buChar char="–"/>
      <a:defRPr lang="en-GB" sz="1400" kern="1200" noProof="0" dirty="0" smtClean="0">
        <a:solidFill>
          <a:schemeClr val="tx1"/>
        </a:solidFill>
        <a:latin typeface="+mn-lt"/>
        <a:ea typeface="+mn-ea"/>
        <a:cs typeface="+mn-cs"/>
      </a:defRPr>
    </a:lvl6pPr>
    <a:lvl7pPr marL="1085850" indent="-180975" algn="l" defTabSz="914342" rtl="0" eaLnBrk="1" latinLnBrk="0" hangingPunct="1">
      <a:spcBef>
        <a:spcPts val="200"/>
      </a:spcBef>
      <a:spcAft>
        <a:spcPts val="200"/>
      </a:spcAft>
      <a:buClr>
        <a:schemeClr val="accent1"/>
      </a:buClr>
      <a:buFont typeface="Arial" pitchFamily="34" charset="0"/>
      <a:buChar char="–"/>
      <a:defRPr lang="en-GB" sz="1400" kern="1200" noProof="0" dirty="0" smtClean="0">
        <a:solidFill>
          <a:schemeClr val="tx1"/>
        </a:solidFill>
        <a:latin typeface="+mn-lt"/>
        <a:ea typeface="+mn-ea"/>
        <a:cs typeface="+mn-cs"/>
      </a:defRPr>
    </a:lvl7pPr>
    <a:lvl8pPr marL="1266825" indent="-180975" algn="l" defTabSz="914342" rtl="0" eaLnBrk="1" latinLnBrk="0" hangingPunct="1">
      <a:spcBef>
        <a:spcPts val="200"/>
      </a:spcBef>
      <a:spcAft>
        <a:spcPts val="200"/>
      </a:spcAft>
      <a:buClr>
        <a:schemeClr val="accent1"/>
      </a:buClr>
      <a:buFont typeface="Arial" pitchFamily="34" charset="0"/>
      <a:buChar char="–"/>
      <a:defRPr lang="en-GB" sz="1400" kern="1200" baseline="0" noProof="0" dirty="0">
        <a:solidFill>
          <a:schemeClr val="tx1"/>
        </a:solidFill>
        <a:latin typeface="+mn-lt"/>
        <a:ea typeface="+mn-ea"/>
        <a:cs typeface="+mn-cs"/>
      </a:defRPr>
    </a:lvl8pPr>
    <a:lvl9pPr marL="1447800" indent="-180975" algn="l" defTabSz="914342" rtl="0" eaLnBrk="1" latinLnBrk="0" hangingPunct="1">
      <a:spcBef>
        <a:spcPts val="200"/>
      </a:spcBef>
      <a:spcAft>
        <a:spcPts val="200"/>
      </a:spcAft>
      <a:buClr>
        <a:schemeClr val="accent1"/>
      </a:buClr>
      <a:buFont typeface="Arial" pitchFamily="34" charset="0"/>
      <a:buChar char="–"/>
      <a:defRPr lang="en-GB" sz="1400" kern="1200" baseline="0" noProof="0" dirty="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2" userDrawn="1">
          <p15:clr>
            <a:srgbClr val="A4A3A4"/>
          </p15:clr>
        </p15:guide>
        <p15:guide id="2" orient="horz" pos="272" userDrawn="1">
          <p15:clr>
            <a:srgbClr val="A4A3A4"/>
          </p15:clr>
        </p15:guide>
        <p15:guide id="3" orient="horz" pos="1111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  <p15:guide id="5" orient="horz" pos="4195" userDrawn="1">
          <p15:clr>
            <a:srgbClr val="A4A3A4"/>
          </p15:clr>
        </p15:guide>
        <p15:guide id="6" orient="horz" pos="4286" userDrawn="1">
          <p15:clr>
            <a:srgbClr val="A4A3A4"/>
          </p15:clr>
        </p15:guide>
        <p15:guide id="7" orient="horz" pos="2880" userDrawn="1">
          <p15:clr>
            <a:srgbClr val="A4A3A4"/>
          </p15:clr>
        </p15:guide>
        <p15:guide id="8" pos="357" userDrawn="1">
          <p15:clr>
            <a:srgbClr val="A4A3A4"/>
          </p15:clr>
        </p15:guide>
        <p15:guide id="9" pos="8110" userDrawn="1">
          <p15:clr>
            <a:srgbClr val="A4A3A4"/>
          </p15:clr>
        </p15:guide>
        <p15:guide id="10" pos="4147" userDrawn="1">
          <p15:clr>
            <a:srgbClr val="A4A3A4"/>
          </p15:clr>
        </p15:guide>
        <p15:guide id="11" pos="4319" userDrawn="1">
          <p15:clr>
            <a:srgbClr val="A4A3A4"/>
          </p15:clr>
        </p15:guide>
        <p15:guide id="12" orient="horz" pos="2426" userDrawn="1">
          <p15:clr>
            <a:srgbClr val="A4A3A4"/>
          </p15:clr>
        </p15:guide>
        <p15:guide id="13" orient="horz" pos="2676" userDrawn="1">
          <p15:clr>
            <a:srgbClr val="A4A3A4"/>
          </p15:clr>
        </p15:guide>
        <p15:guide id="14" pos="5630" userDrawn="1">
          <p15:clr>
            <a:srgbClr val="A4A3A4"/>
          </p15:clr>
        </p15:guide>
        <p15:guide id="15" pos="545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aenz Victor" initials="SV" lastIdx="24" clrIdx="6">
    <p:extLst>
      <p:ext uri="{19B8F6BF-5375-455C-9EA6-DF929625EA0E}">
        <p15:presenceInfo xmlns:p15="http://schemas.microsoft.com/office/powerpoint/2012/main" userId="S-1-5-21-1963925522-1830819238-1060643463-101776" providerId="AD"/>
      </p:ext>
    </p:extLst>
  </p:cmAuthor>
  <p:cmAuthor id="1" name="Dan Roberts" initials="DR" lastIdx="2" clrIdx="0">
    <p:extLst>
      <p:ext uri="{19B8F6BF-5375-455C-9EA6-DF929625EA0E}">
        <p15:presenceInfo xmlns:p15="http://schemas.microsoft.com/office/powerpoint/2012/main" userId="S::dan.roberts@frontier-economics.com::382748ac-177e-4c36-aa5b-32d6eca9527d" providerId="AD"/>
      </p:ext>
    </p:extLst>
  </p:cmAuthor>
  <p:cmAuthor id="8" name="Conza, Fabio" initials="CF" lastIdx="26" clrIdx="7">
    <p:extLst>
      <p:ext uri="{19B8F6BF-5375-455C-9EA6-DF929625EA0E}">
        <p15:presenceInfo xmlns:p15="http://schemas.microsoft.com/office/powerpoint/2012/main" userId="S::fabio.conza@snam.it::821f2381-a425-4967-b25d-72ea0bf966d8" providerId="AD"/>
      </p:ext>
    </p:extLst>
  </p:cmAuthor>
  <p:cmAuthor id="2" name="Gonçalo Lebre de Freitas" initials="GLdF" lastIdx="1" clrIdx="1">
    <p:extLst>
      <p:ext uri="{19B8F6BF-5375-455C-9EA6-DF929625EA0E}">
        <p15:presenceInfo xmlns:p15="http://schemas.microsoft.com/office/powerpoint/2012/main" userId="S::goncalo.freitas@frontier-economics.com::a0337ea6-4525-4d97-a328-4fa45e5ab5bb" providerId="AD"/>
      </p:ext>
    </p:extLst>
  </p:cmAuthor>
  <p:cmAuthor id="9" name="Mathilde Blanchard" initials="MB" lastIdx="5" clrIdx="8">
    <p:extLst>
      <p:ext uri="{19B8F6BF-5375-455C-9EA6-DF929625EA0E}">
        <p15:presenceInfo xmlns:p15="http://schemas.microsoft.com/office/powerpoint/2012/main" userId="S::Mathilde.Blanchard@gie.eu::fc9df49c-396e-4d56-9959-fb250a7c30d3" providerId="AD"/>
      </p:ext>
    </p:extLst>
  </p:cmAuthor>
  <p:cmAuthor id="3" name="Leigh Hancher" initials="LH" lastIdx="14" clrIdx="2">
    <p:extLst>
      <p:ext uri="{19B8F6BF-5375-455C-9EA6-DF929625EA0E}">
        <p15:presenceInfo xmlns:p15="http://schemas.microsoft.com/office/powerpoint/2012/main" userId="7b0ed2e4a6378d7a" providerId="Windows Live"/>
      </p:ext>
    </p:extLst>
  </p:cmAuthor>
  <p:cmAuthor id="4" name="Frontier Economics" initials="CD" lastIdx="5" clrIdx="3">
    <p:extLst>
      <p:ext uri="{19B8F6BF-5375-455C-9EA6-DF929625EA0E}">
        <p15:presenceInfo xmlns:p15="http://schemas.microsoft.com/office/powerpoint/2012/main" userId="Frontier Economics" providerId="None"/>
      </p:ext>
    </p:extLst>
  </p:cmAuthor>
  <p:cmAuthor id="5" name="Vikram Balachandar" initials="VB" lastIdx="13" clrIdx="4">
    <p:extLst>
      <p:ext uri="{19B8F6BF-5375-455C-9EA6-DF929625EA0E}">
        <p15:presenceInfo xmlns:p15="http://schemas.microsoft.com/office/powerpoint/2012/main" userId="S-1-5-21-1276385650-750928249-569397357-12195" providerId="AD"/>
      </p:ext>
    </p:extLst>
  </p:cmAuthor>
  <p:cmAuthor id="6" name="Carole" initials="C" lastIdx="3" clrIdx="5">
    <p:extLst>
      <p:ext uri="{19B8F6BF-5375-455C-9EA6-DF929625EA0E}">
        <p15:presenceInfo xmlns:p15="http://schemas.microsoft.com/office/powerpoint/2012/main" userId="S::JJ1033@engie.com::e9249e6f-dbfa-487a-9480-ade5982348f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66"/>
    <a:srgbClr val="215968"/>
    <a:srgbClr val="FDEADA"/>
    <a:srgbClr val="66FF66"/>
    <a:srgbClr val="000000"/>
    <a:srgbClr val="33CCCC"/>
    <a:srgbClr val="008A8B"/>
    <a:srgbClr val="F7964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302D4B-0C15-4199-B05B-2FFA5308287F}" v="43" dt="2022-10-03T14:02:44.156"/>
  </p1510:revLst>
</p1510:revInfo>
</file>

<file path=ppt/tableStyles.xml><?xml version="1.0" encoding="utf-8"?>
<a:tblStyleLst xmlns:a="http://schemas.openxmlformats.org/drawingml/2006/main" def="{CEF6447A-24EA-4742-A8FB-1DF080B5CEF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EF6447A-24EA-4742-A8FB-1DF080B5CEFA}" styleName="Frontier Tab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6350" cmpd="sng">
              <a:solidFill>
                <a:schemeClr val="dk2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rgbClr val="F2F2F2"/>
          </a:solidFill>
        </a:fill>
      </a:tcStyle>
    </a:band1H>
    <a:firstCol>
      <a:tcTxStyle b="on">
        <a:fontRef idx="minor">
          <a:prstClr val="black"/>
        </a:fontRef>
        <a:schemeClr val="tx1"/>
      </a:tcTxStyle>
      <a:tcStyle>
        <a:tcBdr/>
      </a:tcStyle>
    </a:firstCol>
    <a:lastRow>
      <a:tcTxStyle b="on">
        <a:fontRef idx="minor">
          <a:prstClr val="black"/>
        </a:fontRef>
        <a:schemeClr val="accent3"/>
      </a:tcTxStyle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>
        <a:fontRef idx="minor">
          <a:prstClr val="black"/>
        </a:fontRef>
        <a:schemeClr val="accent3"/>
      </a:tcTxStyle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78" autoAdjust="0"/>
    <p:restoredTop sz="94249" autoAdjust="0"/>
  </p:normalViewPr>
  <p:slideViewPr>
    <p:cSldViewPr snapToGrid="0" showGuides="1">
      <p:cViewPr varScale="1">
        <p:scale>
          <a:sx n="73" d="100"/>
          <a:sy n="73" d="100"/>
        </p:scale>
        <p:origin x="45" y="258"/>
      </p:cViewPr>
      <p:guideLst>
        <p:guide orient="horz" pos="762"/>
        <p:guide orient="horz" pos="272"/>
        <p:guide orient="horz" pos="1111"/>
        <p:guide orient="horz" pos="907"/>
        <p:guide orient="horz" pos="4195"/>
        <p:guide orient="horz" pos="4286"/>
        <p:guide orient="horz" pos="2880"/>
        <p:guide pos="357"/>
        <p:guide pos="8110"/>
        <p:guide pos="4147"/>
        <p:guide pos="4319"/>
        <p:guide orient="horz" pos="2426"/>
        <p:guide orient="horz" pos="2676"/>
        <p:guide pos="5630"/>
        <p:guide pos="5459"/>
      </p:guideLst>
    </p:cSldViewPr>
  </p:slideViewPr>
  <p:outlineViewPr>
    <p:cViewPr>
      <p:scale>
        <a:sx n="33" d="100"/>
        <a:sy n="33" d="100"/>
      </p:scale>
      <p:origin x="0" y="-306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-HENAFF Carole (Storengy)" userId="e9249e6f-dbfa-487a-9480-ade5982348f9" providerId="ADAL" clId="{F3250655-1C76-4FF5-9DC2-B444EDD547CD}"/>
    <pc:docChg chg="custSel delSld modSld">
      <pc:chgData name="LE-HENAFF Carole (Storengy)" userId="e9249e6f-dbfa-487a-9480-ade5982348f9" providerId="ADAL" clId="{F3250655-1C76-4FF5-9DC2-B444EDD547CD}" dt="2022-01-12T17:46:53.990" v="2" actId="47"/>
      <pc:docMkLst>
        <pc:docMk/>
      </pc:docMkLst>
      <pc:sldChg chg="addSp delSp modSp del mod">
        <pc:chgData name="LE-HENAFF Carole (Storengy)" userId="e9249e6f-dbfa-487a-9480-ade5982348f9" providerId="ADAL" clId="{F3250655-1C76-4FF5-9DC2-B444EDD547CD}" dt="2022-01-12T17:46:53.990" v="2" actId="47"/>
        <pc:sldMkLst>
          <pc:docMk/>
          <pc:sldMk cId="1370894927" sldId="2134804746"/>
        </pc:sldMkLst>
        <pc:spChg chg="del">
          <ac:chgData name="LE-HENAFF Carole (Storengy)" userId="e9249e6f-dbfa-487a-9480-ade5982348f9" providerId="ADAL" clId="{F3250655-1C76-4FF5-9DC2-B444EDD547CD}" dt="2022-01-12T17:42:55.404" v="0" actId="478"/>
          <ac:spMkLst>
            <pc:docMk/>
            <pc:sldMk cId="1370894927" sldId="2134804746"/>
            <ac:spMk id="4" creationId="{441DC30B-CBB9-4349-A5CD-7D70AAAEDCE6}"/>
          </ac:spMkLst>
        </pc:spChg>
        <pc:spChg chg="del">
          <ac:chgData name="LE-HENAFF Carole (Storengy)" userId="e9249e6f-dbfa-487a-9480-ade5982348f9" providerId="ADAL" clId="{F3250655-1C76-4FF5-9DC2-B444EDD547CD}" dt="2022-01-12T17:43:02.427" v="1" actId="478"/>
          <ac:spMkLst>
            <pc:docMk/>
            <pc:sldMk cId="1370894927" sldId="2134804746"/>
            <ac:spMk id="6" creationId="{5FD3146E-0769-480B-A2A6-A81EE828F69A}"/>
          </ac:spMkLst>
        </pc:spChg>
        <pc:spChg chg="del">
          <ac:chgData name="LE-HENAFF Carole (Storengy)" userId="e9249e6f-dbfa-487a-9480-ade5982348f9" providerId="ADAL" clId="{F3250655-1C76-4FF5-9DC2-B444EDD547CD}" dt="2022-01-12T17:43:02.427" v="1" actId="478"/>
          <ac:spMkLst>
            <pc:docMk/>
            <pc:sldMk cId="1370894927" sldId="2134804746"/>
            <ac:spMk id="7" creationId="{7F5DDD62-797F-4BF0-8677-64EA032EDE35}"/>
          </ac:spMkLst>
        </pc:spChg>
        <pc:spChg chg="del">
          <ac:chgData name="LE-HENAFF Carole (Storengy)" userId="e9249e6f-dbfa-487a-9480-ade5982348f9" providerId="ADAL" clId="{F3250655-1C76-4FF5-9DC2-B444EDD547CD}" dt="2022-01-12T17:43:02.427" v="1" actId="478"/>
          <ac:spMkLst>
            <pc:docMk/>
            <pc:sldMk cId="1370894927" sldId="2134804746"/>
            <ac:spMk id="8" creationId="{82674906-B4B1-4888-91C8-315DBA067896}"/>
          </ac:spMkLst>
        </pc:spChg>
        <pc:spChg chg="del">
          <ac:chgData name="LE-HENAFF Carole (Storengy)" userId="e9249e6f-dbfa-487a-9480-ade5982348f9" providerId="ADAL" clId="{F3250655-1C76-4FF5-9DC2-B444EDD547CD}" dt="2022-01-12T17:43:02.427" v="1" actId="478"/>
          <ac:spMkLst>
            <pc:docMk/>
            <pc:sldMk cId="1370894927" sldId="2134804746"/>
            <ac:spMk id="9" creationId="{82C11778-B2BE-4A49-8BB1-E7726D99F7DA}"/>
          </ac:spMkLst>
        </pc:spChg>
        <pc:spChg chg="add mod">
          <ac:chgData name="LE-HENAFF Carole (Storengy)" userId="e9249e6f-dbfa-487a-9480-ade5982348f9" providerId="ADAL" clId="{F3250655-1C76-4FF5-9DC2-B444EDD547CD}" dt="2022-01-12T17:42:55.404" v="0" actId="478"/>
          <ac:spMkLst>
            <pc:docMk/>
            <pc:sldMk cId="1370894927" sldId="2134804746"/>
            <ac:spMk id="11" creationId="{342B2236-33A0-43D0-A785-72A380FBD30F}"/>
          </ac:spMkLst>
        </pc:spChg>
      </pc:sldChg>
    </pc:docChg>
  </pc:docChgLst>
  <pc:docChgLst>
    <pc:chgData name="CHAPELOTTE Carole (Storengy)" userId="e9249e6f-dbfa-487a-9480-ade5982348f9" providerId="ADAL" clId="{37D7BEB9-5E69-4604-BA25-00729EC983B2}"/>
    <pc:docChg chg="undo custSel addSld delSld modSld modMainMaster">
      <pc:chgData name="CHAPELOTTE Carole (Storengy)" userId="e9249e6f-dbfa-487a-9480-ade5982348f9" providerId="ADAL" clId="{37D7BEB9-5E69-4604-BA25-00729EC983B2}" dt="2022-04-18T16:20:25.828" v="1470" actId="15"/>
      <pc:docMkLst>
        <pc:docMk/>
      </pc:docMkLst>
      <pc:sldChg chg="addSp delSp modSp mod">
        <pc:chgData name="CHAPELOTTE Carole (Storengy)" userId="e9249e6f-dbfa-487a-9480-ade5982348f9" providerId="ADAL" clId="{37D7BEB9-5E69-4604-BA25-00729EC983B2}" dt="2022-04-13T13:07:33.826" v="547" actId="2711"/>
        <pc:sldMkLst>
          <pc:docMk/>
          <pc:sldMk cId="264055648" sldId="273"/>
        </pc:sldMkLst>
        <pc:spChg chg="mod">
          <ac:chgData name="CHAPELOTTE Carole (Storengy)" userId="e9249e6f-dbfa-487a-9480-ade5982348f9" providerId="ADAL" clId="{37D7BEB9-5E69-4604-BA25-00729EC983B2}" dt="2022-04-13T13:07:19.895" v="545" actId="403"/>
          <ac:spMkLst>
            <pc:docMk/>
            <pc:sldMk cId="264055648" sldId="273"/>
            <ac:spMk id="2" creationId="{82683EDC-963E-41CE-AB08-CD5F44CFB20B}"/>
          </ac:spMkLst>
        </pc:spChg>
        <pc:spChg chg="add mod">
          <ac:chgData name="CHAPELOTTE Carole (Storengy)" userId="e9249e6f-dbfa-487a-9480-ade5982348f9" providerId="ADAL" clId="{37D7BEB9-5E69-4604-BA25-00729EC983B2}" dt="2022-04-13T13:07:33.826" v="547" actId="2711"/>
          <ac:spMkLst>
            <pc:docMk/>
            <pc:sldMk cId="264055648" sldId="273"/>
            <ac:spMk id="4" creationId="{D05D4CD4-6120-4841-9907-E1B9D0AAFA4C}"/>
          </ac:spMkLst>
        </pc:spChg>
        <pc:spChg chg="add mod ord">
          <ac:chgData name="CHAPELOTTE Carole (Storengy)" userId="e9249e6f-dbfa-487a-9480-ade5982348f9" providerId="ADAL" clId="{37D7BEB9-5E69-4604-BA25-00729EC983B2}" dt="2022-04-13T13:07:27.923" v="546" actId="2711"/>
          <ac:spMkLst>
            <pc:docMk/>
            <pc:sldMk cId="264055648" sldId="273"/>
            <ac:spMk id="5" creationId="{EDC6462D-181C-4985-AF87-50C635931FD8}"/>
          </ac:spMkLst>
        </pc:spChg>
        <pc:spChg chg="mod">
          <ac:chgData name="CHAPELOTTE Carole (Storengy)" userId="e9249e6f-dbfa-487a-9480-ade5982348f9" providerId="ADAL" clId="{37D7BEB9-5E69-4604-BA25-00729EC983B2}" dt="2022-04-13T13:03:49.311" v="281" actId="1076"/>
          <ac:spMkLst>
            <pc:docMk/>
            <pc:sldMk cId="264055648" sldId="273"/>
            <ac:spMk id="20" creationId="{9B364628-3A57-40B0-AB1A-08D60822143C}"/>
          </ac:spMkLst>
        </pc:spChg>
        <pc:spChg chg="del mod">
          <ac:chgData name="CHAPELOTTE Carole (Storengy)" userId="e9249e6f-dbfa-487a-9480-ade5982348f9" providerId="ADAL" clId="{37D7BEB9-5E69-4604-BA25-00729EC983B2}" dt="2022-04-13T13:03:13.987" v="253" actId="478"/>
          <ac:spMkLst>
            <pc:docMk/>
            <pc:sldMk cId="264055648" sldId="273"/>
            <ac:spMk id="22" creationId="{A46695BB-3476-4B05-8B0B-AC08F257F6CC}"/>
          </ac:spMkLst>
        </pc:spChg>
        <pc:spChg chg="del mod">
          <ac:chgData name="CHAPELOTTE Carole (Storengy)" userId="e9249e6f-dbfa-487a-9480-ade5982348f9" providerId="ADAL" clId="{37D7BEB9-5E69-4604-BA25-00729EC983B2}" dt="2022-04-13T13:03:11.877" v="252" actId="478"/>
          <ac:spMkLst>
            <pc:docMk/>
            <pc:sldMk cId="264055648" sldId="273"/>
            <ac:spMk id="23" creationId="{5B2E76CE-CCF0-463E-918A-6A614707AFEF}"/>
          </ac:spMkLst>
        </pc:spChg>
        <pc:spChg chg="mod">
          <ac:chgData name="CHAPELOTTE Carole (Storengy)" userId="e9249e6f-dbfa-487a-9480-ade5982348f9" providerId="ADAL" clId="{37D7BEB9-5E69-4604-BA25-00729EC983B2}" dt="2022-04-13T13:05:47.959" v="518" actId="21"/>
          <ac:spMkLst>
            <pc:docMk/>
            <pc:sldMk cId="264055648" sldId="273"/>
            <ac:spMk id="26" creationId="{28CC122D-08BC-4625-AC80-57CBF95AB542}"/>
          </ac:spMkLst>
        </pc:spChg>
        <pc:spChg chg="mod">
          <ac:chgData name="CHAPELOTTE Carole (Storengy)" userId="e9249e6f-dbfa-487a-9480-ade5982348f9" providerId="ADAL" clId="{37D7BEB9-5E69-4604-BA25-00729EC983B2}" dt="2022-04-13T13:01:33.939" v="220" actId="14100"/>
          <ac:spMkLst>
            <pc:docMk/>
            <pc:sldMk cId="264055648" sldId="273"/>
            <ac:spMk id="29" creationId="{1A5068A6-229D-40F5-85AF-DA3E5CFADB9A}"/>
          </ac:spMkLst>
        </pc:spChg>
        <pc:spChg chg="mod">
          <ac:chgData name="CHAPELOTTE Carole (Storengy)" userId="e9249e6f-dbfa-487a-9480-ade5982348f9" providerId="ADAL" clId="{37D7BEB9-5E69-4604-BA25-00729EC983B2}" dt="2022-04-13T13:06:48.052" v="535" actId="21"/>
          <ac:spMkLst>
            <pc:docMk/>
            <pc:sldMk cId="264055648" sldId="273"/>
            <ac:spMk id="31" creationId="{E67B37C5-B1CD-44AA-A50F-2D2FCA25F0B8}"/>
          </ac:spMkLst>
        </pc:spChg>
        <pc:spChg chg="del mod">
          <ac:chgData name="CHAPELOTTE Carole (Storengy)" userId="e9249e6f-dbfa-487a-9480-ade5982348f9" providerId="ADAL" clId="{37D7BEB9-5E69-4604-BA25-00729EC983B2}" dt="2022-04-13T13:03:31.177" v="274" actId="478"/>
          <ac:spMkLst>
            <pc:docMk/>
            <pc:sldMk cId="264055648" sldId="273"/>
            <ac:spMk id="32" creationId="{1D3DC9C9-D416-442B-B7BD-220FBC4FA756}"/>
          </ac:spMkLst>
        </pc:spChg>
        <pc:spChg chg="del mod">
          <ac:chgData name="CHAPELOTTE Carole (Storengy)" userId="e9249e6f-dbfa-487a-9480-ade5982348f9" providerId="ADAL" clId="{37D7BEB9-5E69-4604-BA25-00729EC983B2}" dt="2022-04-13T13:03:32.597" v="275" actId="478"/>
          <ac:spMkLst>
            <pc:docMk/>
            <pc:sldMk cId="264055648" sldId="273"/>
            <ac:spMk id="33" creationId="{1B5344D6-5A40-4CD7-BBC0-494DFB111D25}"/>
          </ac:spMkLst>
        </pc:spChg>
        <pc:spChg chg="add mod">
          <ac:chgData name="CHAPELOTTE Carole (Storengy)" userId="e9249e6f-dbfa-487a-9480-ade5982348f9" providerId="ADAL" clId="{37D7BEB9-5E69-4604-BA25-00729EC983B2}" dt="2022-04-13T13:07:33.826" v="547" actId="2711"/>
          <ac:spMkLst>
            <pc:docMk/>
            <pc:sldMk cId="264055648" sldId="273"/>
            <ac:spMk id="34" creationId="{CA0DBBE4-1C21-4920-AD74-79B3EFA6D5D7}"/>
          </ac:spMkLst>
        </pc:spChg>
        <pc:spChg chg="add mod ord">
          <ac:chgData name="CHAPELOTTE Carole (Storengy)" userId="e9249e6f-dbfa-487a-9480-ade5982348f9" providerId="ADAL" clId="{37D7BEB9-5E69-4604-BA25-00729EC983B2}" dt="2022-04-13T13:07:27.923" v="546" actId="2711"/>
          <ac:spMkLst>
            <pc:docMk/>
            <pc:sldMk cId="264055648" sldId="273"/>
            <ac:spMk id="35" creationId="{5EF5EAA9-C901-4001-89D2-E1EE90643106}"/>
          </ac:spMkLst>
        </pc:spChg>
        <pc:spChg chg="del">
          <ac:chgData name="CHAPELOTTE Carole (Storengy)" userId="e9249e6f-dbfa-487a-9480-ade5982348f9" providerId="ADAL" clId="{37D7BEB9-5E69-4604-BA25-00729EC983B2}" dt="2022-04-13T12:55:59.584" v="113" actId="478"/>
          <ac:spMkLst>
            <pc:docMk/>
            <pc:sldMk cId="264055648" sldId="273"/>
            <ac:spMk id="47" creationId="{24CC27DD-2E0C-45A9-9511-AD0879A76435}"/>
          </ac:spMkLst>
        </pc:spChg>
        <pc:spChg chg="del mod">
          <ac:chgData name="CHAPELOTTE Carole (Storengy)" userId="e9249e6f-dbfa-487a-9480-ade5982348f9" providerId="ADAL" clId="{37D7BEB9-5E69-4604-BA25-00729EC983B2}" dt="2022-04-13T13:03:16.227" v="255" actId="478"/>
          <ac:spMkLst>
            <pc:docMk/>
            <pc:sldMk cId="264055648" sldId="273"/>
            <ac:spMk id="48" creationId="{653E2BFE-3C91-4A02-B73E-6D3D0B1F5DB9}"/>
          </ac:spMkLst>
        </pc:spChg>
        <pc:spChg chg="del mod">
          <ac:chgData name="CHAPELOTTE Carole (Storengy)" userId="e9249e6f-dbfa-487a-9480-ade5982348f9" providerId="ADAL" clId="{37D7BEB9-5E69-4604-BA25-00729EC983B2}" dt="2022-04-13T13:03:34.576" v="276" actId="478"/>
          <ac:spMkLst>
            <pc:docMk/>
            <pc:sldMk cId="264055648" sldId="273"/>
            <ac:spMk id="49" creationId="{291307E4-29F4-49E3-B8DA-8B125D90673E}"/>
          </ac:spMkLst>
        </pc:spChg>
        <pc:grpChg chg="del">
          <ac:chgData name="CHAPELOTTE Carole (Storengy)" userId="e9249e6f-dbfa-487a-9480-ade5982348f9" providerId="ADAL" clId="{37D7BEB9-5E69-4604-BA25-00729EC983B2}" dt="2022-04-13T13:03:11.877" v="252" actId="478"/>
          <ac:grpSpMkLst>
            <pc:docMk/>
            <pc:sldMk cId="264055648" sldId="273"/>
            <ac:grpSpMk id="21" creationId="{B1D87940-9E9C-4D16-A00B-A0A30D1FDCFB}"/>
          </ac:grpSpMkLst>
        </pc:grpChg>
        <pc:grpChg chg="del mod">
          <ac:chgData name="CHAPELOTTE Carole (Storengy)" userId="e9249e6f-dbfa-487a-9480-ade5982348f9" providerId="ADAL" clId="{37D7BEB9-5E69-4604-BA25-00729EC983B2}" dt="2022-04-13T13:06:33.631" v="531" actId="478"/>
          <ac:grpSpMkLst>
            <pc:docMk/>
            <pc:sldMk cId="264055648" sldId="273"/>
            <ac:grpSpMk id="27" creationId="{17CF13B3-8AAB-462F-A15F-3C4AC582B978}"/>
          </ac:grpSpMkLst>
        </pc:grpChg>
        <pc:grpChg chg="del mod">
          <ac:chgData name="CHAPELOTTE Carole (Storengy)" userId="e9249e6f-dbfa-487a-9480-ade5982348f9" providerId="ADAL" clId="{37D7BEB9-5E69-4604-BA25-00729EC983B2}" dt="2022-04-13T13:07:12.126" v="542" actId="478"/>
          <ac:grpSpMkLst>
            <pc:docMk/>
            <pc:sldMk cId="264055648" sldId="273"/>
            <ac:grpSpMk id="28" creationId="{440ECF8C-9891-44D3-A1F9-F9BA2F5B9D91}"/>
          </ac:grpSpMkLst>
        </pc:grpChg>
        <pc:grpChg chg="del">
          <ac:chgData name="CHAPELOTTE Carole (Storengy)" userId="e9249e6f-dbfa-487a-9480-ade5982348f9" providerId="ADAL" clId="{37D7BEB9-5E69-4604-BA25-00729EC983B2}" dt="2022-04-13T13:03:31.177" v="274" actId="478"/>
          <ac:grpSpMkLst>
            <pc:docMk/>
            <pc:sldMk cId="264055648" sldId="273"/>
            <ac:grpSpMk id="30" creationId="{D0460E15-4F3E-488E-B875-F22FAA9BF451}"/>
          </ac:grpSpMkLst>
        </pc:grpChg>
        <pc:grpChg chg="del">
          <ac:chgData name="CHAPELOTTE Carole (Storengy)" userId="e9249e6f-dbfa-487a-9480-ade5982348f9" providerId="ADAL" clId="{37D7BEB9-5E69-4604-BA25-00729EC983B2}" dt="2022-04-13T12:55:57.724" v="112" actId="478"/>
          <ac:grpSpMkLst>
            <pc:docMk/>
            <pc:sldMk cId="264055648" sldId="273"/>
            <ac:grpSpMk id="41" creationId="{8984C9C2-27D0-4E60-81D7-52801E6E8A77}"/>
          </ac:grpSpMkLst>
        </pc:grpChg>
        <pc:cxnChg chg="mod">
          <ac:chgData name="CHAPELOTTE Carole (Storengy)" userId="e9249e6f-dbfa-487a-9480-ade5982348f9" providerId="ADAL" clId="{37D7BEB9-5E69-4604-BA25-00729EC983B2}" dt="2022-04-13T13:03:43.037" v="279" actId="208"/>
          <ac:cxnSpMkLst>
            <pc:docMk/>
            <pc:sldMk cId="264055648" sldId="273"/>
            <ac:cxnSpMk id="6" creationId="{EB6663B6-E194-44BE-93C2-DD7AD7FA2039}"/>
          </ac:cxnSpMkLst>
        </pc:cxnChg>
      </pc:sldChg>
      <pc:sldChg chg="del">
        <pc:chgData name="CHAPELOTTE Carole (Storengy)" userId="e9249e6f-dbfa-487a-9480-ade5982348f9" providerId="ADAL" clId="{37D7BEB9-5E69-4604-BA25-00729EC983B2}" dt="2022-04-13T13:09:48.510" v="589" actId="47"/>
        <pc:sldMkLst>
          <pc:docMk/>
          <pc:sldMk cId="2168143245" sldId="5622"/>
        </pc:sldMkLst>
      </pc:sldChg>
      <pc:sldChg chg="addSp delSp modSp mod">
        <pc:chgData name="CHAPELOTTE Carole (Storengy)" userId="e9249e6f-dbfa-487a-9480-ade5982348f9" providerId="ADAL" clId="{37D7BEB9-5E69-4604-BA25-00729EC983B2}" dt="2022-04-18T16:19:37.604" v="1467" actId="27636"/>
        <pc:sldMkLst>
          <pc:docMk/>
          <pc:sldMk cId="886345508" sldId="10747"/>
        </pc:sldMkLst>
        <pc:spChg chg="mod">
          <ac:chgData name="CHAPELOTTE Carole (Storengy)" userId="e9249e6f-dbfa-487a-9480-ade5982348f9" providerId="ADAL" clId="{37D7BEB9-5E69-4604-BA25-00729EC983B2}" dt="2022-04-13T12:53:24.022" v="16"/>
          <ac:spMkLst>
            <pc:docMk/>
            <pc:sldMk cId="886345508" sldId="10747"/>
            <ac:spMk id="2" creationId="{D164F308-C6E0-49E6-B854-47FAC148F663}"/>
          </ac:spMkLst>
        </pc:spChg>
        <pc:spChg chg="mod">
          <ac:chgData name="CHAPELOTTE Carole (Storengy)" userId="e9249e6f-dbfa-487a-9480-ade5982348f9" providerId="ADAL" clId="{37D7BEB9-5E69-4604-BA25-00729EC983B2}" dt="2022-04-18T16:19:37.604" v="1467" actId="27636"/>
          <ac:spMkLst>
            <pc:docMk/>
            <pc:sldMk cId="886345508" sldId="10747"/>
            <ac:spMk id="3" creationId="{FAFA07B6-5EA8-4CED-948B-070F32CC220B}"/>
          </ac:spMkLst>
        </pc:spChg>
        <pc:spChg chg="mod">
          <ac:chgData name="CHAPELOTTE Carole (Storengy)" userId="e9249e6f-dbfa-487a-9480-ade5982348f9" providerId="ADAL" clId="{37D7BEB9-5E69-4604-BA25-00729EC983B2}" dt="2022-04-13T12:53:48.033" v="55" actId="404"/>
          <ac:spMkLst>
            <pc:docMk/>
            <pc:sldMk cId="886345508" sldId="10747"/>
            <ac:spMk id="4" creationId="{C9F4310C-4F5E-4885-A1F2-4940ECCC2BAE}"/>
          </ac:spMkLst>
        </pc:spChg>
        <pc:spChg chg="add del mod">
          <ac:chgData name="CHAPELOTTE Carole (Storengy)" userId="e9249e6f-dbfa-487a-9480-ade5982348f9" providerId="ADAL" clId="{37D7BEB9-5E69-4604-BA25-00729EC983B2}" dt="2022-04-13T12:53:24.022" v="16"/>
          <ac:spMkLst>
            <pc:docMk/>
            <pc:sldMk cId="886345508" sldId="10747"/>
            <ac:spMk id="6" creationId="{6CF05084-981A-45C9-BB03-153825D25A83}"/>
          </ac:spMkLst>
        </pc:spChg>
        <pc:spChg chg="add del mod">
          <ac:chgData name="CHAPELOTTE Carole (Storengy)" userId="e9249e6f-dbfa-487a-9480-ade5982348f9" providerId="ADAL" clId="{37D7BEB9-5E69-4604-BA25-00729EC983B2}" dt="2022-04-13T12:53:24.022" v="16"/>
          <ac:spMkLst>
            <pc:docMk/>
            <pc:sldMk cId="886345508" sldId="10747"/>
            <ac:spMk id="7" creationId="{4912D423-C91F-4673-87A9-DF53E4019C50}"/>
          </ac:spMkLst>
        </pc:spChg>
        <pc:spChg chg="add del mod">
          <ac:chgData name="CHAPELOTTE Carole (Storengy)" userId="e9249e6f-dbfa-487a-9480-ade5982348f9" providerId="ADAL" clId="{37D7BEB9-5E69-4604-BA25-00729EC983B2}" dt="2022-04-13T12:53:24.022" v="16"/>
          <ac:spMkLst>
            <pc:docMk/>
            <pc:sldMk cId="886345508" sldId="10747"/>
            <ac:spMk id="8" creationId="{F81778A9-690B-4E11-85D8-F9FDD2D0F602}"/>
          </ac:spMkLst>
        </pc:spChg>
      </pc:sldChg>
      <pc:sldChg chg="del">
        <pc:chgData name="CHAPELOTTE Carole (Storengy)" userId="e9249e6f-dbfa-487a-9480-ade5982348f9" providerId="ADAL" clId="{37D7BEB9-5E69-4604-BA25-00729EC983B2}" dt="2022-04-13T13:10:22.694" v="598" actId="47"/>
        <pc:sldMkLst>
          <pc:docMk/>
          <pc:sldMk cId="1215995419" sldId="2134804714"/>
        </pc:sldMkLst>
      </pc:sldChg>
      <pc:sldChg chg="modSp del mod">
        <pc:chgData name="CHAPELOTTE Carole (Storengy)" userId="e9249e6f-dbfa-487a-9480-ade5982348f9" providerId="ADAL" clId="{37D7BEB9-5E69-4604-BA25-00729EC983B2}" dt="2022-04-13T13:10:14.290" v="595" actId="47"/>
        <pc:sldMkLst>
          <pc:docMk/>
          <pc:sldMk cId="1267730600" sldId="2134804717"/>
        </pc:sldMkLst>
        <pc:spChg chg="mod">
          <ac:chgData name="CHAPELOTTE Carole (Storengy)" userId="e9249e6f-dbfa-487a-9480-ade5982348f9" providerId="ADAL" clId="{37D7BEB9-5E69-4604-BA25-00729EC983B2}" dt="2022-04-13T12:55:11.807" v="97" actId="27636"/>
          <ac:spMkLst>
            <pc:docMk/>
            <pc:sldMk cId="1267730600" sldId="2134804717"/>
            <ac:spMk id="2" creationId="{80B04216-659F-4D84-9A93-DD3762A193DC}"/>
          </ac:spMkLst>
        </pc:spChg>
      </pc:sldChg>
      <pc:sldChg chg="del">
        <pc:chgData name="CHAPELOTTE Carole (Storengy)" userId="e9249e6f-dbfa-487a-9480-ade5982348f9" providerId="ADAL" clId="{37D7BEB9-5E69-4604-BA25-00729EC983B2}" dt="2022-04-13T13:09:39.337" v="586" actId="47"/>
        <pc:sldMkLst>
          <pc:docMk/>
          <pc:sldMk cId="1784431363" sldId="2134804718"/>
        </pc:sldMkLst>
      </pc:sldChg>
      <pc:sldChg chg="modSp mod">
        <pc:chgData name="CHAPELOTTE Carole (Storengy)" userId="e9249e6f-dbfa-487a-9480-ade5982348f9" providerId="ADAL" clId="{37D7BEB9-5E69-4604-BA25-00729EC983B2}" dt="2022-04-13T13:08:36.612" v="572"/>
        <pc:sldMkLst>
          <pc:docMk/>
          <pc:sldMk cId="2333484040" sldId="2134804720"/>
        </pc:sldMkLst>
        <pc:spChg chg="mod">
          <ac:chgData name="CHAPELOTTE Carole (Storengy)" userId="e9249e6f-dbfa-487a-9480-ade5982348f9" providerId="ADAL" clId="{37D7BEB9-5E69-4604-BA25-00729EC983B2}" dt="2022-04-13T13:08:35.716" v="571" actId="21"/>
          <ac:spMkLst>
            <pc:docMk/>
            <pc:sldMk cId="2333484040" sldId="2134804720"/>
            <ac:spMk id="5" creationId="{4E809D65-6B71-4434-8E8A-9BD3FE3E2788}"/>
          </ac:spMkLst>
        </pc:spChg>
        <pc:spChg chg="mod">
          <ac:chgData name="CHAPELOTTE Carole (Storengy)" userId="e9249e6f-dbfa-487a-9480-ade5982348f9" providerId="ADAL" clId="{37D7BEB9-5E69-4604-BA25-00729EC983B2}" dt="2022-04-13T13:08:36.612" v="572"/>
          <ac:spMkLst>
            <pc:docMk/>
            <pc:sldMk cId="2333484040" sldId="2134804720"/>
            <ac:spMk id="6" creationId="{D0D4529C-09D8-44BA-A367-A834E0E6C621}"/>
          </ac:spMkLst>
        </pc:spChg>
      </pc:sldChg>
      <pc:sldChg chg="del">
        <pc:chgData name="CHAPELOTTE Carole (Storengy)" userId="e9249e6f-dbfa-487a-9480-ade5982348f9" providerId="ADAL" clId="{37D7BEB9-5E69-4604-BA25-00729EC983B2}" dt="2022-04-13T13:09:42.023" v="587" actId="47"/>
        <pc:sldMkLst>
          <pc:docMk/>
          <pc:sldMk cId="3891761840" sldId="2134804723"/>
        </pc:sldMkLst>
      </pc:sldChg>
      <pc:sldChg chg="addSp delSp modSp mod">
        <pc:chgData name="CHAPELOTTE Carole (Storengy)" userId="e9249e6f-dbfa-487a-9480-ade5982348f9" providerId="ADAL" clId="{37D7BEB9-5E69-4604-BA25-00729EC983B2}" dt="2022-04-18T16:20:14.873" v="1469" actId="1076"/>
        <pc:sldMkLst>
          <pc:docMk/>
          <pc:sldMk cId="1341271432" sldId="2134804726"/>
        </pc:sldMkLst>
        <pc:spChg chg="mod">
          <ac:chgData name="CHAPELOTTE Carole (Storengy)" userId="e9249e6f-dbfa-487a-9480-ade5982348f9" providerId="ADAL" clId="{37D7BEB9-5E69-4604-BA25-00729EC983B2}" dt="2022-04-13T13:28:24.697" v="1220"/>
          <ac:spMkLst>
            <pc:docMk/>
            <pc:sldMk cId="1341271432" sldId="2134804726"/>
            <ac:spMk id="2" creationId="{37C6B218-A6F2-4F64-8124-6879567862FF}"/>
          </ac:spMkLst>
        </pc:spChg>
        <pc:spChg chg="add del mod">
          <ac:chgData name="CHAPELOTTE Carole (Storengy)" userId="e9249e6f-dbfa-487a-9480-ade5982348f9" providerId="ADAL" clId="{37D7BEB9-5E69-4604-BA25-00729EC983B2}" dt="2022-04-13T13:28:21.142" v="1219"/>
          <ac:spMkLst>
            <pc:docMk/>
            <pc:sldMk cId="1341271432" sldId="2134804726"/>
            <ac:spMk id="3" creationId="{1D99688C-65FB-46E5-A62C-D4A6D452C795}"/>
          </ac:spMkLst>
        </pc:spChg>
        <pc:spChg chg="add del mod">
          <ac:chgData name="CHAPELOTTE Carole (Storengy)" userId="e9249e6f-dbfa-487a-9480-ade5982348f9" providerId="ADAL" clId="{37D7BEB9-5E69-4604-BA25-00729EC983B2}" dt="2022-04-13T13:28:21.142" v="1219"/>
          <ac:spMkLst>
            <pc:docMk/>
            <pc:sldMk cId="1341271432" sldId="2134804726"/>
            <ac:spMk id="4" creationId="{E8B151A6-83D1-4353-988C-3F31604F5553}"/>
          </ac:spMkLst>
        </pc:spChg>
        <pc:spChg chg="add del mod">
          <ac:chgData name="CHAPELOTTE Carole (Storengy)" userId="e9249e6f-dbfa-487a-9480-ade5982348f9" providerId="ADAL" clId="{37D7BEB9-5E69-4604-BA25-00729EC983B2}" dt="2022-04-13T13:28:24.697" v="1220"/>
          <ac:spMkLst>
            <pc:docMk/>
            <pc:sldMk cId="1341271432" sldId="2134804726"/>
            <ac:spMk id="5" creationId="{536FFCCA-0992-48A4-A1D5-918D103F8B79}"/>
          </ac:spMkLst>
        </pc:spChg>
        <pc:spChg chg="add del mod">
          <ac:chgData name="CHAPELOTTE Carole (Storengy)" userId="e9249e6f-dbfa-487a-9480-ade5982348f9" providerId="ADAL" clId="{37D7BEB9-5E69-4604-BA25-00729EC983B2}" dt="2022-04-13T13:28:24.697" v="1220"/>
          <ac:spMkLst>
            <pc:docMk/>
            <pc:sldMk cId="1341271432" sldId="2134804726"/>
            <ac:spMk id="6" creationId="{A767CBA4-0238-4A95-A660-65F267713A68}"/>
          </ac:spMkLst>
        </pc:spChg>
        <pc:spChg chg="mod">
          <ac:chgData name="CHAPELOTTE Carole (Storengy)" userId="e9249e6f-dbfa-487a-9480-ade5982348f9" providerId="ADAL" clId="{37D7BEB9-5E69-4604-BA25-00729EC983B2}" dt="2022-04-13T13:28:30.882" v="1221" actId="108"/>
          <ac:spMkLst>
            <pc:docMk/>
            <pc:sldMk cId="1341271432" sldId="2134804726"/>
            <ac:spMk id="7" creationId="{C3EEBF72-0804-4E5F-A38E-3862FF07C458}"/>
          </ac:spMkLst>
        </pc:spChg>
        <pc:spChg chg="add del mod">
          <ac:chgData name="CHAPELOTTE Carole (Storengy)" userId="e9249e6f-dbfa-487a-9480-ade5982348f9" providerId="ADAL" clId="{37D7BEB9-5E69-4604-BA25-00729EC983B2}" dt="2022-04-13T13:28:24.697" v="1220"/>
          <ac:spMkLst>
            <pc:docMk/>
            <pc:sldMk cId="1341271432" sldId="2134804726"/>
            <ac:spMk id="8" creationId="{3883AB56-8CFF-4990-B419-B80764BC1E20}"/>
          </ac:spMkLst>
        </pc:spChg>
        <pc:spChg chg="add mod">
          <ac:chgData name="CHAPELOTTE Carole (Storengy)" userId="e9249e6f-dbfa-487a-9480-ade5982348f9" providerId="ADAL" clId="{37D7BEB9-5E69-4604-BA25-00729EC983B2}" dt="2022-04-13T13:28:24.697" v="1220"/>
          <ac:spMkLst>
            <pc:docMk/>
            <pc:sldMk cId="1341271432" sldId="2134804726"/>
            <ac:spMk id="28" creationId="{4451F2AB-FC86-4A92-BA1A-D47C047D2719}"/>
          </ac:spMkLst>
        </pc:spChg>
        <pc:grpChg chg="mod">
          <ac:chgData name="CHAPELOTTE Carole (Storengy)" userId="e9249e6f-dbfa-487a-9480-ade5982348f9" providerId="ADAL" clId="{37D7BEB9-5E69-4604-BA25-00729EC983B2}" dt="2022-04-18T16:20:14.873" v="1469" actId="1076"/>
          <ac:grpSpMkLst>
            <pc:docMk/>
            <pc:sldMk cId="1341271432" sldId="2134804726"/>
            <ac:grpSpMk id="29" creationId="{832CE2C9-2635-4AA1-BC79-B71AD3992BF0}"/>
          </ac:grpSpMkLst>
        </pc:grpChg>
      </pc:sldChg>
      <pc:sldChg chg="del">
        <pc:chgData name="CHAPELOTTE Carole (Storengy)" userId="e9249e6f-dbfa-487a-9480-ade5982348f9" providerId="ADAL" clId="{37D7BEB9-5E69-4604-BA25-00729EC983B2}" dt="2022-04-13T13:10:02.935" v="593" actId="47"/>
        <pc:sldMkLst>
          <pc:docMk/>
          <pc:sldMk cId="687511578" sldId="2134804727"/>
        </pc:sldMkLst>
      </pc:sldChg>
      <pc:sldChg chg="del">
        <pc:chgData name="CHAPELOTTE Carole (Storengy)" userId="e9249e6f-dbfa-487a-9480-ade5982348f9" providerId="ADAL" clId="{37D7BEB9-5E69-4604-BA25-00729EC983B2}" dt="2022-04-13T13:09:55.551" v="591" actId="47"/>
        <pc:sldMkLst>
          <pc:docMk/>
          <pc:sldMk cId="2284905871" sldId="2134804729"/>
        </pc:sldMkLst>
      </pc:sldChg>
      <pc:sldChg chg="modSp del mod">
        <pc:chgData name="CHAPELOTTE Carole (Storengy)" userId="e9249e6f-dbfa-487a-9480-ade5982348f9" providerId="ADAL" clId="{37D7BEB9-5E69-4604-BA25-00729EC983B2}" dt="2022-04-13T13:09:58.610" v="592" actId="47"/>
        <pc:sldMkLst>
          <pc:docMk/>
          <pc:sldMk cId="2607368255" sldId="2134804730"/>
        </pc:sldMkLst>
        <pc:spChg chg="mod">
          <ac:chgData name="CHAPELOTTE Carole (Storengy)" userId="e9249e6f-dbfa-487a-9480-ade5982348f9" providerId="ADAL" clId="{37D7BEB9-5E69-4604-BA25-00729EC983B2}" dt="2022-04-13T12:55:10.211" v="93" actId="27636"/>
          <ac:spMkLst>
            <pc:docMk/>
            <pc:sldMk cId="2607368255" sldId="2134804730"/>
            <ac:spMk id="2" creationId="{98460C86-41AC-46E6-8F22-EF41CDC69659}"/>
          </ac:spMkLst>
        </pc:spChg>
      </pc:sldChg>
      <pc:sldChg chg="addSp delSp modSp mod">
        <pc:chgData name="CHAPELOTTE Carole (Storengy)" userId="e9249e6f-dbfa-487a-9480-ade5982348f9" providerId="ADAL" clId="{37D7BEB9-5E69-4604-BA25-00729EC983B2}" dt="2022-04-18T16:20:25.828" v="1470" actId="15"/>
        <pc:sldMkLst>
          <pc:docMk/>
          <pc:sldMk cId="2885690665" sldId="2134804733"/>
        </pc:sldMkLst>
        <pc:spChg chg="mod">
          <ac:chgData name="CHAPELOTTE Carole (Storengy)" userId="e9249e6f-dbfa-487a-9480-ade5982348f9" providerId="ADAL" clId="{37D7BEB9-5E69-4604-BA25-00729EC983B2}" dt="2022-04-13T15:47:11.486" v="1367"/>
          <ac:spMkLst>
            <pc:docMk/>
            <pc:sldMk cId="2885690665" sldId="2134804733"/>
            <ac:spMk id="2" creationId="{933D5B02-1DF5-4163-A84F-18409BB708D4}"/>
          </ac:spMkLst>
        </pc:spChg>
        <pc:spChg chg="mod">
          <ac:chgData name="CHAPELOTTE Carole (Storengy)" userId="e9249e6f-dbfa-487a-9480-ade5982348f9" providerId="ADAL" clId="{37D7BEB9-5E69-4604-BA25-00729EC983B2}" dt="2022-04-13T13:27:19.794" v="1211"/>
          <ac:spMkLst>
            <pc:docMk/>
            <pc:sldMk cId="2885690665" sldId="2134804733"/>
            <ac:spMk id="3" creationId="{9D3A5213-2AA8-4C35-A859-92FB4AD865FA}"/>
          </ac:spMkLst>
        </pc:spChg>
        <pc:spChg chg="mod">
          <ac:chgData name="CHAPELOTTE Carole (Storengy)" userId="e9249e6f-dbfa-487a-9480-ade5982348f9" providerId="ADAL" clId="{37D7BEB9-5E69-4604-BA25-00729EC983B2}" dt="2022-04-18T16:20:25.828" v="1470" actId="15"/>
          <ac:spMkLst>
            <pc:docMk/>
            <pc:sldMk cId="2885690665" sldId="2134804733"/>
            <ac:spMk id="4" creationId="{2B61D474-47C7-4FCC-80FA-0190F9156FBF}"/>
          </ac:spMkLst>
        </pc:spChg>
        <pc:spChg chg="add del mod">
          <ac:chgData name="CHAPELOTTE Carole (Storengy)" userId="e9249e6f-dbfa-487a-9480-ade5982348f9" providerId="ADAL" clId="{37D7BEB9-5E69-4604-BA25-00729EC983B2}" dt="2022-04-13T13:27:19.794" v="1211"/>
          <ac:spMkLst>
            <pc:docMk/>
            <pc:sldMk cId="2885690665" sldId="2134804733"/>
            <ac:spMk id="5" creationId="{8D80EB4A-2812-48AA-AB0E-5806FBF298BC}"/>
          </ac:spMkLst>
        </pc:spChg>
        <pc:spChg chg="add del mod">
          <ac:chgData name="CHAPELOTTE Carole (Storengy)" userId="e9249e6f-dbfa-487a-9480-ade5982348f9" providerId="ADAL" clId="{37D7BEB9-5E69-4604-BA25-00729EC983B2}" dt="2022-04-13T13:27:19.794" v="1211"/>
          <ac:spMkLst>
            <pc:docMk/>
            <pc:sldMk cId="2885690665" sldId="2134804733"/>
            <ac:spMk id="6" creationId="{5556677A-2358-48CC-809F-0B71132CC2A3}"/>
          </ac:spMkLst>
        </pc:spChg>
        <pc:spChg chg="add del mod">
          <ac:chgData name="CHAPELOTTE Carole (Storengy)" userId="e9249e6f-dbfa-487a-9480-ade5982348f9" providerId="ADAL" clId="{37D7BEB9-5E69-4604-BA25-00729EC983B2}" dt="2022-04-13T13:27:19.794" v="1211"/>
          <ac:spMkLst>
            <pc:docMk/>
            <pc:sldMk cId="2885690665" sldId="2134804733"/>
            <ac:spMk id="7" creationId="{EDF0D4F7-3817-49A5-8FD9-06442BAD0985}"/>
          </ac:spMkLst>
        </pc:spChg>
      </pc:sldChg>
      <pc:sldChg chg="del">
        <pc:chgData name="CHAPELOTTE Carole (Storengy)" userId="e9249e6f-dbfa-487a-9480-ade5982348f9" providerId="ADAL" clId="{37D7BEB9-5E69-4604-BA25-00729EC983B2}" dt="2022-04-13T13:10:19.212" v="597" actId="47"/>
        <pc:sldMkLst>
          <pc:docMk/>
          <pc:sldMk cId="1330686805" sldId="2134804734"/>
        </pc:sldMkLst>
      </pc:sldChg>
      <pc:sldChg chg="del">
        <pc:chgData name="CHAPELOTTE Carole (Storengy)" userId="e9249e6f-dbfa-487a-9480-ade5982348f9" providerId="ADAL" clId="{37D7BEB9-5E69-4604-BA25-00729EC983B2}" dt="2022-04-13T13:26:46.598" v="1208" actId="47"/>
        <pc:sldMkLst>
          <pc:docMk/>
          <pc:sldMk cId="1760721056" sldId="2134804737"/>
        </pc:sldMkLst>
      </pc:sldChg>
      <pc:sldChg chg="del">
        <pc:chgData name="CHAPELOTTE Carole (Storengy)" userId="e9249e6f-dbfa-487a-9480-ade5982348f9" providerId="ADAL" clId="{37D7BEB9-5E69-4604-BA25-00729EC983B2}" dt="2022-04-13T13:26:47.182" v="1209" actId="47"/>
        <pc:sldMkLst>
          <pc:docMk/>
          <pc:sldMk cId="4032378177" sldId="2134804738"/>
        </pc:sldMkLst>
      </pc:sldChg>
      <pc:sldChg chg="del">
        <pc:chgData name="CHAPELOTTE Carole (Storengy)" userId="e9249e6f-dbfa-487a-9480-ade5982348f9" providerId="ADAL" clId="{37D7BEB9-5E69-4604-BA25-00729EC983B2}" dt="2022-04-13T13:09:51.211" v="590" actId="47"/>
        <pc:sldMkLst>
          <pc:docMk/>
          <pc:sldMk cId="3674477992" sldId="2134804739"/>
        </pc:sldMkLst>
      </pc:sldChg>
      <pc:sldChg chg="addSp delSp modSp mod chgLayout">
        <pc:chgData name="CHAPELOTTE Carole (Storengy)" userId="e9249e6f-dbfa-487a-9480-ade5982348f9" providerId="ADAL" clId="{37D7BEB9-5E69-4604-BA25-00729EC983B2}" dt="2022-04-13T12:55:38.029" v="110" actId="20577"/>
        <pc:sldMkLst>
          <pc:docMk/>
          <pc:sldMk cId="2041612781" sldId="2134804741"/>
        </pc:sldMkLst>
        <pc:spChg chg="mod ord">
          <ac:chgData name="CHAPELOTTE Carole (Storengy)" userId="e9249e6f-dbfa-487a-9480-ade5982348f9" providerId="ADAL" clId="{37D7BEB9-5E69-4604-BA25-00729EC983B2}" dt="2022-04-13T12:55:27.154" v="101"/>
          <ac:spMkLst>
            <pc:docMk/>
            <pc:sldMk cId="2041612781" sldId="2134804741"/>
            <ac:spMk id="2" creationId="{E4FC0C53-2D66-4744-8879-CB1663FF30A2}"/>
          </ac:spMkLst>
        </pc:spChg>
        <pc:spChg chg="mod ord">
          <ac:chgData name="CHAPELOTTE Carole (Storengy)" userId="e9249e6f-dbfa-487a-9480-ade5982348f9" providerId="ADAL" clId="{37D7BEB9-5E69-4604-BA25-00729EC983B2}" dt="2022-04-13T12:55:27.154" v="101"/>
          <ac:spMkLst>
            <pc:docMk/>
            <pc:sldMk cId="2041612781" sldId="2134804741"/>
            <ac:spMk id="3" creationId="{AF8B1A08-2774-4AC5-8E27-550878396B4D}"/>
          </ac:spMkLst>
        </pc:spChg>
        <pc:spChg chg="add del mod ord">
          <ac:chgData name="CHAPELOTTE Carole (Storengy)" userId="e9249e6f-dbfa-487a-9480-ade5982348f9" providerId="ADAL" clId="{37D7BEB9-5E69-4604-BA25-00729EC983B2}" dt="2022-04-13T12:54:17.518" v="58"/>
          <ac:spMkLst>
            <pc:docMk/>
            <pc:sldMk cId="2041612781" sldId="2134804741"/>
            <ac:spMk id="4" creationId="{6BB8299E-3C97-4AD6-97D4-BBF988A640E0}"/>
          </ac:spMkLst>
        </pc:spChg>
        <pc:spChg chg="add del mod">
          <ac:chgData name="CHAPELOTTE Carole (Storengy)" userId="e9249e6f-dbfa-487a-9480-ade5982348f9" providerId="ADAL" clId="{37D7BEB9-5E69-4604-BA25-00729EC983B2}" dt="2022-04-13T12:55:25.255" v="100" actId="478"/>
          <ac:spMkLst>
            <pc:docMk/>
            <pc:sldMk cId="2041612781" sldId="2134804741"/>
            <ac:spMk id="5" creationId="{A7400158-E22A-40E0-B793-4B1A5784B528}"/>
          </ac:spMkLst>
        </pc:spChg>
        <pc:spChg chg="add del mod">
          <ac:chgData name="CHAPELOTTE Carole (Storengy)" userId="e9249e6f-dbfa-487a-9480-ade5982348f9" providerId="ADAL" clId="{37D7BEB9-5E69-4604-BA25-00729EC983B2}" dt="2022-04-13T12:54:50.162" v="86"/>
          <ac:spMkLst>
            <pc:docMk/>
            <pc:sldMk cId="2041612781" sldId="2134804741"/>
            <ac:spMk id="6" creationId="{5109237F-5C13-4E0A-9E44-059BAB5D8908}"/>
          </ac:spMkLst>
        </pc:spChg>
        <pc:spChg chg="del">
          <ac:chgData name="CHAPELOTTE Carole (Storengy)" userId="e9249e6f-dbfa-487a-9480-ade5982348f9" providerId="ADAL" clId="{37D7BEB9-5E69-4604-BA25-00729EC983B2}" dt="2022-04-13T12:53:58.063" v="56" actId="478"/>
          <ac:spMkLst>
            <pc:docMk/>
            <pc:sldMk cId="2041612781" sldId="2134804741"/>
            <ac:spMk id="7" creationId="{DC156FA3-C71A-467E-A062-86F5721583C5}"/>
          </ac:spMkLst>
        </pc:spChg>
        <pc:spChg chg="del">
          <ac:chgData name="CHAPELOTTE Carole (Storengy)" userId="e9249e6f-dbfa-487a-9480-ade5982348f9" providerId="ADAL" clId="{37D7BEB9-5E69-4604-BA25-00729EC983B2}" dt="2022-04-13T12:53:58.063" v="56" actId="478"/>
          <ac:spMkLst>
            <pc:docMk/>
            <pc:sldMk cId="2041612781" sldId="2134804741"/>
            <ac:spMk id="8" creationId="{D58CD6E1-63E7-4CC4-B554-A3AACE45051C}"/>
          </ac:spMkLst>
        </pc:spChg>
        <pc:spChg chg="del">
          <ac:chgData name="CHAPELOTTE Carole (Storengy)" userId="e9249e6f-dbfa-487a-9480-ade5982348f9" providerId="ADAL" clId="{37D7BEB9-5E69-4604-BA25-00729EC983B2}" dt="2022-04-13T12:53:58.063" v="56" actId="478"/>
          <ac:spMkLst>
            <pc:docMk/>
            <pc:sldMk cId="2041612781" sldId="2134804741"/>
            <ac:spMk id="9" creationId="{DDF9B73E-D453-4CB0-9F99-78A7F46D6801}"/>
          </ac:spMkLst>
        </pc:spChg>
        <pc:spChg chg="del">
          <ac:chgData name="CHAPELOTTE Carole (Storengy)" userId="e9249e6f-dbfa-487a-9480-ade5982348f9" providerId="ADAL" clId="{37D7BEB9-5E69-4604-BA25-00729EC983B2}" dt="2022-04-13T12:53:58.063" v="56" actId="478"/>
          <ac:spMkLst>
            <pc:docMk/>
            <pc:sldMk cId="2041612781" sldId="2134804741"/>
            <ac:spMk id="10" creationId="{E2CA8CB3-FA28-4BD7-A8AB-EB71D4FC3611}"/>
          </ac:spMkLst>
        </pc:spChg>
        <pc:spChg chg="del">
          <ac:chgData name="CHAPELOTTE Carole (Storengy)" userId="e9249e6f-dbfa-487a-9480-ade5982348f9" providerId="ADAL" clId="{37D7BEB9-5E69-4604-BA25-00729EC983B2}" dt="2022-04-13T12:53:58.063" v="56" actId="478"/>
          <ac:spMkLst>
            <pc:docMk/>
            <pc:sldMk cId="2041612781" sldId="2134804741"/>
            <ac:spMk id="11" creationId="{DCAC50E4-1D04-4B3F-8707-A1C0AC608C70}"/>
          </ac:spMkLst>
        </pc:spChg>
        <pc:spChg chg="add del mod">
          <ac:chgData name="CHAPELOTTE Carole (Storengy)" userId="e9249e6f-dbfa-487a-9480-ade5982348f9" providerId="ADAL" clId="{37D7BEB9-5E69-4604-BA25-00729EC983B2}" dt="2022-04-13T12:54:50.162" v="86"/>
          <ac:spMkLst>
            <pc:docMk/>
            <pc:sldMk cId="2041612781" sldId="2134804741"/>
            <ac:spMk id="12" creationId="{5CFD2911-5226-4054-BCDD-A90E25990662}"/>
          </ac:spMkLst>
        </pc:spChg>
        <pc:spChg chg="add del mod">
          <ac:chgData name="CHAPELOTTE Carole (Storengy)" userId="e9249e6f-dbfa-487a-9480-ade5982348f9" providerId="ADAL" clId="{37D7BEB9-5E69-4604-BA25-00729EC983B2}" dt="2022-04-13T12:54:50.162" v="86"/>
          <ac:spMkLst>
            <pc:docMk/>
            <pc:sldMk cId="2041612781" sldId="2134804741"/>
            <ac:spMk id="13" creationId="{2C612513-C6BB-47DF-A1FC-401794DD12C5}"/>
          </ac:spMkLst>
        </pc:spChg>
        <pc:spChg chg="add del mod">
          <ac:chgData name="CHAPELOTTE Carole (Storengy)" userId="e9249e6f-dbfa-487a-9480-ade5982348f9" providerId="ADAL" clId="{37D7BEB9-5E69-4604-BA25-00729EC983B2}" dt="2022-04-13T12:54:59.419" v="89"/>
          <ac:spMkLst>
            <pc:docMk/>
            <pc:sldMk cId="2041612781" sldId="2134804741"/>
            <ac:spMk id="14" creationId="{5E6155A7-9031-4FFF-B660-78E55ED7DC68}"/>
          </ac:spMkLst>
        </pc:spChg>
        <pc:spChg chg="del">
          <ac:chgData name="CHAPELOTTE Carole (Storengy)" userId="e9249e6f-dbfa-487a-9480-ade5982348f9" providerId="ADAL" clId="{37D7BEB9-5E69-4604-BA25-00729EC983B2}" dt="2022-04-13T12:53:58.063" v="56" actId="478"/>
          <ac:spMkLst>
            <pc:docMk/>
            <pc:sldMk cId="2041612781" sldId="2134804741"/>
            <ac:spMk id="15" creationId="{E50B12EB-6B66-4325-8761-BB6785543548}"/>
          </ac:spMkLst>
        </pc:spChg>
        <pc:spChg chg="del">
          <ac:chgData name="CHAPELOTTE Carole (Storengy)" userId="e9249e6f-dbfa-487a-9480-ade5982348f9" providerId="ADAL" clId="{37D7BEB9-5E69-4604-BA25-00729EC983B2}" dt="2022-04-13T12:53:58.063" v="56" actId="478"/>
          <ac:spMkLst>
            <pc:docMk/>
            <pc:sldMk cId="2041612781" sldId="2134804741"/>
            <ac:spMk id="16" creationId="{C6875602-F615-4726-BE6F-F09E2DBE375F}"/>
          </ac:spMkLst>
        </pc:spChg>
        <pc:spChg chg="del">
          <ac:chgData name="CHAPELOTTE Carole (Storengy)" userId="e9249e6f-dbfa-487a-9480-ade5982348f9" providerId="ADAL" clId="{37D7BEB9-5E69-4604-BA25-00729EC983B2}" dt="2022-04-13T12:53:58.063" v="56" actId="478"/>
          <ac:spMkLst>
            <pc:docMk/>
            <pc:sldMk cId="2041612781" sldId="2134804741"/>
            <ac:spMk id="17" creationId="{ACA69BFE-ABAC-4C07-83DF-6EA272293A63}"/>
          </ac:spMkLst>
        </pc:spChg>
        <pc:spChg chg="del">
          <ac:chgData name="CHAPELOTTE Carole (Storengy)" userId="e9249e6f-dbfa-487a-9480-ade5982348f9" providerId="ADAL" clId="{37D7BEB9-5E69-4604-BA25-00729EC983B2}" dt="2022-04-13T12:53:58.063" v="56" actId="478"/>
          <ac:spMkLst>
            <pc:docMk/>
            <pc:sldMk cId="2041612781" sldId="2134804741"/>
            <ac:spMk id="18" creationId="{9E89B2BF-4FB8-4276-9094-D8F50353400B}"/>
          </ac:spMkLst>
        </pc:spChg>
        <pc:spChg chg="del">
          <ac:chgData name="CHAPELOTTE Carole (Storengy)" userId="e9249e6f-dbfa-487a-9480-ade5982348f9" providerId="ADAL" clId="{37D7BEB9-5E69-4604-BA25-00729EC983B2}" dt="2022-04-13T12:53:58.063" v="56" actId="478"/>
          <ac:spMkLst>
            <pc:docMk/>
            <pc:sldMk cId="2041612781" sldId="2134804741"/>
            <ac:spMk id="19" creationId="{27E259DD-B2BE-4790-9084-2D97DF40035B}"/>
          </ac:spMkLst>
        </pc:spChg>
        <pc:spChg chg="del">
          <ac:chgData name="CHAPELOTTE Carole (Storengy)" userId="e9249e6f-dbfa-487a-9480-ade5982348f9" providerId="ADAL" clId="{37D7BEB9-5E69-4604-BA25-00729EC983B2}" dt="2022-04-13T12:53:58.063" v="56" actId="478"/>
          <ac:spMkLst>
            <pc:docMk/>
            <pc:sldMk cId="2041612781" sldId="2134804741"/>
            <ac:spMk id="20" creationId="{9E2521E8-8F50-4B32-8F7A-C0412F78D41D}"/>
          </ac:spMkLst>
        </pc:spChg>
        <pc:spChg chg="del">
          <ac:chgData name="CHAPELOTTE Carole (Storengy)" userId="e9249e6f-dbfa-487a-9480-ade5982348f9" providerId="ADAL" clId="{37D7BEB9-5E69-4604-BA25-00729EC983B2}" dt="2022-04-13T12:53:58.063" v="56" actId="478"/>
          <ac:spMkLst>
            <pc:docMk/>
            <pc:sldMk cId="2041612781" sldId="2134804741"/>
            <ac:spMk id="21" creationId="{4AF9A4A0-395B-4AA6-A1B4-CCC337986D47}"/>
          </ac:spMkLst>
        </pc:spChg>
        <pc:spChg chg="del">
          <ac:chgData name="CHAPELOTTE Carole (Storengy)" userId="e9249e6f-dbfa-487a-9480-ade5982348f9" providerId="ADAL" clId="{37D7BEB9-5E69-4604-BA25-00729EC983B2}" dt="2022-04-13T12:53:58.063" v="56" actId="478"/>
          <ac:spMkLst>
            <pc:docMk/>
            <pc:sldMk cId="2041612781" sldId="2134804741"/>
            <ac:spMk id="22" creationId="{5CADF774-4D77-44B5-AC92-8F2EDB20C8B4}"/>
          </ac:spMkLst>
        </pc:spChg>
        <pc:spChg chg="del">
          <ac:chgData name="CHAPELOTTE Carole (Storengy)" userId="e9249e6f-dbfa-487a-9480-ade5982348f9" providerId="ADAL" clId="{37D7BEB9-5E69-4604-BA25-00729EC983B2}" dt="2022-04-13T12:53:58.063" v="56" actId="478"/>
          <ac:spMkLst>
            <pc:docMk/>
            <pc:sldMk cId="2041612781" sldId="2134804741"/>
            <ac:spMk id="23" creationId="{6DCAC3BF-7CE2-4851-A818-2FDCC60FE73D}"/>
          </ac:spMkLst>
        </pc:spChg>
        <pc:spChg chg="del">
          <ac:chgData name="CHAPELOTTE Carole (Storengy)" userId="e9249e6f-dbfa-487a-9480-ade5982348f9" providerId="ADAL" clId="{37D7BEB9-5E69-4604-BA25-00729EC983B2}" dt="2022-04-13T12:53:58.063" v="56" actId="478"/>
          <ac:spMkLst>
            <pc:docMk/>
            <pc:sldMk cId="2041612781" sldId="2134804741"/>
            <ac:spMk id="24" creationId="{178300F6-4B30-4FEE-A89D-CF1D82E38CEE}"/>
          </ac:spMkLst>
        </pc:spChg>
        <pc:spChg chg="add del mod">
          <ac:chgData name="CHAPELOTTE Carole (Storengy)" userId="e9249e6f-dbfa-487a-9480-ade5982348f9" providerId="ADAL" clId="{37D7BEB9-5E69-4604-BA25-00729EC983B2}" dt="2022-04-13T12:54:59.419" v="89"/>
          <ac:spMkLst>
            <pc:docMk/>
            <pc:sldMk cId="2041612781" sldId="2134804741"/>
            <ac:spMk id="25" creationId="{0D3F0FA1-F6B9-41D4-99C2-155636CC0BF8}"/>
          </ac:spMkLst>
        </pc:spChg>
        <pc:spChg chg="add del mod">
          <ac:chgData name="CHAPELOTTE Carole (Storengy)" userId="e9249e6f-dbfa-487a-9480-ade5982348f9" providerId="ADAL" clId="{37D7BEB9-5E69-4604-BA25-00729EC983B2}" dt="2022-04-13T12:54:59.419" v="89"/>
          <ac:spMkLst>
            <pc:docMk/>
            <pc:sldMk cId="2041612781" sldId="2134804741"/>
            <ac:spMk id="26" creationId="{95B3566D-4704-4453-8F84-F056513AA7F8}"/>
          </ac:spMkLst>
        </pc:spChg>
        <pc:spChg chg="add del mod">
          <ac:chgData name="CHAPELOTTE Carole (Storengy)" userId="e9249e6f-dbfa-487a-9480-ade5982348f9" providerId="ADAL" clId="{37D7BEB9-5E69-4604-BA25-00729EC983B2}" dt="2022-04-13T12:55:16.989" v="98"/>
          <ac:spMkLst>
            <pc:docMk/>
            <pc:sldMk cId="2041612781" sldId="2134804741"/>
            <ac:spMk id="27" creationId="{00C02EE6-F4D5-495A-8638-9B33004B96AC}"/>
          </ac:spMkLst>
        </pc:spChg>
        <pc:spChg chg="add del mod">
          <ac:chgData name="CHAPELOTTE Carole (Storengy)" userId="e9249e6f-dbfa-487a-9480-ade5982348f9" providerId="ADAL" clId="{37D7BEB9-5E69-4604-BA25-00729EC983B2}" dt="2022-04-13T12:55:16.989" v="98"/>
          <ac:spMkLst>
            <pc:docMk/>
            <pc:sldMk cId="2041612781" sldId="2134804741"/>
            <ac:spMk id="28" creationId="{9183794E-FEDF-4681-AC28-6EE51ABA0D43}"/>
          </ac:spMkLst>
        </pc:spChg>
        <pc:spChg chg="add del mod">
          <ac:chgData name="CHAPELOTTE Carole (Storengy)" userId="e9249e6f-dbfa-487a-9480-ade5982348f9" providerId="ADAL" clId="{37D7BEB9-5E69-4604-BA25-00729EC983B2}" dt="2022-04-13T12:55:16.989" v="98"/>
          <ac:spMkLst>
            <pc:docMk/>
            <pc:sldMk cId="2041612781" sldId="2134804741"/>
            <ac:spMk id="29" creationId="{FF68EACB-707B-4314-BDD9-E267E9F4659F}"/>
          </ac:spMkLst>
        </pc:spChg>
        <pc:spChg chg="add del mod">
          <ac:chgData name="CHAPELOTTE Carole (Storengy)" userId="e9249e6f-dbfa-487a-9480-ade5982348f9" providerId="ADAL" clId="{37D7BEB9-5E69-4604-BA25-00729EC983B2}" dt="2022-04-13T12:55:27.154" v="101"/>
          <ac:spMkLst>
            <pc:docMk/>
            <pc:sldMk cId="2041612781" sldId="2134804741"/>
            <ac:spMk id="30" creationId="{210C9555-4B5A-493B-9917-12F9A7C3996D}"/>
          </ac:spMkLst>
        </pc:spChg>
        <pc:spChg chg="add del mod">
          <ac:chgData name="CHAPELOTTE Carole (Storengy)" userId="e9249e6f-dbfa-487a-9480-ade5982348f9" providerId="ADAL" clId="{37D7BEB9-5E69-4604-BA25-00729EC983B2}" dt="2022-04-13T12:55:27.154" v="101"/>
          <ac:spMkLst>
            <pc:docMk/>
            <pc:sldMk cId="2041612781" sldId="2134804741"/>
            <ac:spMk id="31" creationId="{9FDD0CC9-20DA-4838-AD3B-E8812F069F4C}"/>
          </ac:spMkLst>
        </pc:spChg>
        <pc:spChg chg="add mod">
          <ac:chgData name="CHAPELOTTE Carole (Storengy)" userId="e9249e6f-dbfa-487a-9480-ade5982348f9" providerId="ADAL" clId="{37D7BEB9-5E69-4604-BA25-00729EC983B2}" dt="2022-04-13T12:55:38.029" v="110" actId="20577"/>
          <ac:spMkLst>
            <pc:docMk/>
            <pc:sldMk cId="2041612781" sldId="2134804741"/>
            <ac:spMk id="32" creationId="{5CF9DE04-3B5E-4FCD-A94D-B6F4117EEFAC}"/>
          </ac:spMkLst>
        </pc:spChg>
      </pc:sldChg>
      <pc:sldChg chg="del">
        <pc:chgData name="CHAPELOTTE Carole (Storengy)" userId="e9249e6f-dbfa-487a-9480-ade5982348f9" providerId="ADAL" clId="{37D7BEB9-5E69-4604-BA25-00729EC983B2}" dt="2022-04-13T12:56:28.736" v="122" actId="47"/>
        <pc:sldMkLst>
          <pc:docMk/>
          <pc:sldMk cId="1462619588" sldId="2134804742"/>
        </pc:sldMkLst>
      </pc:sldChg>
      <pc:sldChg chg="del">
        <pc:chgData name="CHAPELOTTE Carole (Storengy)" userId="e9249e6f-dbfa-487a-9480-ade5982348f9" providerId="ADAL" clId="{37D7BEB9-5E69-4604-BA25-00729EC983B2}" dt="2022-04-13T13:10:11.358" v="594" actId="47"/>
        <pc:sldMkLst>
          <pc:docMk/>
          <pc:sldMk cId="861872238" sldId="2134804743"/>
        </pc:sldMkLst>
      </pc:sldChg>
      <pc:sldChg chg="del">
        <pc:chgData name="CHAPELOTTE Carole (Storengy)" userId="e9249e6f-dbfa-487a-9480-ade5982348f9" providerId="ADAL" clId="{37D7BEB9-5E69-4604-BA25-00729EC983B2}" dt="2022-04-13T13:10:15.548" v="596" actId="47"/>
        <pc:sldMkLst>
          <pc:docMk/>
          <pc:sldMk cId="934455678" sldId="2134804744"/>
        </pc:sldMkLst>
      </pc:sldChg>
      <pc:sldChg chg="modSp del mod">
        <pc:chgData name="CHAPELOTTE Carole (Storengy)" userId="e9249e6f-dbfa-487a-9480-ade5982348f9" providerId="ADAL" clId="{37D7BEB9-5E69-4604-BA25-00729EC983B2}" dt="2022-04-13T13:09:42.988" v="588" actId="47"/>
        <pc:sldMkLst>
          <pc:docMk/>
          <pc:sldMk cId="2635434906" sldId="2134804745"/>
        </pc:sldMkLst>
        <pc:spChg chg="mod">
          <ac:chgData name="CHAPELOTTE Carole (Storengy)" userId="e9249e6f-dbfa-487a-9480-ade5982348f9" providerId="ADAL" clId="{37D7BEB9-5E69-4604-BA25-00729EC983B2}" dt="2022-04-13T12:55:10.204" v="92" actId="27636"/>
          <ac:spMkLst>
            <pc:docMk/>
            <pc:sldMk cId="2635434906" sldId="2134804745"/>
            <ac:spMk id="5" creationId="{42A75A65-6062-4E36-B0C4-B4B94FB2E0A0}"/>
          </ac:spMkLst>
        </pc:spChg>
      </pc:sldChg>
      <pc:sldChg chg="modSp add mod">
        <pc:chgData name="CHAPELOTTE Carole (Storengy)" userId="e9249e6f-dbfa-487a-9480-ade5982348f9" providerId="ADAL" clId="{37D7BEB9-5E69-4604-BA25-00729EC983B2}" dt="2022-04-13T13:09:32.178" v="585" actId="2710"/>
        <pc:sldMkLst>
          <pc:docMk/>
          <pc:sldMk cId="2676629952" sldId="2134804746"/>
        </pc:sldMkLst>
        <pc:spChg chg="mod">
          <ac:chgData name="CHAPELOTTE Carole (Storengy)" userId="e9249e6f-dbfa-487a-9480-ade5982348f9" providerId="ADAL" clId="{37D7BEB9-5E69-4604-BA25-00729EC983B2}" dt="2022-04-13T13:09:16.941" v="583" actId="27636"/>
          <ac:spMkLst>
            <pc:docMk/>
            <pc:sldMk cId="2676629952" sldId="2134804746"/>
            <ac:spMk id="5" creationId="{4E809D65-6B71-4434-8E8A-9BD3FE3E2788}"/>
          </ac:spMkLst>
        </pc:spChg>
        <pc:spChg chg="mod">
          <ac:chgData name="CHAPELOTTE Carole (Storengy)" userId="e9249e6f-dbfa-487a-9480-ade5982348f9" providerId="ADAL" clId="{37D7BEB9-5E69-4604-BA25-00729EC983B2}" dt="2022-04-13T13:09:32.178" v="585" actId="2710"/>
          <ac:spMkLst>
            <pc:docMk/>
            <pc:sldMk cId="2676629952" sldId="2134804746"/>
            <ac:spMk id="6" creationId="{D0D4529C-09D8-44BA-A367-A834E0E6C621}"/>
          </ac:spMkLst>
        </pc:spChg>
      </pc:sldChg>
      <pc:sldChg chg="addSp delSp modSp new del mod modClrScheme chgLayout">
        <pc:chgData name="CHAPELOTTE Carole (Storengy)" userId="e9249e6f-dbfa-487a-9480-ade5982348f9" providerId="ADAL" clId="{37D7BEB9-5E69-4604-BA25-00729EC983B2}" dt="2022-04-13T13:20:32.826" v="1081" actId="47"/>
        <pc:sldMkLst>
          <pc:docMk/>
          <pc:sldMk cId="260362686" sldId="2134804747"/>
        </pc:sldMkLst>
        <pc:spChg chg="mod ord">
          <ac:chgData name="CHAPELOTTE Carole (Storengy)" userId="e9249e6f-dbfa-487a-9480-ade5982348f9" providerId="ADAL" clId="{37D7BEB9-5E69-4604-BA25-00729EC983B2}" dt="2022-04-13T13:14:42.982" v="714" actId="700"/>
          <ac:spMkLst>
            <pc:docMk/>
            <pc:sldMk cId="260362686" sldId="2134804747"/>
            <ac:spMk id="2" creationId="{66D308E6-6042-47F1-8FF1-3A731429ED6C}"/>
          </ac:spMkLst>
        </pc:spChg>
        <pc:spChg chg="del mod ord">
          <ac:chgData name="CHAPELOTTE Carole (Storengy)" userId="e9249e6f-dbfa-487a-9480-ade5982348f9" providerId="ADAL" clId="{37D7BEB9-5E69-4604-BA25-00729EC983B2}" dt="2022-04-13T13:10:53.744" v="600" actId="700"/>
          <ac:spMkLst>
            <pc:docMk/>
            <pc:sldMk cId="260362686" sldId="2134804747"/>
            <ac:spMk id="3" creationId="{0500E8E1-6416-4B91-9EE1-17E491A0013A}"/>
          </ac:spMkLst>
        </pc:spChg>
        <pc:spChg chg="del mod ord">
          <ac:chgData name="CHAPELOTTE Carole (Storengy)" userId="e9249e6f-dbfa-487a-9480-ade5982348f9" providerId="ADAL" clId="{37D7BEB9-5E69-4604-BA25-00729EC983B2}" dt="2022-04-13T13:10:53.744" v="600" actId="700"/>
          <ac:spMkLst>
            <pc:docMk/>
            <pc:sldMk cId="260362686" sldId="2134804747"/>
            <ac:spMk id="4" creationId="{37B7649E-BECC-453B-A7E7-D4D162D88F01}"/>
          </ac:spMkLst>
        </pc:spChg>
        <pc:spChg chg="add mod ord">
          <ac:chgData name="CHAPELOTTE Carole (Storengy)" userId="e9249e6f-dbfa-487a-9480-ade5982348f9" providerId="ADAL" clId="{37D7BEB9-5E69-4604-BA25-00729EC983B2}" dt="2022-04-13T13:14:43.073" v="715" actId="27636"/>
          <ac:spMkLst>
            <pc:docMk/>
            <pc:sldMk cId="260362686" sldId="2134804747"/>
            <ac:spMk id="5" creationId="{695B8996-52A7-4160-B265-AFDE0ACF4AFC}"/>
          </ac:spMkLst>
        </pc:spChg>
        <pc:spChg chg="add mod ord">
          <ac:chgData name="CHAPELOTTE Carole (Storengy)" userId="e9249e6f-dbfa-487a-9480-ade5982348f9" providerId="ADAL" clId="{37D7BEB9-5E69-4604-BA25-00729EC983B2}" dt="2022-04-13T13:17:07.577" v="835" actId="20577"/>
          <ac:spMkLst>
            <pc:docMk/>
            <pc:sldMk cId="260362686" sldId="2134804747"/>
            <ac:spMk id="6" creationId="{F42BA0BD-8CBE-4D3D-BAD2-E33D6F6E754E}"/>
          </ac:spMkLst>
        </pc:spChg>
        <pc:spChg chg="add del mod">
          <ac:chgData name="CHAPELOTTE Carole (Storengy)" userId="e9249e6f-dbfa-487a-9480-ade5982348f9" providerId="ADAL" clId="{37D7BEB9-5E69-4604-BA25-00729EC983B2}" dt="2022-04-13T13:11:16.995" v="608"/>
          <ac:spMkLst>
            <pc:docMk/>
            <pc:sldMk cId="260362686" sldId="2134804747"/>
            <ac:spMk id="7" creationId="{CA2E8841-211B-492B-9B7F-EB241790A30B}"/>
          </ac:spMkLst>
        </pc:spChg>
        <pc:spChg chg="add del mod">
          <ac:chgData name="CHAPELOTTE Carole (Storengy)" userId="e9249e6f-dbfa-487a-9480-ade5982348f9" providerId="ADAL" clId="{37D7BEB9-5E69-4604-BA25-00729EC983B2}" dt="2022-04-13T13:11:16.995" v="608"/>
          <ac:spMkLst>
            <pc:docMk/>
            <pc:sldMk cId="260362686" sldId="2134804747"/>
            <ac:spMk id="8" creationId="{CAD969ED-93FD-4AC9-B520-73D3D819E22F}"/>
          </ac:spMkLst>
        </pc:spChg>
        <pc:spChg chg="add del mod">
          <ac:chgData name="CHAPELOTTE Carole (Storengy)" userId="e9249e6f-dbfa-487a-9480-ade5982348f9" providerId="ADAL" clId="{37D7BEB9-5E69-4604-BA25-00729EC983B2}" dt="2022-04-13T13:11:16.995" v="608"/>
          <ac:spMkLst>
            <pc:docMk/>
            <pc:sldMk cId="260362686" sldId="2134804747"/>
            <ac:spMk id="9" creationId="{1E855DB0-974B-4F9A-B83D-B6E454606051}"/>
          </ac:spMkLst>
        </pc:spChg>
        <pc:spChg chg="add del mod">
          <ac:chgData name="CHAPELOTTE Carole (Storengy)" userId="e9249e6f-dbfa-487a-9480-ade5982348f9" providerId="ADAL" clId="{37D7BEB9-5E69-4604-BA25-00729EC983B2}" dt="2022-04-13T13:12:34.994" v="648"/>
          <ac:spMkLst>
            <pc:docMk/>
            <pc:sldMk cId="260362686" sldId="2134804747"/>
            <ac:spMk id="10" creationId="{430ED478-2565-4DDB-AC71-F3C1754DD8F4}"/>
          </ac:spMkLst>
        </pc:spChg>
        <pc:spChg chg="add del mod">
          <ac:chgData name="CHAPELOTTE Carole (Storengy)" userId="e9249e6f-dbfa-487a-9480-ade5982348f9" providerId="ADAL" clId="{37D7BEB9-5E69-4604-BA25-00729EC983B2}" dt="2022-04-13T13:12:34.994" v="648"/>
          <ac:spMkLst>
            <pc:docMk/>
            <pc:sldMk cId="260362686" sldId="2134804747"/>
            <ac:spMk id="11" creationId="{0DC1784F-5481-4080-A100-D5603FDA417F}"/>
          </ac:spMkLst>
        </pc:spChg>
        <pc:spChg chg="add del mod">
          <ac:chgData name="CHAPELOTTE Carole (Storengy)" userId="e9249e6f-dbfa-487a-9480-ade5982348f9" providerId="ADAL" clId="{37D7BEB9-5E69-4604-BA25-00729EC983B2}" dt="2022-04-13T13:12:34.994" v="648"/>
          <ac:spMkLst>
            <pc:docMk/>
            <pc:sldMk cId="260362686" sldId="2134804747"/>
            <ac:spMk id="12" creationId="{22A7B5FE-09BC-409A-BC2E-DA9087FBFBE2}"/>
          </ac:spMkLst>
        </pc:spChg>
      </pc:sldChg>
      <pc:sldChg chg="addSp delSp modSp new mod">
        <pc:chgData name="CHAPELOTTE Carole (Storengy)" userId="e9249e6f-dbfa-487a-9480-ade5982348f9" providerId="ADAL" clId="{37D7BEB9-5E69-4604-BA25-00729EC983B2}" dt="2022-04-13T13:24:25.065" v="1155" actId="114"/>
        <pc:sldMkLst>
          <pc:docMk/>
          <pc:sldMk cId="2672642385" sldId="2134804748"/>
        </pc:sldMkLst>
        <pc:spChg chg="del">
          <ac:chgData name="CHAPELOTTE Carole (Storengy)" userId="e9249e6f-dbfa-487a-9480-ade5982348f9" providerId="ADAL" clId="{37D7BEB9-5E69-4604-BA25-00729EC983B2}" dt="2022-04-13T13:18:07.447" v="891"/>
          <ac:spMkLst>
            <pc:docMk/>
            <pc:sldMk cId="2672642385" sldId="2134804748"/>
            <ac:spMk id="2" creationId="{A2F53529-0172-4D8B-8D54-D3854434D750}"/>
          </ac:spMkLst>
        </pc:spChg>
        <pc:spChg chg="mod">
          <ac:chgData name="CHAPELOTTE Carole (Storengy)" userId="e9249e6f-dbfa-487a-9480-ade5982348f9" providerId="ADAL" clId="{37D7BEB9-5E69-4604-BA25-00729EC983B2}" dt="2022-04-13T13:24:14.932" v="1150"/>
          <ac:spMkLst>
            <pc:docMk/>
            <pc:sldMk cId="2672642385" sldId="2134804748"/>
            <ac:spMk id="3" creationId="{82129429-73EC-4A75-8ACF-FC3419668F77}"/>
          </ac:spMkLst>
        </pc:spChg>
        <pc:spChg chg="mod">
          <ac:chgData name="CHAPELOTTE Carole (Storengy)" userId="e9249e6f-dbfa-487a-9480-ade5982348f9" providerId="ADAL" clId="{37D7BEB9-5E69-4604-BA25-00729EC983B2}" dt="2022-04-13T13:24:15.005" v="1151" actId="27636"/>
          <ac:spMkLst>
            <pc:docMk/>
            <pc:sldMk cId="2672642385" sldId="2134804748"/>
            <ac:spMk id="4" creationId="{AD530909-A75F-456A-83D0-CA1E42B061C2}"/>
          </ac:spMkLst>
        </pc:spChg>
        <pc:spChg chg="add del mod">
          <ac:chgData name="CHAPELOTTE Carole (Storengy)" userId="e9249e6f-dbfa-487a-9480-ade5982348f9" providerId="ADAL" clId="{37D7BEB9-5E69-4604-BA25-00729EC983B2}" dt="2022-04-13T13:18:07.447" v="891"/>
          <ac:spMkLst>
            <pc:docMk/>
            <pc:sldMk cId="2672642385" sldId="2134804748"/>
            <ac:spMk id="5" creationId="{F8A16C9C-DB57-4F4B-AC6D-AC55D020013C}"/>
          </ac:spMkLst>
        </pc:spChg>
        <pc:spChg chg="add del mod">
          <ac:chgData name="CHAPELOTTE Carole (Storengy)" userId="e9249e6f-dbfa-487a-9480-ade5982348f9" providerId="ADAL" clId="{37D7BEB9-5E69-4604-BA25-00729EC983B2}" dt="2022-04-13T13:18:07.447" v="891"/>
          <ac:spMkLst>
            <pc:docMk/>
            <pc:sldMk cId="2672642385" sldId="2134804748"/>
            <ac:spMk id="6" creationId="{E9ED82CC-9C15-4249-A331-DD8776BFFA72}"/>
          </ac:spMkLst>
        </pc:spChg>
        <pc:spChg chg="add del mod">
          <ac:chgData name="CHAPELOTTE Carole (Storengy)" userId="e9249e6f-dbfa-487a-9480-ade5982348f9" providerId="ADAL" clId="{37D7BEB9-5E69-4604-BA25-00729EC983B2}" dt="2022-04-13T13:19:13.276" v="1067"/>
          <ac:spMkLst>
            <pc:docMk/>
            <pc:sldMk cId="2672642385" sldId="2134804748"/>
            <ac:spMk id="7" creationId="{EA5F1157-30BA-47BD-8023-38ED1689E346}"/>
          </ac:spMkLst>
        </pc:spChg>
        <pc:spChg chg="add del mod">
          <ac:chgData name="CHAPELOTTE Carole (Storengy)" userId="e9249e6f-dbfa-487a-9480-ade5982348f9" providerId="ADAL" clId="{37D7BEB9-5E69-4604-BA25-00729EC983B2}" dt="2022-04-13T13:19:13.276" v="1067"/>
          <ac:spMkLst>
            <pc:docMk/>
            <pc:sldMk cId="2672642385" sldId="2134804748"/>
            <ac:spMk id="8" creationId="{2C7481A7-8DFB-4E50-8774-D096C5752EDA}"/>
          </ac:spMkLst>
        </pc:spChg>
        <pc:spChg chg="add del mod">
          <ac:chgData name="CHAPELOTTE Carole (Storengy)" userId="e9249e6f-dbfa-487a-9480-ade5982348f9" providerId="ADAL" clId="{37D7BEB9-5E69-4604-BA25-00729EC983B2}" dt="2022-04-13T13:19:13.276" v="1067"/>
          <ac:spMkLst>
            <pc:docMk/>
            <pc:sldMk cId="2672642385" sldId="2134804748"/>
            <ac:spMk id="9" creationId="{F0B7A9C0-0D50-49E4-AB2D-195AB7BF7BF5}"/>
          </ac:spMkLst>
        </pc:spChg>
        <pc:spChg chg="add del mod">
          <ac:chgData name="CHAPELOTTE Carole (Storengy)" userId="e9249e6f-dbfa-487a-9480-ade5982348f9" providerId="ADAL" clId="{37D7BEB9-5E69-4604-BA25-00729EC983B2}" dt="2022-04-13T13:20:56.293" v="1085"/>
          <ac:spMkLst>
            <pc:docMk/>
            <pc:sldMk cId="2672642385" sldId="2134804748"/>
            <ac:spMk id="10" creationId="{D5039A44-CA4D-4EA7-8358-601A2E2AAE6A}"/>
          </ac:spMkLst>
        </pc:spChg>
        <pc:spChg chg="add del mod">
          <ac:chgData name="CHAPELOTTE Carole (Storengy)" userId="e9249e6f-dbfa-487a-9480-ade5982348f9" providerId="ADAL" clId="{37D7BEB9-5E69-4604-BA25-00729EC983B2}" dt="2022-04-13T13:20:56.293" v="1085"/>
          <ac:spMkLst>
            <pc:docMk/>
            <pc:sldMk cId="2672642385" sldId="2134804748"/>
            <ac:spMk id="11" creationId="{2D1BC2AD-5200-413D-BB72-417418341AAF}"/>
          </ac:spMkLst>
        </pc:spChg>
        <pc:spChg chg="add del mod">
          <ac:chgData name="CHAPELOTTE Carole (Storengy)" userId="e9249e6f-dbfa-487a-9480-ade5982348f9" providerId="ADAL" clId="{37D7BEB9-5E69-4604-BA25-00729EC983B2}" dt="2022-04-13T13:20:56.293" v="1085"/>
          <ac:spMkLst>
            <pc:docMk/>
            <pc:sldMk cId="2672642385" sldId="2134804748"/>
            <ac:spMk id="12" creationId="{950446B5-006F-419C-BEF1-2256A268CA7F}"/>
          </ac:spMkLst>
        </pc:spChg>
        <pc:spChg chg="add mod">
          <ac:chgData name="CHAPELOTTE Carole (Storengy)" userId="e9249e6f-dbfa-487a-9480-ade5982348f9" providerId="ADAL" clId="{37D7BEB9-5E69-4604-BA25-00729EC983B2}" dt="2022-04-13T13:24:25.065" v="1155" actId="114"/>
          <ac:spMkLst>
            <pc:docMk/>
            <pc:sldMk cId="2672642385" sldId="2134804748"/>
            <ac:spMk id="13" creationId="{634CAB61-5C8E-408A-A95C-C4E0DD0F3D59}"/>
          </ac:spMkLst>
        </pc:spChg>
        <pc:spChg chg="add del mod">
          <ac:chgData name="CHAPELOTTE Carole (Storengy)" userId="e9249e6f-dbfa-487a-9480-ade5982348f9" providerId="ADAL" clId="{37D7BEB9-5E69-4604-BA25-00729EC983B2}" dt="2022-04-13T13:21:15.323" v="1090"/>
          <ac:spMkLst>
            <pc:docMk/>
            <pc:sldMk cId="2672642385" sldId="2134804748"/>
            <ac:spMk id="14" creationId="{F401703D-481F-439A-B532-5D1C15D04430}"/>
          </ac:spMkLst>
        </pc:spChg>
        <pc:spChg chg="add del mod">
          <ac:chgData name="CHAPELOTTE Carole (Storengy)" userId="e9249e6f-dbfa-487a-9480-ade5982348f9" providerId="ADAL" clId="{37D7BEB9-5E69-4604-BA25-00729EC983B2}" dt="2022-04-13T13:21:15.323" v="1090"/>
          <ac:spMkLst>
            <pc:docMk/>
            <pc:sldMk cId="2672642385" sldId="2134804748"/>
            <ac:spMk id="15" creationId="{53E7F747-3072-441C-A33C-BD76164C0808}"/>
          </ac:spMkLst>
        </pc:spChg>
        <pc:spChg chg="add del mod">
          <ac:chgData name="CHAPELOTTE Carole (Storengy)" userId="e9249e6f-dbfa-487a-9480-ade5982348f9" providerId="ADAL" clId="{37D7BEB9-5E69-4604-BA25-00729EC983B2}" dt="2022-04-13T13:21:15.323" v="1090"/>
          <ac:spMkLst>
            <pc:docMk/>
            <pc:sldMk cId="2672642385" sldId="2134804748"/>
            <ac:spMk id="16" creationId="{E7AEEBA6-FEA6-4CCB-BFAB-49DE55689762}"/>
          </ac:spMkLst>
        </pc:spChg>
        <pc:spChg chg="add del mod">
          <ac:chgData name="CHAPELOTTE Carole (Storengy)" userId="e9249e6f-dbfa-487a-9480-ade5982348f9" providerId="ADAL" clId="{37D7BEB9-5E69-4604-BA25-00729EC983B2}" dt="2022-04-13T13:21:35.666" v="1097"/>
          <ac:spMkLst>
            <pc:docMk/>
            <pc:sldMk cId="2672642385" sldId="2134804748"/>
            <ac:spMk id="17" creationId="{4808E460-7ECD-46CB-A8F1-FEC5BEE828BD}"/>
          </ac:spMkLst>
        </pc:spChg>
        <pc:spChg chg="add del mod">
          <ac:chgData name="CHAPELOTTE Carole (Storengy)" userId="e9249e6f-dbfa-487a-9480-ade5982348f9" providerId="ADAL" clId="{37D7BEB9-5E69-4604-BA25-00729EC983B2}" dt="2022-04-13T13:21:35.666" v="1097"/>
          <ac:spMkLst>
            <pc:docMk/>
            <pc:sldMk cId="2672642385" sldId="2134804748"/>
            <ac:spMk id="18" creationId="{F1D175E6-53EE-4031-8A49-8A5839789595}"/>
          </ac:spMkLst>
        </pc:spChg>
        <pc:spChg chg="add del mod">
          <ac:chgData name="CHAPELOTTE Carole (Storengy)" userId="e9249e6f-dbfa-487a-9480-ade5982348f9" providerId="ADAL" clId="{37D7BEB9-5E69-4604-BA25-00729EC983B2}" dt="2022-04-13T13:21:35.666" v="1097"/>
          <ac:spMkLst>
            <pc:docMk/>
            <pc:sldMk cId="2672642385" sldId="2134804748"/>
            <ac:spMk id="19" creationId="{9C38C872-F529-4E2B-B01C-EE9D01320B9D}"/>
          </ac:spMkLst>
        </pc:spChg>
        <pc:spChg chg="add del mod">
          <ac:chgData name="CHAPELOTTE Carole (Storengy)" userId="e9249e6f-dbfa-487a-9480-ade5982348f9" providerId="ADAL" clId="{37D7BEB9-5E69-4604-BA25-00729EC983B2}" dt="2022-04-13T13:21:48.037" v="1102"/>
          <ac:spMkLst>
            <pc:docMk/>
            <pc:sldMk cId="2672642385" sldId="2134804748"/>
            <ac:spMk id="20" creationId="{BD0FF66D-8D1E-49F0-8673-E12024339C5A}"/>
          </ac:spMkLst>
        </pc:spChg>
        <pc:spChg chg="add del mod">
          <ac:chgData name="CHAPELOTTE Carole (Storengy)" userId="e9249e6f-dbfa-487a-9480-ade5982348f9" providerId="ADAL" clId="{37D7BEB9-5E69-4604-BA25-00729EC983B2}" dt="2022-04-13T13:21:48.037" v="1102"/>
          <ac:spMkLst>
            <pc:docMk/>
            <pc:sldMk cId="2672642385" sldId="2134804748"/>
            <ac:spMk id="21" creationId="{36E976B3-43DD-422B-A3E4-884B495A549B}"/>
          </ac:spMkLst>
        </pc:spChg>
        <pc:spChg chg="add del mod">
          <ac:chgData name="CHAPELOTTE Carole (Storengy)" userId="e9249e6f-dbfa-487a-9480-ade5982348f9" providerId="ADAL" clId="{37D7BEB9-5E69-4604-BA25-00729EC983B2}" dt="2022-04-13T13:21:48.037" v="1102"/>
          <ac:spMkLst>
            <pc:docMk/>
            <pc:sldMk cId="2672642385" sldId="2134804748"/>
            <ac:spMk id="22" creationId="{0C11542A-AE76-4BEE-8912-66129604642E}"/>
          </ac:spMkLst>
        </pc:spChg>
        <pc:spChg chg="add del mod">
          <ac:chgData name="CHAPELOTTE Carole (Storengy)" userId="e9249e6f-dbfa-487a-9480-ade5982348f9" providerId="ADAL" clId="{37D7BEB9-5E69-4604-BA25-00729EC983B2}" dt="2022-04-13T13:24:14.932" v="1150"/>
          <ac:spMkLst>
            <pc:docMk/>
            <pc:sldMk cId="2672642385" sldId="2134804748"/>
            <ac:spMk id="23" creationId="{BCB5CA09-E917-48B0-B6D9-5A4A14643216}"/>
          </ac:spMkLst>
        </pc:spChg>
        <pc:spChg chg="add del mod">
          <ac:chgData name="CHAPELOTTE Carole (Storengy)" userId="e9249e6f-dbfa-487a-9480-ade5982348f9" providerId="ADAL" clId="{37D7BEB9-5E69-4604-BA25-00729EC983B2}" dt="2022-04-13T13:24:14.932" v="1150"/>
          <ac:spMkLst>
            <pc:docMk/>
            <pc:sldMk cId="2672642385" sldId="2134804748"/>
            <ac:spMk id="24" creationId="{4FA15D3D-970E-49C8-B797-3587095D7D72}"/>
          </ac:spMkLst>
        </pc:spChg>
        <pc:spChg chg="add del mod">
          <ac:chgData name="CHAPELOTTE Carole (Storengy)" userId="e9249e6f-dbfa-487a-9480-ade5982348f9" providerId="ADAL" clId="{37D7BEB9-5E69-4604-BA25-00729EC983B2}" dt="2022-04-13T13:24:14.932" v="1150"/>
          <ac:spMkLst>
            <pc:docMk/>
            <pc:sldMk cId="2672642385" sldId="2134804748"/>
            <ac:spMk id="25" creationId="{62BBFC71-AF4E-4AD7-8781-9FEC576D503D}"/>
          </ac:spMkLst>
        </pc:spChg>
      </pc:sldChg>
      <pc:sldChg chg="addSp delSp modSp new mod">
        <pc:chgData name="CHAPELOTTE Carole (Storengy)" userId="e9249e6f-dbfa-487a-9480-ade5982348f9" providerId="ADAL" clId="{37D7BEB9-5E69-4604-BA25-00729EC983B2}" dt="2022-04-18T16:20:02.386" v="1468" actId="15"/>
        <pc:sldMkLst>
          <pc:docMk/>
          <pc:sldMk cId="75393433" sldId="2134804749"/>
        </pc:sldMkLst>
        <pc:spChg chg="mod">
          <ac:chgData name="CHAPELOTTE Carole (Storengy)" userId="e9249e6f-dbfa-487a-9480-ade5982348f9" providerId="ADAL" clId="{37D7BEB9-5E69-4604-BA25-00729EC983B2}" dt="2022-04-13T13:24:34.665" v="1156" actId="404"/>
          <ac:spMkLst>
            <pc:docMk/>
            <pc:sldMk cId="75393433" sldId="2134804749"/>
            <ac:spMk id="2" creationId="{F01AE431-7074-4CEC-AEA5-A1F7E69C98D7}"/>
          </ac:spMkLst>
        </pc:spChg>
        <pc:spChg chg="mod">
          <ac:chgData name="CHAPELOTTE Carole (Storengy)" userId="e9249e6f-dbfa-487a-9480-ade5982348f9" providerId="ADAL" clId="{37D7BEB9-5E69-4604-BA25-00729EC983B2}" dt="2022-04-13T13:23:42.319" v="1130"/>
          <ac:spMkLst>
            <pc:docMk/>
            <pc:sldMk cId="75393433" sldId="2134804749"/>
            <ac:spMk id="3" creationId="{CE2B1C62-6081-4BE3-A7E3-B67E44E710AB}"/>
          </ac:spMkLst>
        </pc:spChg>
        <pc:spChg chg="del">
          <ac:chgData name="CHAPELOTTE Carole (Storengy)" userId="e9249e6f-dbfa-487a-9480-ade5982348f9" providerId="ADAL" clId="{37D7BEB9-5E69-4604-BA25-00729EC983B2}" dt="2022-04-13T13:23:42.319" v="1130"/>
          <ac:spMkLst>
            <pc:docMk/>
            <pc:sldMk cId="75393433" sldId="2134804749"/>
            <ac:spMk id="4" creationId="{04C88193-FFC8-43EF-9416-F7798EA12167}"/>
          </ac:spMkLst>
        </pc:spChg>
        <pc:spChg chg="add del mod">
          <ac:chgData name="CHAPELOTTE Carole (Storengy)" userId="e9249e6f-dbfa-487a-9480-ade5982348f9" providerId="ADAL" clId="{37D7BEB9-5E69-4604-BA25-00729EC983B2}" dt="2022-04-13T13:23:42.319" v="1130"/>
          <ac:spMkLst>
            <pc:docMk/>
            <pc:sldMk cId="75393433" sldId="2134804749"/>
            <ac:spMk id="5" creationId="{D5C027CF-5C64-4486-BE7A-2911F5C2A7B6}"/>
          </ac:spMkLst>
        </pc:spChg>
        <pc:spChg chg="add del mod">
          <ac:chgData name="CHAPELOTTE Carole (Storengy)" userId="e9249e6f-dbfa-487a-9480-ade5982348f9" providerId="ADAL" clId="{37D7BEB9-5E69-4604-BA25-00729EC983B2}" dt="2022-04-13T13:23:42.319" v="1130"/>
          <ac:spMkLst>
            <pc:docMk/>
            <pc:sldMk cId="75393433" sldId="2134804749"/>
            <ac:spMk id="6" creationId="{8B39FBCB-E32E-4334-A38E-F87E9C516ECF}"/>
          </ac:spMkLst>
        </pc:spChg>
        <pc:spChg chg="add mod">
          <ac:chgData name="CHAPELOTTE Carole (Storengy)" userId="e9249e6f-dbfa-487a-9480-ade5982348f9" providerId="ADAL" clId="{37D7BEB9-5E69-4604-BA25-00729EC983B2}" dt="2022-04-18T16:20:02.386" v="1468" actId="15"/>
          <ac:spMkLst>
            <pc:docMk/>
            <pc:sldMk cId="75393433" sldId="2134804749"/>
            <ac:spMk id="7" creationId="{2BC67C38-3DC4-44C0-BBA5-FEA9F3AB7C1C}"/>
          </ac:spMkLst>
        </pc:spChg>
      </pc:sldChg>
      <pc:sldChg chg="addSp delSp modSp new del mod">
        <pc:chgData name="CHAPELOTTE Carole (Storengy)" userId="e9249e6f-dbfa-487a-9480-ade5982348f9" providerId="ADAL" clId="{37D7BEB9-5E69-4604-BA25-00729EC983B2}" dt="2022-04-13T15:46:52.514" v="1365" actId="47"/>
        <pc:sldMkLst>
          <pc:docMk/>
          <pc:sldMk cId="3405854693" sldId="2134804750"/>
        </pc:sldMkLst>
        <pc:spChg chg="mod">
          <ac:chgData name="CHAPELOTTE Carole (Storengy)" userId="e9249e6f-dbfa-487a-9480-ade5982348f9" providerId="ADAL" clId="{37D7BEB9-5E69-4604-BA25-00729EC983B2}" dt="2022-04-13T15:46:22.691" v="1307" actId="21"/>
          <ac:spMkLst>
            <pc:docMk/>
            <pc:sldMk cId="3405854693" sldId="2134804750"/>
            <ac:spMk id="2" creationId="{565D0F98-80FA-41E5-A0E3-9333AB83D00F}"/>
          </ac:spMkLst>
        </pc:spChg>
        <pc:spChg chg="mod">
          <ac:chgData name="CHAPELOTTE Carole (Storengy)" userId="e9249e6f-dbfa-487a-9480-ade5982348f9" providerId="ADAL" clId="{37D7BEB9-5E69-4604-BA25-00729EC983B2}" dt="2022-04-13T13:29:19.452" v="1229"/>
          <ac:spMkLst>
            <pc:docMk/>
            <pc:sldMk cId="3405854693" sldId="2134804750"/>
            <ac:spMk id="3" creationId="{89438103-275A-4715-B295-696679B3E733}"/>
          </ac:spMkLst>
        </pc:spChg>
        <pc:spChg chg="del">
          <ac:chgData name="CHAPELOTTE Carole (Storengy)" userId="e9249e6f-dbfa-487a-9480-ade5982348f9" providerId="ADAL" clId="{37D7BEB9-5E69-4604-BA25-00729EC983B2}" dt="2022-04-13T13:28:57.496" v="1226"/>
          <ac:spMkLst>
            <pc:docMk/>
            <pc:sldMk cId="3405854693" sldId="2134804750"/>
            <ac:spMk id="4" creationId="{455CE5EA-009F-4824-8A1B-ACC21B2FB68D}"/>
          </ac:spMkLst>
        </pc:spChg>
        <pc:spChg chg="add del mod">
          <ac:chgData name="CHAPELOTTE Carole (Storengy)" userId="e9249e6f-dbfa-487a-9480-ade5982348f9" providerId="ADAL" clId="{37D7BEB9-5E69-4604-BA25-00729EC983B2}" dt="2022-04-13T13:28:57.496" v="1226"/>
          <ac:spMkLst>
            <pc:docMk/>
            <pc:sldMk cId="3405854693" sldId="2134804750"/>
            <ac:spMk id="5" creationId="{D93F3B93-9D1E-4E1E-AC28-7643117FBD42}"/>
          </ac:spMkLst>
        </pc:spChg>
        <pc:spChg chg="add del mod">
          <ac:chgData name="CHAPELOTTE Carole (Storengy)" userId="e9249e6f-dbfa-487a-9480-ade5982348f9" providerId="ADAL" clId="{37D7BEB9-5E69-4604-BA25-00729EC983B2}" dt="2022-04-13T13:28:57.496" v="1226"/>
          <ac:spMkLst>
            <pc:docMk/>
            <pc:sldMk cId="3405854693" sldId="2134804750"/>
            <ac:spMk id="6" creationId="{F2B11C50-A3D8-408B-8545-641E487B9016}"/>
          </ac:spMkLst>
        </pc:spChg>
        <pc:spChg chg="add mod">
          <ac:chgData name="CHAPELOTTE Carole (Storengy)" userId="e9249e6f-dbfa-487a-9480-ade5982348f9" providerId="ADAL" clId="{37D7BEB9-5E69-4604-BA25-00729EC983B2}" dt="2022-04-13T15:45:57.745" v="1306" actId="27636"/>
          <ac:spMkLst>
            <pc:docMk/>
            <pc:sldMk cId="3405854693" sldId="2134804750"/>
            <ac:spMk id="7" creationId="{4C88E59C-3B40-488B-ACE5-62B519277618}"/>
          </ac:spMkLst>
        </pc:spChg>
        <pc:spChg chg="add del mod">
          <ac:chgData name="CHAPELOTTE Carole (Storengy)" userId="e9249e6f-dbfa-487a-9480-ade5982348f9" providerId="ADAL" clId="{37D7BEB9-5E69-4604-BA25-00729EC983B2}" dt="2022-04-13T13:29:19.452" v="1229"/>
          <ac:spMkLst>
            <pc:docMk/>
            <pc:sldMk cId="3405854693" sldId="2134804750"/>
            <ac:spMk id="8" creationId="{4322C7F1-E934-4DF3-856C-498D53AB64BA}"/>
          </ac:spMkLst>
        </pc:spChg>
        <pc:spChg chg="add del mod">
          <ac:chgData name="CHAPELOTTE Carole (Storengy)" userId="e9249e6f-dbfa-487a-9480-ade5982348f9" providerId="ADAL" clId="{37D7BEB9-5E69-4604-BA25-00729EC983B2}" dt="2022-04-13T13:29:19.452" v="1229"/>
          <ac:spMkLst>
            <pc:docMk/>
            <pc:sldMk cId="3405854693" sldId="2134804750"/>
            <ac:spMk id="9" creationId="{ABD0131D-B2ED-4063-81C1-B039FF44D944}"/>
          </ac:spMkLst>
        </pc:spChg>
        <pc:spChg chg="add del mod">
          <ac:chgData name="CHAPELOTTE Carole (Storengy)" userId="e9249e6f-dbfa-487a-9480-ade5982348f9" providerId="ADAL" clId="{37D7BEB9-5E69-4604-BA25-00729EC983B2}" dt="2022-04-13T13:29:19.452" v="1229"/>
          <ac:spMkLst>
            <pc:docMk/>
            <pc:sldMk cId="3405854693" sldId="2134804750"/>
            <ac:spMk id="10" creationId="{477EF433-5BCC-41EA-9A08-521C5D3D98D1}"/>
          </ac:spMkLst>
        </pc:spChg>
      </pc:sldChg>
      <pc:sldMasterChg chg="addSp delSp modSp mod modSldLayout">
        <pc:chgData name="CHAPELOTTE Carole (Storengy)" userId="e9249e6f-dbfa-487a-9480-ade5982348f9" providerId="ADAL" clId="{37D7BEB9-5E69-4604-BA25-00729EC983B2}" dt="2022-04-13T13:21:56.067" v="1104" actId="404"/>
        <pc:sldMasterMkLst>
          <pc:docMk/>
          <pc:sldMasterMk cId="167277001" sldId="2147483688"/>
        </pc:sldMasterMkLst>
        <pc:spChg chg="del">
          <ac:chgData name="CHAPELOTTE Carole (Storengy)" userId="e9249e6f-dbfa-487a-9480-ade5982348f9" providerId="ADAL" clId="{37D7BEB9-5E69-4604-BA25-00729EC983B2}" dt="2022-04-13T12:52:00.090" v="1" actId="478"/>
          <ac:spMkLst>
            <pc:docMk/>
            <pc:sldMasterMk cId="167277001" sldId="2147483688"/>
            <ac:spMk id="2" creationId="{BAD55B2F-03CC-420C-9B9A-C1E3E451FA13}"/>
          </ac:spMkLst>
        </pc:spChg>
        <pc:spChg chg="add mod">
          <ac:chgData name="CHAPELOTTE Carole (Storengy)" userId="e9249e6f-dbfa-487a-9480-ade5982348f9" providerId="ADAL" clId="{37D7BEB9-5E69-4604-BA25-00729EC983B2}" dt="2022-04-13T12:52:34.278" v="6" actId="208"/>
          <ac:spMkLst>
            <pc:docMk/>
            <pc:sldMasterMk cId="167277001" sldId="2147483688"/>
            <ac:spMk id="3" creationId="{11DF1FA2-D5D1-4B92-8335-021C8D6E67E0}"/>
          </ac:spMkLst>
        </pc:spChg>
        <pc:spChg chg="mod">
          <ac:chgData name="CHAPELOTTE Carole (Storengy)" userId="e9249e6f-dbfa-487a-9480-ade5982348f9" providerId="ADAL" clId="{37D7BEB9-5E69-4604-BA25-00729EC983B2}" dt="2022-04-13T12:52:45.658" v="7" actId="207"/>
          <ac:spMkLst>
            <pc:docMk/>
            <pc:sldMasterMk cId="167277001" sldId="2147483688"/>
            <ac:spMk id="7" creationId="{93F7A408-1AA8-4DC3-A3F7-B3583A31363C}"/>
          </ac:spMkLst>
        </pc:spChg>
        <pc:spChg chg="mod">
          <ac:chgData name="CHAPELOTTE Carole (Storengy)" userId="e9249e6f-dbfa-487a-9480-ade5982348f9" providerId="ADAL" clId="{37D7BEB9-5E69-4604-BA25-00729EC983B2}" dt="2022-04-13T12:52:49.798" v="8" actId="207"/>
          <ac:spMkLst>
            <pc:docMk/>
            <pc:sldMasterMk cId="167277001" sldId="2147483688"/>
            <ac:spMk id="13" creationId="{00000000-0000-0000-0000-000000000000}"/>
          </ac:spMkLst>
        </pc:spChg>
        <pc:spChg chg="mod">
          <ac:chgData name="CHAPELOTTE Carole (Storengy)" userId="e9249e6f-dbfa-487a-9480-ade5982348f9" providerId="ADAL" clId="{37D7BEB9-5E69-4604-BA25-00729EC983B2}" dt="2022-04-13T12:52:54.196" v="9" actId="207"/>
          <ac:spMkLst>
            <pc:docMk/>
            <pc:sldMasterMk cId="167277001" sldId="2147483688"/>
            <ac:spMk id="26" creationId="{00000000-0000-0000-0000-000000000000}"/>
          </ac:spMkLst>
        </pc:spChg>
        <pc:sldLayoutChg chg="modSp">
          <pc:chgData name="CHAPELOTTE Carole (Storengy)" userId="e9249e6f-dbfa-487a-9480-ade5982348f9" providerId="ADAL" clId="{37D7BEB9-5E69-4604-BA25-00729EC983B2}" dt="2022-04-13T12:53:16.920" v="15" actId="207"/>
          <pc:sldLayoutMkLst>
            <pc:docMk/>
            <pc:sldMasterMk cId="167277001" sldId="2147483688"/>
            <pc:sldLayoutMk cId="1514594966" sldId="2147483690"/>
          </pc:sldLayoutMkLst>
          <pc:spChg chg="mod">
            <ac:chgData name="CHAPELOTTE Carole (Storengy)" userId="e9249e6f-dbfa-487a-9480-ade5982348f9" providerId="ADAL" clId="{37D7BEB9-5E69-4604-BA25-00729EC983B2}" dt="2022-04-13T12:53:16.920" v="15" actId="207"/>
            <ac:spMkLst>
              <pc:docMk/>
              <pc:sldMasterMk cId="167277001" sldId="2147483688"/>
              <pc:sldLayoutMk cId="1514594966" sldId="2147483690"/>
              <ac:spMk id="6" creationId="{00000000-0000-0000-0000-000000000000}"/>
            </ac:spMkLst>
          </pc:spChg>
          <pc:spChg chg="mod">
            <ac:chgData name="CHAPELOTTE Carole (Storengy)" userId="e9249e6f-dbfa-487a-9480-ade5982348f9" providerId="ADAL" clId="{37D7BEB9-5E69-4604-BA25-00729EC983B2}" dt="2022-04-13T12:53:13.894" v="14" actId="403"/>
            <ac:spMkLst>
              <pc:docMk/>
              <pc:sldMasterMk cId="167277001" sldId="2147483688"/>
              <pc:sldLayoutMk cId="1514594966" sldId="2147483690"/>
              <ac:spMk id="7" creationId="{00000000-0000-0000-0000-000000000000}"/>
            </ac:spMkLst>
          </pc:spChg>
        </pc:sldLayoutChg>
        <pc:sldLayoutChg chg="modSp">
          <pc:chgData name="CHAPELOTTE Carole (Storengy)" userId="e9249e6f-dbfa-487a-9480-ade5982348f9" providerId="ADAL" clId="{37D7BEB9-5E69-4604-BA25-00729EC983B2}" dt="2022-04-13T13:21:56.067" v="1104" actId="404"/>
          <pc:sldLayoutMkLst>
            <pc:docMk/>
            <pc:sldMasterMk cId="167277001" sldId="2147483688"/>
            <pc:sldLayoutMk cId="2888435618" sldId="2147483692"/>
          </pc:sldLayoutMkLst>
          <pc:spChg chg="mod">
            <ac:chgData name="CHAPELOTTE Carole (Storengy)" userId="e9249e6f-dbfa-487a-9480-ade5982348f9" providerId="ADAL" clId="{37D7BEB9-5E69-4604-BA25-00729EC983B2}" dt="2022-04-13T13:21:56.067" v="1104" actId="404"/>
            <ac:spMkLst>
              <pc:docMk/>
              <pc:sldMasterMk cId="167277001" sldId="2147483688"/>
              <pc:sldLayoutMk cId="2888435618" sldId="2147483692"/>
              <ac:spMk id="2" creationId="{00000000-0000-0000-0000-000000000000}"/>
            </ac:spMkLst>
          </pc:spChg>
        </pc:sldLayoutChg>
      </pc:sldMasterChg>
    </pc:docChg>
  </pc:docChgLst>
  <pc:docChgLst>
    <pc:chgData name="LE-HENAFF Carole (Storengy)" userId="e9249e6f-dbfa-487a-9480-ade5982348f9" providerId="ADAL" clId="{E20E7A89-FE87-48B6-BC38-B902F1923A6C}"/>
    <pc:docChg chg="custSel addSld delSld modSld">
      <pc:chgData name="LE-HENAFF Carole (Storengy)" userId="e9249e6f-dbfa-487a-9480-ade5982348f9" providerId="ADAL" clId="{E20E7A89-FE87-48B6-BC38-B902F1923A6C}" dt="2022-01-12T17:33:50.466" v="998" actId="20577"/>
      <pc:docMkLst>
        <pc:docMk/>
      </pc:docMkLst>
      <pc:sldChg chg="addSp delSp modSp mod">
        <pc:chgData name="LE-HENAFF Carole (Storengy)" userId="e9249e6f-dbfa-487a-9480-ade5982348f9" providerId="ADAL" clId="{E20E7A89-FE87-48B6-BC38-B902F1923A6C}" dt="2022-01-12T17:24:36.131" v="827" actId="20577"/>
        <pc:sldMkLst>
          <pc:docMk/>
          <pc:sldMk cId="1784431363" sldId="2134804718"/>
        </pc:sldMkLst>
        <pc:spChg chg="mod">
          <ac:chgData name="LE-HENAFF Carole (Storengy)" userId="e9249e6f-dbfa-487a-9480-ade5982348f9" providerId="ADAL" clId="{E20E7A89-FE87-48B6-BC38-B902F1923A6C}" dt="2022-01-12T17:07:37.349" v="177" actId="14100"/>
          <ac:spMkLst>
            <pc:docMk/>
            <pc:sldMk cId="1784431363" sldId="2134804718"/>
            <ac:spMk id="15" creationId="{30CAB8EB-4080-4AD8-85EF-A26B5559CB0E}"/>
          </ac:spMkLst>
        </pc:spChg>
        <pc:spChg chg="mod">
          <ac:chgData name="LE-HENAFF Carole (Storengy)" userId="e9249e6f-dbfa-487a-9480-ade5982348f9" providerId="ADAL" clId="{E20E7A89-FE87-48B6-BC38-B902F1923A6C}" dt="2022-01-12T17:12:52.235" v="399" actId="14100"/>
          <ac:spMkLst>
            <pc:docMk/>
            <pc:sldMk cId="1784431363" sldId="2134804718"/>
            <ac:spMk id="16" creationId="{66E5E820-5817-4784-8726-E6A6C4B0689F}"/>
          </ac:spMkLst>
        </pc:spChg>
        <pc:spChg chg="del">
          <ac:chgData name="LE-HENAFF Carole (Storengy)" userId="e9249e6f-dbfa-487a-9480-ade5982348f9" providerId="ADAL" clId="{E20E7A89-FE87-48B6-BC38-B902F1923A6C}" dt="2022-01-12T17:07:58.157" v="183" actId="478"/>
          <ac:spMkLst>
            <pc:docMk/>
            <pc:sldMk cId="1784431363" sldId="2134804718"/>
            <ac:spMk id="17" creationId="{7FBE4AB5-4C5B-43C4-9DCE-4F44C4C58DDE}"/>
          </ac:spMkLst>
        </pc:spChg>
        <pc:spChg chg="del">
          <ac:chgData name="LE-HENAFF Carole (Storengy)" userId="e9249e6f-dbfa-487a-9480-ade5982348f9" providerId="ADAL" clId="{E20E7A89-FE87-48B6-BC38-B902F1923A6C}" dt="2022-01-12T17:08:03.340" v="185" actId="478"/>
          <ac:spMkLst>
            <pc:docMk/>
            <pc:sldMk cId="1784431363" sldId="2134804718"/>
            <ac:spMk id="18" creationId="{F7E3E70E-DC88-4FE4-BAC8-CF35DDC91B3A}"/>
          </ac:spMkLst>
        </pc:spChg>
        <pc:spChg chg="mod">
          <ac:chgData name="LE-HENAFF Carole (Storengy)" userId="e9249e6f-dbfa-487a-9480-ade5982348f9" providerId="ADAL" clId="{E20E7A89-FE87-48B6-BC38-B902F1923A6C}" dt="2022-01-12T17:07:49.142" v="179" actId="14100"/>
          <ac:spMkLst>
            <pc:docMk/>
            <pc:sldMk cId="1784431363" sldId="2134804718"/>
            <ac:spMk id="19" creationId="{C6F9FA4D-0532-4FAB-AFCD-52CD2F6A3ACD}"/>
          </ac:spMkLst>
        </pc:spChg>
        <pc:spChg chg="mod">
          <ac:chgData name="LE-HENAFF Carole (Storengy)" userId="e9249e6f-dbfa-487a-9480-ade5982348f9" providerId="ADAL" clId="{E20E7A89-FE87-48B6-BC38-B902F1923A6C}" dt="2022-01-12T17:07:54.121" v="181" actId="14100"/>
          <ac:spMkLst>
            <pc:docMk/>
            <pc:sldMk cId="1784431363" sldId="2134804718"/>
            <ac:spMk id="20" creationId="{CF665E50-9EE0-4FEE-9193-36200FDCEE79}"/>
          </ac:spMkLst>
        </pc:spChg>
        <pc:spChg chg="mod">
          <ac:chgData name="LE-HENAFF Carole (Storengy)" userId="e9249e6f-dbfa-487a-9480-ade5982348f9" providerId="ADAL" clId="{E20E7A89-FE87-48B6-BC38-B902F1923A6C}" dt="2022-01-12T17:14:24" v="433" actId="1076"/>
          <ac:spMkLst>
            <pc:docMk/>
            <pc:sldMk cId="1784431363" sldId="2134804718"/>
            <ac:spMk id="21" creationId="{2E46EBB5-EBF1-4856-9D09-0D13B3992C65}"/>
          </ac:spMkLst>
        </pc:spChg>
        <pc:spChg chg="mod">
          <ac:chgData name="LE-HENAFF Carole (Storengy)" userId="e9249e6f-dbfa-487a-9480-ade5982348f9" providerId="ADAL" clId="{E20E7A89-FE87-48B6-BC38-B902F1923A6C}" dt="2022-01-12T17:13:43.249" v="421" actId="114"/>
          <ac:spMkLst>
            <pc:docMk/>
            <pc:sldMk cId="1784431363" sldId="2134804718"/>
            <ac:spMk id="22" creationId="{F61D6F79-BF33-4238-AA56-4DA10F9F9E2D}"/>
          </ac:spMkLst>
        </pc:spChg>
        <pc:spChg chg="mod">
          <ac:chgData name="LE-HENAFF Carole (Storengy)" userId="e9249e6f-dbfa-487a-9480-ade5982348f9" providerId="ADAL" clId="{E20E7A89-FE87-48B6-BC38-B902F1923A6C}" dt="2022-01-12T17:22:07.288" v="740" actId="1076"/>
          <ac:spMkLst>
            <pc:docMk/>
            <pc:sldMk cId="1784431363" sldId="2134804718"/>
            <ac:spMk id="23" creationId="{BFDA0F9B-F75F-49C8-A361-78F0F97575EB}"/>
          </ac:spMkLst>
        </pc:spChg>
        <pc:spChg chg="mod">
          <ac:chgData name="LE-HENAFF Carole (Storengy)" userId="e9249e6f-dbfa-487a-9480-ade5982348f9" providerId="ADAL" clId="{E20E7A89-FE87-48B6-BC38-B902F1923A6C}" dt="2022-01-12T17:14:24" v="433" actId="1076"/>
          <ac:spMkLst>
            <pc:docMk/>
            <pc:sldMk cId="1784431363" sldId="2134804718"/>
            <ac:spMk id="24" creationId="{34D0FA1A-B2FF-4C94-9592-47DA16DC9EDD}"/>
          </ac:spMkLst>
        </pc:spChg>
        <pc:spChg chg="mod">
          <ac:chgData name="LE-HENAFF Carole (Storengy)" userId="e9249e6f-dbfa-487a-9480-ade5982348f9" providerId="ADAL" clId="{E20E7A89-FE87-48B6-BC38-B902F1923A6C}" dt="2022-01-12T17:22:07.288" v="740" actId="1076"/>
          <ac:spMkLst>
            <pc:docMk/>
            <pc:sldMk cId="1784431363" sldId="2134804718"/>
            <ac:spMk id="25" creationId="{07E147C6-F204-4C6F-B04C-F2034C82C4E4}"/>
          </ac:spMkLst>
        </pc:spChg>
        <pc:spChg chg="mod">
          <ac:chgData name="LE-HENAFF Carole (Storengy)" userId="e9249e6f-dbfa-487a-9480-ade5982348f9" providerId="ADAL" clId="{E20E7A89-FE87-48B6-BC38-B902F1923A6C}" dt="2022-01-12T17:14:24" v="433" actId="1076"/>
          <ac:spMkLst>
            <pc:docMk/>
            <pc:sldMk cId="1784431363" sldId="2134804718"/>
            <ac:spMk id="29" creationId="{618CB33B-02FD-473E-B2D9-C7D2EB3A0FA3}"/>
          </ac:spMkLst>
        </pc:spChg>
        <pc:spChg chg="mod">
          <ac:chgData name="LE-HENAFF Carole (Storengy)" userId="e9249e6f-dbfa-487a-9480-ade5982348f9" providerId="ADAL" clId="{E20E7A89-FE87-48B6-BC38-B902F1923A6C}" dt="2022-01-12T17:22:07.288" v="740" actId="1076"/>
          <ac:spMkLst>
            <pc:docMk/>
            <pc:sldMk cId="1784431363" sldId="2134804718"/>
            <ac:spMk id="30" creationId="{4BAA92A7-D26D-4556-A442-1348CEC0597B}"/>
          </ac:spMkLst>
        </pc:spChg>
        <pc:spChg chg="mod">
          <ac:chgData name="LE-HENAFF Carole (Storengy)" userId="e9249e6f-dbfa-487a-9480-ade5982348f9" providerId="ADAL" clId="{E20E7A89-FE87-48B6-BC38-B902F1923A6C}" dt="2022-01-12T17:22:07.288" v="740" actId="1076"/>
          <ac:spMkLst>
            <pc:docMk/>
            <pc:sldMk cId="1784431363" sldId="2134804718"/>
            <ac:spMk id="31" creationId="{C8B80D40-D46F-4F73-9F85-2BE7D38CFA1F}"/>
          </ac:spMkLst>
        </pc:spChg>
        <pc:spChg chg="mod">
          <ac:chgData name="LE-HENAFF Carole (Storengy)" userId="e9249e6f-dbfa-487a-9480-ade5982348f9" providerId="ADAL" clId="{E20E7A89-FE87-48B6-BC38-B902F1923A6C}" dt="2022-01-12T17:12:49.449" v="398" actId="14100"/>
          <ac:spMkLst>
            <pc:docMk/>
            <pc:sldMk cId="1784431363" sldId="2134804718"/>
            <ac:spMk id="32" creationId="{F29A1F9C-7FAA-4F5C-A679-B0A7C0556EEC}"/>
          </ac:spMkLst>
        </pc:spChg>
        <pc:spChg chg="mod">
          <ac:chgData name="LE-HENAFF Carole (Storengy)" userId="e9249e6f-dbfa-487a-9480-ade5982348f9" providerId="ADAL" clId="{E20E7A89-FE87-48B6-BC38-B902F1923A6C}" dt="2022-01-12T17:13:07.636" v="402" actId="14100"/>
          <ac:spMkLst>
            <pc:docMk/>
            <pc:sldMk cId="1784431363" sldId="2134804718"/>
            <ac:spMk id="33" creationId="{204C4C5E-F608-4490-9E28-D1E63E10286F}"/>
          </ac:spMkLst>
        </pc:spChg>
        <pc:spChg chg="mod">
          <ac:chgData name="LE-HENAFF Carole (Storengy)" userId="e9249e6f-dbfa-487a-9480-ade5982348f9" providerId="ADAL" clId="{E20E7A89-FE87-48B6-BC38-B902F1923A6C}" dt="2022-01-12T17:22:50.438" v="750" actId="14100"/>
          <ac:spMkLst>
            <pc:docMk/>
            <pc:sldMk cId="1784431363" sldId="2134804718"/>
            <ac:spMk id="34" creationId="{4D162C98-5342-4294-B364-1562BC116969}"/>
          </ac:spMkLst>
        </pc:spChg>
        <pc:spChg chg="add del mod">
          <ac:chgData name="LE-HENAFF Carole (Storengy)" userId="e9249e6f-dbfa-487a-9480-ade5982348f9" providerId="ADAL" clId="{E20E7A89-FE87-48B6-BC38-B902F1923A6C}" dt="2022-01-12T17:09:30.821" v="203" actId="478"/>
          <ac:spMkLst>
            <pc:docMk/>
            <pc:sldMk cId="1784431363" sldId="2134804718"/>
            <ac:spMk id="35" creationId="{7189C28D-23DB-4313-8039-B1014D53CF2E}"/>
          </ac:spMkLst>
        </pc:spChg>
        <pc:spChg chg="add mod">
          <ac:chgData name="LE-HENAFF Carole (Storengy)" userId="e9249e6f-dbfa-487a-9480-ade5982348f9" providerId="ADAL" clId="{E20E7A89-FE87-48B6-BC38-B902F1923A6C}" dt="2022-01-12T17:13:58.066" v="426" actId="14100"/>
          <ac:spMkLst>
            <pc:docMk/>
            <pc:sldMk cId="1784431363" sldId="2134804718"/>
            <ac:spMk id="36" creationId="{62BF8FF6-F8A2-4B2C-8FEC-4DAEF7851F52}"/>
          </ac:spMkLst>
        </pc:spChg>
        <pc:spChg chg="add mod">
          <ac:chgData name="LE-HENAFF Carole (Storengy)" userId="e9249e6f-dbfa-487a-9480-ade5982348f9" providerId="ADAL" clId="{E20E7A89-FE87-48B6-BC38-B902F1923A6C}" dt="2022-01-12T17:14:18.778" v="432" actId="1076"/>
          <ac:spMkLst>
            <pc:docMk/>
            <pc:sldMk cId="1784431363" sldId="2134804718"/>
            <ac:spMk id="37" creationId="{261E3319-2EAF-47CE-8E76-CB89BDFF807B}"/>
          </ac:spMkLst>
        </pc:spChg>
        <pc:spChg chg="add mod">
          <ac:chgData name="LE-HENAFF Carole (Storengy)" userId="e9249e6f-dbfa-487a-9480-ade5982348f9" providerId="ADAL" clId="{E20E7A89-FE87-48B6-BC38-B902F1923A6C}" dt="2022-01-12T17:15:57.326" v="455" actId="2711"/>
          <ac:spMkLst>
            <pc:docMk/>
            <pc:sldMk cId="1784431363" sldId="2134804718"/>
            <ac:spMk id="38" creationId="{0D67A1BB-AF73-4FBC-8DB8-578D9EAA9ECF}"/>
          </ac:spMkLst>
        </pc:spChg>
        <pc:spChg chg="add mod">
          <ac:chgData name="LE-HENAFF Carole (Storengy)" userId="e9249e6f-dbfa-487a-9480-ade5982348f9" providerId="ADAL" clId="{E20E7A89-FE87-48B6-BC38-B902F1923A6C}" dt="2022-01-12T17:22:38.207" v="747" actId="1076"/>
          <ac:spMkLst>
            <pc:docMk/>
            <pc:sldMk cId="1784431363" sldId="2134804718"/>
            <ac:spMk id="39" creationId="{B4B6A967-121D-4736-9A36-BE1070C716E2}"/>
          </ac:spMkLst>
        </pc:spChg>
        <pc:spChg chg="add mod">
          <ac:chgData name="LE-HENAFF Carole (Storengy)" userId="e9249e6f-dbfa-487a-9480-ade5982348f9" providerId="ADAL" clId="{E20E7A89-FE87-48B6-BC38-B902F1923A6C}" dt="2022-01-12T17:23:10.946" v="753" actId="404"/>
          <ac:spMkLst>
            <pc:docMk/>
            <pc:sldMk cId="1784431363" sldId="2134804718"/>
            <ac:spMk id="40" creationId="{01462C1C-C592-4110-BD7E-A1C62A936BE0}"/>
          </ac:spMkLst>
        </pc:spChg>
        <pc:spChg chg="add mod">
          <ac:chgData name="LE-HENAFF Carole (Storengy)" userId="e9249e6f-dbfa-487a-9480-ade5982348f9" providerId="ADAL" clId="{E20E7A89-FE87-48B6-BC38-B902F1923A6C}" dt="2022-01-12T17:24:36.131" v="827" actId="20577"/>
          <ac:spMkLst>
            <pc:docMk/>
            <pc:sldMk cId="1784431363" sldId="2134804718"/>
            <ac:spMk id="41" creationId="{F44C3354-CBDF-4238-BDEC-61C71CAC5732}"/>
          </ac:spMkLst>
        </pc:spChg>
        <pc:spChg chg="add mod">
          <ac:chgData name="LE-HENAFF Carole (Storengy)" userId="e9249e6f-dbfa-487a-9480-ade5982348f9" providerId="ADAL" clId="{E20E7A89-FE87-48B6-BC38-B902F1923A6C}" dt="2022-01-12T17:24:17.751" v="800" actId="20577"/>
          <ac:spMkLst>
            <pc:docMk/>
            <pc:sldMk cId="1784431363" sldId="2134804718"/>
            <ac:spMk id="42" creationId="{F5754202-4B5B-4D26-97F2-2B8EA17CD4D1}"/>
          </ac:spMkLst>
        </pc:spChg>
        <pc:spChg chg="add mod">
          <ac:chgData name="LE-HENAFF Carole (Storengy)" userId="e9249e6f-dbfa-487a-9480-ade5982348f9" providerId="ADAL" clId="{E20E7A89-FE87-48B6-BC38-B902F1923A6C}" dt="2022-01-12T17:23:27.264" v="760" actId="1076"/>
          <ac:spMkLst>
            <pc:docMk/>
            <pc:sldMk cId="1784431363" sldId="2134804718"/>
            <ac:spMk id="43" creationId="{30E4A5CF-1028-434A-8946-C53C7A9EB9F4}"/>
          </ac:spMkLst>
        </pc:spChg>
      </pc:sldChg>
      <pc:sldChg chg="addSp modSp new mod">
        <pc:chgData name="LE-HENAFF Carole (Storengy)" userId="e9249e6f-dbfa-487a-9480-ade5982348f9" providerId="ADAL" clId="{E20E7A89-FE87-48B6-BC38-B902F1923A6C}" dt="2022-01-12T17:33:50.466" v="998" actId="20577"/>
        <pc:sldMkLst>
          <pc:docMk/>
          <pc:sldMk cId="1370894927" sldId="2134804746"/>
        </pc:sldMkLst>
        <pc:spChg chg="mod">
          <ac:chgData name="LE-HENAFF Carole (Storengy)" userId="e9249e6f-dbfa-487a-9480-ade5982348f9" providerId="ADAL" clId="{E20E7A89-FE87-48B6-BC38-B902F1923A6C}" dt="2022-01-12T17:25:08.627" v="832" actId="6549"/>
          <ac:spMkLst>
            <pc:docMk/>
            <pc:sldMk cId="1370894927" sldId="2134804746"/>
            <ac:spMk id="2" creationId="{D567C4E5-B8C7-407D-B70B-3E6821B883B7}"/>
          </ac:spMkLst>
        </pc:spChg>
        <pc:spChg chg="mod">
          <ac:chgData name="LE-HENAFF Carole (Storengy)" userId="e9249e6f-dbfa-487a-9480-ade5982348f9" providerId="ADAL" clId="{E20E7A89-FE87-48B6-BC38-B902F1923A6C}" dt="2022-01-12T17:33:50.466" v="998" actId="20577"/>
          <ac:spMkLst>
            <pc:docMk/>
            <pc:sldMk cId="1370894927" sldId="2134804746"/>
            <ac:spMk id="4" creationId="{441DC30B-CBB9-4349-A5CD-7D70AAAEDCE6}"/>
          </ac:spMkLst>
        </pc:spChg>
        <pc:spChg chg="add mod">
          <ac:chgData name="LE-HENAFF Carole (Storengy)" userId="e9249e6f-dbfa-487a-9480-ade5982348f9" providerId="ADAL" clId="{E20E7A89-FE87-48B6-BC38-B902F1923A6C}" dt="2022-01-12T17:31:17.094" v="927" actId="339"/>
          <ac:spMkLst>
            <pc:docMk/>
            <pc:sldMk cId="1370894927" sldId="2134804746"/>
            <ac:spMk id="6" creationId="{5FD3146E-0769-480B-A2A6-A81EE828F69A}"/>
          </ac:spMkLst>
        </pc:spChg>
        <pc:spChg chg="add mod">
          <ac:chgData name="LE-HENAFF Carole (Storengy)" userId="e9249e6f-dbfa-487a-9480-ade5982348f9" providerId="ADAL" clId="{E20E7A89-FE87-48B6-BC38-B902F1923A6C}" dt="2022-01-12T17:30:54.782" v="924" actId="339"/>
          <ac:spMkLst>
            <pc:docMk/>
            <pc:sldMk cId="1370894927" sldId="2134804746"/>
            <ac:spMk id="7" creationId="{7F5DDD62-797F-4BF0-8677-64EA032EDE35}"/>
          </ac:spMkLst>
        </pc:spChg>
        <pc:spChg chg="add mod">
          <ac:chgData name="LE-HENAFF Carole (Storengy)" userId="e9249e6f-dbfa-487a-9480-ade5982348f9" providerId="ADAL" clId="{E20E7A89-FE87-48B6-BC38-B902F1923A6C}" dt="2022-01-12T17:31:31.818" v="931" actId="339"/>
          <ac:spMkLst>
            <pc:docMk/>
            <pc:sldMk cId="1370894927" sldId="2134804746"/>
            <ac:spMk id="8" creationId="{82674906-B4B1-4888-91C8-315DBA067896}"/>
          </ac:spMkLst>
        </pc:spChg>
        <pc:spChg chg="add mod">
          <ac:chgData name="LE-HENAFF Carole (Storengy)" userId="e9249e6f-dbfa-487a-9480-ade5982348f9" providerId="ADAL" clId="{E20E7A89-FE87-48B6-BC38-B902F1923A6C}" dt="2022-01-12T17:30:22.676" v="922" actId="339"/>
          <ac:spMkLst>
            <pc:docMk/>
            <pc:sldMk cId="1370894927" sldId="2134804746"/>
            <ac:spMk id="9" creationId="{82C11778-B2BE-4A49-8BB1-E7726D99F7DA}"/>
          </ac:spMkLst>
        </pc:spChg>
        <pc:picChg chg="add mod">
          <ac:chgData name="LE-HENAFF Carole (Storengy)" userId="e9249e6f-dbfa-487a-9480-ade5982348f9" providerId="ADAL" clId="{E20E7A89-FE87-48B6-BC38-B902F1923A6C}" dt="2022-01-12T17:33:07.589" v="952" actId="1076"/>
          <ac:picMkLst>
            <pc:docMk/>
            <pc:sldMk cId="1370894927" sldId="2134804746"/>
            <ac:picMk id="5" creationId="{B5416F4F-EC88-499A-9F79-8B5A3122DDBD}"/>
          </ac:picMkLst>
        </pc:picChg>
      </pc:sldChg>
      <pc:sldChg chg="addSp delSp modSp new del mod setBg">
        <pc:chgData name="LE-HENAFF Carole (Storengy)" userId="e9249e6f-dbfa-487a-9480-ade5982348f9" providerId="ADAL" clId="{E20E7A89-FE87-48B6-BC38-B902F1923A6C}" dt="2022-01-12T17:24:54.099" v="829" actId="47"/>
        <pc:sldMkLst>
          <pc:docMk/>
          <pc:sldMk cId="2490409694" sldId="2134804746"/>
        </pc:sldMkLst>
        <pc:spChg chg="mod">
          <ac:chgData name="LE-HENAFF Carole (Storengy)" userId="e9249e6f-dbfa-487a-9480-ade5982348f9" providerId="ADAL" clId="{E20E7A89-FE87-48B6-BC38-B902F1923A6C}" dt="2022-01-12T17:24:52.577" v="828"/>
          <ac:spMkLst>
            <pc:docMk/>
            <pc:sldMk cId="2490409694" sldId="2134804746"/>
            <ac:spMk id="2" creationId="{C606BC6D-6149-441A-815F-78957251F2BF}"/>
          </ac:spMkLst>
        </pc:spChg>
        <pc:spChg chg="mod">
          <ac:chgData name="LE-HENAFF Carole (Storengy)" userId="e9249e6f-dbfa-487a-9480-ade5982348f9" providerId="ADAL" clId="{E20E7A89-FE87-48B6-BC38-B902F1923A6C}" dt="2022-01-12T17:24:52.577" v="828"/>
          <ac:spMkLst>
            <pc:docMk/>
            <pc:sldMk cId="2490409694" sldId="2134804746"/>
            <ac:spMk id="3" creationId="{A34362A2-C20C-4A09-B1B8-8B732D8A3C57}"/>
          </ac:spMkLst>
        </pc:spChg>
        <pc:spChg chg="mod">
          <ac:chgData name="LE-HENAFF Carole (Storengy)" userId="e9249e6f-dbfa-487a-9480-ade5982348f9" providerId="ADAL" clId="{E20E7A89-FE87-48B6-BC38-B902F1923A6C}" dt="2022-01-12T17:24:52.577" v="828"/>
          <ac:spMkLst>
            <pc:docMk/>
            <pc:sldMk cId="2490409694" sldId="2134804746"/>
            <ac:spMk id="4" creationId="{54E85A89-5E1A-4EC1-8117-3103EE4D120A}"/>
          </ac:spMkLst>
        </pc:spChg>
        <pc:spChg chg="add mod">
          <ac:chgData name="LE-HENAFF Carole (Storengy)" userId="e9249e6f-dbfa-487a-9480-ade5982348f9" providerId="ADAL" clId="{E20E7A89-FE87-48B6-BC38-B902F1923A6C}" dt="2022-01-12T17:05:33.393" v="114" actId="20577"/>
          <ac:spMkLst>
            <pc:docMk/>
            <pc:sldMk cId="2490409694" sldId="2134804746"/>
            <ac:spMk id="5" creationId="{6EF80827-670E-4B02-9EFB-9F3CB8F8458B}"/>
          </ac:spMkLst>
        </pc:spChg>
        <pc:spChg chg="add del">
          <ac:chgData name="LE-HENAFF Carole (Storengy)" userId="e9249e6f-dbfa-487a-9480-ade5982348f9" providerId="ADAL" clId="{E20E7A89-FE87-48B6-BC38-B902F1923A6C}" dt="2022-01-12T17:05:31.914" v="113" actId="478"/>
          <ac:spMkLst>
            <pc:docMk/>
            <pc:sldMk cId="2490409694" sldId="2134804746"/>
            <ac:spMk id="6" creationId="{CA296988-90EE-4DF4-A0D7-11029694D110}"/>
          </ac:spMkLst>
        </pc:spChg>
        <pc:spChg chg="add mod">
          <ac:chgData name="LE-HENAFF Carole (Storengy)" userId="e9249e6f-dbfa-487a-9480-ade5982348f9" providerId="ADAL" clId="{E20E7A89-FE87-48B6-BC38-B902F1923A6C}" dt="2022-01-12T17:05:49.303" v="140" actId="20577"/>
          <ac:spMkLst>
            <pc:docMk/>
            <pc:sldMk cId="2490409694" sldId="2134804746"/>
            <ac:spMk id="7" creationId="{AC8F6C53-EDEF-41EB-BDB0-8E240BB2D279}"/>
          </ac:spMkLst>
        </pc:spChg>
        <pc:spChg chg="add del mod">
          <ac:chgData name="LE-HENAFF Carole (Storengy)" userId="e9249e6f-dbfa-487a-9480-ade5982348f9" providerId="ADAL" clId="{E20E7A89-FE87-48B6-BC38-B902F1923A6C}" dt="2022-01-12T17:07:31.369" v="176" actId="21"/>
          <ac:spMkLst>
            <pc:docMk/>
            <pc:sldMk cId="2490409694" sldId="2134804746"/>
            <ac:spMk id="8" creationId="{8D06A0EC-71D7-4BA3-9290-F7F451365E47}"/>
          </ac:spMkLst>
        </pc:spChg>
        <pc:spChg chg="add mod">
          <ac:chgData name="LE-HENAFF Carole (Storengy)" userId="e9249e6f-dbfa-487a-9480-ade5982348f9" providerId="ADAL" clId="{E20E7A89-FE87-48B6-BC38-B902F1923A6C}" dt="2022-01-12T17:07:01.916" v="168" actId="404"/>
          <ac:spMkLst>
            <pc:docMk/>
            <pc:sldMk cId="2490409694" sldId="2134804746"/>
            <ac:spMk id="9" creationId="{9E92AF83-14E1-4C4A-A751-FEA95ED421F4}"/>
          </ac:spMkLst>
        </pc:spChg>
        <pc:spChg chg="add del mod">
          <ac:chgData name="LE-HENAFF Carole (Storengy)" userId="e9249e6f-dbfa-487a-9480-ade5982348f9" providerId="ADAL" clId="{E20E7A89-FE87-48B6-BC38-B902F1923A6C}" dt="2022-01-12T17:06:05.826" v="148" actId="478"/>
          <ac:spMkLst>
            <pc:docMk/>
            <pc:sldMk cId="2490409694" sldId="2134804746"/>
            <ac:spMk id="10" creationId="{8EAA8DAF-905A-415A-A95E-C4B03B5D0E47}"/>
          </ac:spMkLst>
        </pc:spChg>
        <pc:spChg chg="add mod">
          <ac:chgData name="LE-HENAFF Carole (Storengy)" userId="e9249e6f-dbfa-487a-9480-ade5982348f9" providerId="ADAL" clId="{E20E7A89-FE87-48B6-BC38-B902F1923A6C}" dt="2022-01-12T17:07:21.609" v="175" actId="403"/>
          <ac:spMkLst>
            <pc:docMk/>
            <pc:sldMk cId="2490409694" sldId="2134804746"/>
            <ac:spMk id="11" creationId="{83A7551E-6BD3-4971-AC28-3A97CA83629D}"/>
          </ac:spMkLst>
        </pc:spChg>
      </pc:sldChg>
    </pc:docChg>
  </pc:docChgLst>
  <pc:docChgLst>
    <pc:chgData name="CHAPELOTTE Carole (Storengy)" userId="e9249e6f-dbfa-487a-9480-ade5982348f9" providerId="ADAL" clId="{DF302D4B-0C15-4199-B05B-2FFA5308287F}"/>
    <pc:docChg chg="undo custSel addSld delSld modSld delMainMaster modMainMaster">
      <pc:chgData name="CHAPELOTTE Carole (Storengy)" userId="e9249e6f-dbfa-487a-9480-ade5982348f9" providerId="ADAL" clId="{DF302D4B-0C15-4199-B05B-2FFA5308287F}" dt="2022-10-03T14:04:17.590" v="427" actId="20577"/>
      <pc:docMkLst>
        <pc:docMk/>
      </pc:docMkLst>
      <pc:sldChg chg="addSp delSp modSp add del mod modClrScheme chgLayout">
        <pc:chgData name="CHAPELOTTE Carole (Storengy)" userId="e9249e6f-dbfa-487a-9480-ade5982348f9" providerId="ADAL" clId="{DF302D4B-0C15-4199-B05B-2FFA5308287F}" dt="2022-10-03T14:00:13.319" v="333"/>
        <pc:sldMkLst>
          <pc:docMk/>
          <pc:sldMk cId="264055648" sldId="273"/>
        </pc:sldMkLst>
        <pc:spChg chg="del mod ord">
          <ac:chgData name="CHAPELOTTE Carole (Storengy)" userId="e9249e6f-dbfa-487a-9480-ade5982348f9" providerId="ADAL" clId="{DF302D4B-0C15-4199-B05B-2FFA5308287F}" dt="2022-10-03T13:59:56.693" v="326" actId="478"/>
          <ac:spMkLst>
            <pc:docMk/>
            <pc:sldMk cId="264055648" sldId="273"/>
            <ac:spMk id="2" creationId="{82683EDC-963E-41CE-AB08-CD5F44CFB20B}"/>
          </ac:spMkLst>
        </pc:spChg>
        <pc:spChg chg="mod ord">
          <ac:chgData name="CHAPELOTTE Carole (Storengy)" userId="e9249e6f-dbfa-487a-9480-ade5982348f9" providerId="ADAL" clId="{DF302D4B-0C15-4199-B05B-2FFA5308287F}" dt="2022-10-03T14:00:13.319" v="333"/>
          <ac:spMkLst>
            <pc:docMk/>
            <pc:sldMk cId="264055648" sldId="273"/>
            <ac:spMk id="3" creationId="{11462BDE-B365-4D23-8D19-E4F069EEF551}"/>
          </ac:spMkLst>
        </pc:spChg>
        <pc:spChg chg="del mod">
          <ac:chgData name="CHAPELOTTE Carole (Storengy)" userId="e9249e6f-dbfa-487a-9480-ade5982348f9" providerId="ADAL" clId="{DF302D4B-0C15-4199-B05B-2FFA5308287F}" dt="2022-10-03T14:00:08.436" v="331" actId="478"/>
          <ac:spMkLst>
            <pc:docMk/>
            <pc:sldMk cId="264055648" sldId="273"/>
            <ac:spMk id="4" creationId="{D05D4CD4-6120-4841-9907-E1B9D0AAFA4C}"/>
          </ac:spMkLst>
        </pc:spChg>
        <pc:spChg chg="del mod">
          <ac:chgData name="CHAPELOTTE Carole (Storengy)" userId="e9249e6f-dbfa-487a-9480-ade5982348f9" providerId="ADAL" clId="{DF302D4B-0C15-4199-B05B-2FFA5308287F}" dt="2022-10-03T14:00:07.603" v="330" actId="478"/>
          <ac:spMkLst>
            <pc:docMk/>
            <pc:sldMk cId="264055648" sldId="273"/>
            <ac:spMk id="5" creationId="{EDC6462D-181C-4985-AF87-50C635931FD8}"/>
          </ac:spMkLst>
        </pc:spChg>
        <pc:spChg chg="add mod ord">
          <ac:chgData name="CHAPELOTTE Carole (Storengy)" userId="e9249e6f-dbfa-487a-9480-ade5982348f9" providerId="ADAL" clId="{DF302D4B-0C15-4199-B05B-2FFA5308287F}" dt="2022-10-03T14:00:13.319" v="333"/>
          <ac:spMkLst>
            <pc:docMk/>
            <pc:sldMk cId="264055648" sldId="273"/>
            <ac:spMk id="7" creationId="{B9B228B8-2B8B-362B-E4C5-E5126367F3BA}"/>
          </ac:spMkLst>
        </pc:spChg>
        <pc:spChg chg="add del mod ord">
          <ac:chgData name="CHAPELOTTE Carole (Storengy)" userId="e9249e6f-dbfa-487a-9480-ade5982348f9" providerId="ADAL" clId="{DF302D4B-0C15-4199-B05B-2FFA5308287F}" dt="2022-10-03T14:00:13.319" v="333"/>
          <ac:spMkLst>
            <pc:docMk/>
            <pc:sldMk cId="264055648" sldId="273"/>
            <ac:spMk id="8" creationId="{9257FCF5-48C5-3E21-DB9D-3142F032E45F}"/>
          </ac:spMkLst>
        </pc:spChg>
        <pc:spChg chg="add del mod">
          <ac:chgData name="CHAPELOTTE Carole (Storengy)" userId="e9249e6f-dbfa-487a-9480-ade5982348f9" providerId="ADAL" clId="{DF302D4B-0C15-4199-B05B-2FFA5308287F}" dt="2022-10-03T14:00:13.319" v="333"/>
          <ac:spMkLst>
            <pc:docMk/>
            <pc:sldMk cId="264055648" sldId="273"/>
            <ac:spMk id="9" creationId="{012C5F05-164D-53F9-545E-24BE5F5128DF}"/>
          </ac:spMkLst>
        </pc:spChg>
        <pc:spChg chg="add del mod">
          <ac:chgData name="CHAPELOTTE Carole (Storengy)" userId="e9249e6f-dbfa-487a-9480-ade5982348f9" providerId="ADAL" clId="{DF302D4B-0C15-4199-B05B-2FFA5308287F}" dt="2022-10-03T14:00:13.319" v="333"/>
          <ac:spMkLst>
            <pc:docMk/>
            <pc:sldMk cId="264055648" sldId="273"/>
            <ac:spMk id="10" creationId="{AAC02567-684E-5B6E-EC81-B0EF28AB3B8D}"/>
          </ac:spMkLst>
        </pc:spChg>
        <pc:spChg chg="add mod">
          <ac:chgData name="CHAPELOTTE Carole (Storengy)" userId="e9249e6f-dbfa-487a-9480-ade5982348f9" providerId="ADAL" clId="{DF302D4B-0C15-4199-B05B-2FFA5308287F}" dt="2022-10-03T14:00:13.319" v="333"/>
          <ac:spMkLst>
            <pc:docMk/>
            <pc:sldMk cId="264055648" sldId="273"/>
            <ac:spMk id="11" creationId="{9B51C133-EAEC-28D4-1F90-F53F9A6EE12B}"/>
          </ac:spMkLst>
        </pc:spChg>
        <pc:spChg chg="del">
          <ac:chgData name="CHAPELOTTE Carole (Storengy)" userId="e9249e6f-dbfa-487a-9480-ade5982348f9" providerId="ADAL" clId="{DF302D4B-0C15-4199-B05B-2FFA5308287F}" dt="2022-09-30T09:52:28.803" v="74" actId="478"/>
          <ac:spMkLst>
            <pc:docMk/>
            <pc:sldMk cId="264055648" sldId="273"/>
            <ac:spMk id="34" creationId="{CA0DBBE4-1C21-4920-AD74-79B3EFA6D5D7}"/>
          </ac:spMkLst>
        </pc:spChg>
        <pc:spChg chg="del">
          <ac:chgData name="CHAPELOTTE Carole (Storengy)" userId="e9249e6f-dbfa-487a-9480-ade5982348f9" providerId="ADAL" clId="{DF302D4B-0C15-4199-B05B-2FFA5308287F}" dt="2022-09-30T09:52:29.906" v="75" actId="478"/>
          <ac:spMkLst>
            <pc:docMk/>
            <pc:sldMk cId="264055648" sldId="273"/>
            <ac:spMk id="35" creationId="{5EF5EAA9-C901-4001-89D2-E1EE90643106}"/>
          </ac:spMkLst>
        </pc:spChg>
        <pc:cxnChg chg="del">
          <ac:chgData name="CHAPELOTTE Carole (Storengy)" userId="e9249e6f-dbfa-487a-9480-ade5982348f9" providerId="ADAL" clId="{DF302D4B-0C15-4199-B05B-2FFA5308287F}" dt="2022-10-03T14:00:10.964" v="332" actId="478"/>
          <ac:cxnSpMkLst>
            <pc:docMk/>
            <pc:sldMk cId="264055648" sldId="273"/>
            <ac:cxnSpMk id="6" creationId="{EB6663B6-E194-44BE-93C2-DD7AD7FA2039}"/>
          </ac:cxnSpMkLst>
        </pc:cxnChg>
      </pc:sldChg>
      <pc:sldChg chg="addSp delSp modSp mod modClrScheme chgLayout">
        <pc:chgData name="CHAPELOTTE Carole (Storengy)" userId="e9249e6f-dbfa-487a-9480-ade5982348f9" providerId="ADAL" clId="{DF302D4B-0C15-4199-B05B-2FFA5308287F}" dt="2022-10-03T13:59:26.089" v="321"/>
        <pc:sldMkLst>
          <pc:docMk/>
          <pc:sldMk cId="886345508" sldId="10747"/>
        </pc:sldMkLst>
        <pc:spChg chg="mod ord">
          <ac:chgData name="CHAPELOTTE Carole (Storengy)" userId="e9249e6f-dbfa-487a-9480-ade5982348f9" providerId="ADAL" clId="{DF302D4B-0C15-4199-B05B-2FFA5308287F}" dt="2022-10-03T13:58:05.825" v="261" actId="700"/>
          <ac:spMkLst>
            <pc:docMk/>
            <pc:sldMk cId="886345508" sldId="10747"/>
            <ac:spMk id="2" creationId="{D164F308-C6E0-49E6-B854-47FAC148F663}"/>
          </ac:spMkLst>
        </pc:spChg>
        <pc:spChg chg="mod ord">
          <ac:chgData name="CHAPELOTTE Carole (Storengy)" userId="e9249e6f-dbfa-487a-9480-ade5982348f9" providerId="ADAL" clId="{DF302D4B-0C15-4199-B05B-2FFA5308287F}" dt="2022-10-03T13:58:53.172" v="299" actId="20577"/>
          <ac:spMkLst>
            <pc:docMk/>
            <pc:sldMk cId="886345508" sldId="10747"/>
            <ac:spMk id="3" creationId="{FAFA07B6-5EA8-4CED-948B-070F32CC220B}"/>
          </ac:spMkLst>
        </pc:spChg>
        <pc:spChg chg="mod ord">
          <ac:chgData name="CHAPELOTTE Carole (Storengy)" userId="e9249e6f-dbfa-487a-9480-ade5982348f9" providerId="ADAL" clId="{DF302D4B-0C15-4199-B05B-2FFA5308287F}" dt="2022-10-03T13:59:21.305" v="319" actId="21"/>
          <ac:spMkLst>
            <pc:docMk/>
            <pc:sldMk cId="886345508" sldId="10747"/>
            <ac:spMk id="4" creationId="{C9F4310C-4F5E-4885-A1F2-4940ECCC2BAE}"/>
          </ac:spMkLst>
        </pc:spChg>
        <pc:spChg chg="add del mod">
          <ac:chgData name="CHAPELOTTE Carole (Storengy)" userId="e9249e6f-dbfa-487a-9480-ade5982348f9" providerId="ADAL" clId="{DF302D4B-0C15-4199-B05B-2FFA5308287F}" dt="2022-09-30T09:51:15.851" v="11"/>
          <ac:spMkLst>
            <pc:docMk/>
            <pc:sldMk cId="886345508" sldId="10747"/>
            <ac:spMk id="6" creationId="{2CD48016-60FC-FE95-ADF0-111ACB7405D0}"/>
          </ac:spMkLst>
        </pc:spChg>
        <pc:spChg chg="add mod">
          <ac:chgData name="CHAPELOTTE Carole (Storengy)" userId="e9249e6f-dbfa-487a-9480-ade5982348f9" providerId="ADAL" clId="{DF302D4B-0C15-4199-B05B-2FFA5308287F}" dt="2022-10-03T13:59:26.089" v="321"/>
          <ac:spMkLst>
            <pc:docMk/>
            <pc:sldMk cId="886345508" sldId="10747"/>
            <ac:spMk id="7" creationId="{5FA3E6F0-DAB1-F0C3-2040-726295AA42AE}"/>
          </ac:spMkLst>
        </pc:spChg>
        <pc:spChg chg="add del mod">
          <ac:chgData name="CHAPELOTTE Carole (Storengy)" userId="e9249e6f-dbfa-487a-9480-ade5982348f9" providerId="ADAL" clId="{DF302D4B-0C15-4199-B05B-2FFA5308287F}" dt="2022-09-30T09:51:15.851" v="11"/>
          <ac:spMkLst>
            <pc:docMk/>
            <pc:sldMk cId="886345508" sldId="10747"/>
            <ac:spMk id="7" creationId="{F9CC3768-94B6-DE9B-452F-63C9417ECBCC}"/>
          </ac:spMkLst>
        </pc:spChg>
        <pc:spChg chg="add del mod">
          <ac:chgData name="CHAPELOTTE Carole (Storengy)" userId="e9249e6f-dbfa-487a-9480-ade5982348f9" providerId="ADAL" clId="{DF302D4B-0C15-4199-B05B-2FFA5308287F}" dt="2022-09-30T09:51:15.851" v="11"/>
          <ac:spMkLst>
            <pc:docMk/>
            <pc:sldMk cId="886345508" sldId="10747"/>
            <ac:spMk id="8" creationId="{82BEA0A8-0AF3-3EAA-EA8D-02D0E4478650}"/>
          </ac:spMkLst>
        </pc:spChg>
      </pc:sldChg>
      <pc:sldChg chg="del">
        <pc:chgData name="CHAPELOTTE Carole (Storengy)" userId="e9249e6f-dbfa-487a-9480-ade5982348f9" providerId="ADAL" clId="{DF302D4B-0C15-4199-B05B-2FFA5308287F}" dt="2022-09-30T09:52:50.562" v="82" actId="47"/>
        <pc:sldMkLst>
          <pc:docMk/>
          <pc:sldMk cId="2333484040" sldId="2134804720"/>
        </pc:sldMkLst>
      </pc:sldChg>
      <pc:sldChg chg="del">
        <pc:chgData name="CHAPELOTTE Carole (Storengy)" userId="e9249e6f-dbfa-487a-9480-ade5982348f9" providerId="ADAL" clId="{DF302D4B-0C15-4199-B05B-2FFA5308287F}" dt="2022-09-30T09:52:54.152" v="86" actId="47"/>
        <pc:sldMkLst>
          <pc:docMk/>
          <pc:sldMk cId="1341271432" sldId="2134804726"/>
        </pc:sldMkLst>
      </pc:sldChg>
      <pc:sldChg chg="addSp delSp modSp mod modClrScheme chgLayout">
        <pc:chgData name="CHAPELOTTE Carole (Storengy)" userId="e9249e6f-dbfa-487a-9480-ade5982348f9" providerId="ADAL" clId="{DF302D4B-0C15-4199-B05B-2FFA5308287F}" dt="2022-10-03T14:02:02.498" v="374" actId="27636"/>
        <pc:sldMkLst>
          <pc:docMk/>
          <pc:sldMk cId="2885690665" sldId="2134804733"/>
        </pc:sldMkLst>
        <pc:spChg chg="mod ord">
          <ac:chgData name="CHAPELOTTE Carole (Storengy)" userId="e9249e6f-dbfa-487a-9480-ade5982348f9" providerId="ADAL" clId="{DF302D4B-0C15-4199-B05B-2FFA5308287F}" dt="2022-10-03T14:02:02.498" v="374" actId="27636"/>
          <ac:spMkLst>
            <pc:docMk/>
            <pc:sldMk cId="2885690665" sldId="2134804733"/>
            <ac:spMk id="2" creationId="{933D5B02-1DF5-4163-A84F-18409BB708D4}"/>
          </ac:spMkLst>
        </pc:spChg>
        <pc:spChg chg="mod ord">
          <ac:chgData name="CHAPELOTTE Carole (Storengy)" userId="e9249e6f-dbfa-487a-9480-ade5982348f9" providerId="ADAL" clId="{DF302D4B-0C15-4199-B05B-2FFA5308287F}" dt="2022-10-03T14:02:02.391" v="372"/>
          <ac:spMkLst>
            <pc:docMk/>
            <pc:sldMk cId="2885690665" sldId="2134804733"/>
            <ac:spMk id="3" creationId="{9D3A5213-2AA8-4C35-A859-92FB4AD865FA}"/>
          </ac:spMkLst>
        </pc:spChg>
        <pc:spChg chg="mod ord">
          <ac:chgData name="CHAPELOTTE Carole (Storengy)" userId="e9249e6f-dbfa-487a-9480-ade5982348f9" providerId="ADAL" clId="{DF302D4B-0C15-4199-B05B-2FFA5308287F}" dt="2022-10-03T14:02:02.498" v="373" actId="27636"/>
          <ac:spMkLst>
            <pc:docMk/>
            <pc:sldMk cId="2885690665" sldId="2134804733"/>
            <ac:spMk id="4" creationId="{2B61D474-47C7-4FCC-80FA-0190F9156FBF}"/>
          </ac:spMkLst>
        </pc:spChg>
        <pc:spChg chg="add del mod">
          <ac:chgData name="CHAPELOTTE Carole (Storengy)" userId="e9249e6f-dbfa-487a-9480-ade5982348f9" providerId="ADAL" clId="{DF302D4B-0C15-4199-B05B-2FFA5308287F}" dt="2022-10-03T14:02:02.391" v="372"/>
          <ac:spMkLst>
            <pc:docMk/>
            <pc:sldMk cId="2885690665" sldId="2134804733"/>
            <ac:spMk id="5" creationId="{00709B86-6BB6-88DD-2994-D2EA34D57DE2}"/>
          </ac:spMkLst>
        </pc:spChg>
        <pc:spChg chg="add del mod">
          <ac:chgData name="CHAPELOTTE Carole (Storengy)" userId="e9249e6f-dbfa-487a-9480-ade5982348f9" providerId="ADAL" clId="{DF302D4B-0C15-4199-B05B-2FFA5308287F}" dt="2022-09-30T09:53:06.790" v="88"/>
          <ac:spMkLst>
            <pc:docMk/>
            <pc:sldMk cId="2885690665" sldId="2134804733"/>
            <ac:spMk id="5" creationId="{6879E96F-1314-D0BD-9B65-B2AD37A38FDD}"/>
          </ac:spMkLst>
        </pc:spChg>
        <pc:spChg chg="add del mod">
          <ac:chgData name="CHAPELOTTE Carole (Storengy)" userId="e9249e6f-dbfa-487a-9480-ade5982348f9" providerId="ADAL" clId="{DF302D4B-0C15-4199-B05B-2FFA5308287F}" dt="2022-10-03T14:02:02.391" v="372"/>
          <ac:spMkLst>
            <pc:docMk/>
            <pc:sldMk cId="2885690665" sldId="2134804733"/>
            <ac:spMk id="6" creationId="{275AEFD4-5D5D-372E-7702-46C11305C57B}"/>
          </ac:spMkLst>
        </pc:spChg>
        <pc:spChg chg="add del mod">
          <ac:chgData name="CHAPELOTTE Carole (Storengy)" userId="e9249e6f-dbfa-487a-9480-ade5982348f9" providerId="ADAL" clId="{DF302D4B-0C15-4199-B05B-2FFA5308287F}" dt="2022-09-30T09:53:06.790" v="88"/>
          <ac:spMkLst>
            <pc:docMk/>
            <pc:sldMk cId="2885690665" sldId="2134804733"/>
            <ac:spMk id="6" creationId="{E960159B-2E2C-614C-F0E6-C051222FFD3E}"/>
          </ac:spMkLst>
        </pc:spChg>
        <pc:spChg chg="add del mod">
          <ac:chgData name="CHAPELOTTE Carole (Storengy)" userId="e9249e6f-dbfa-487a-9480-ade5982348f9" providerId="ADAL" clId="{DF302D4B-0C15-4199-B05B-2FFA5308287F}" dt="2022-09-30T09:53:06.790" v="88"/>
          <ac:spMkLst>
            <pc:docMk/>
            <pc:sldMk cId="2885690665" sldId="2134804733"/>
            <ac:spMk id="7" creationId="{5DD5EFCD-2846-63B7-C7D6-1C4092DF3DD3}"/>
          </ac:spMkLst>
        </pc:spChg>
        <pc:spChg chg="add del mod">
          <ac:chgData name="CHAPELOTTE Carole (Storengy)" userId="e9249e6f-dbfa-487a-9480-ade5982348f9" providerId="ADAL" clId="{DF302D4B-0C15-4199-B05B-2FFA5308287F}" dt="2022-10-03T14:02:02.391" v="372"/>
          <ac:spMkLst>
            <pc:docMk/>
            <pc:sldMk cId="2885690665" sldId="2134804733"/>
            <ac:spMk id="7" creationId="{757BD937-4489-0C9C-2D63-9342BDED248E}"/>
          </ac:spMkLst>
        </pc:spChg>
      </pc:sldChg>
      <pc:sldChg chg="delSp modSp mod modClrScheme chgLayout">
        <pc:chgData name="CHAPELOTTE Carole (Storengy)" userId="e9249e6f-dbfa-487a-9480-ade5982348f9" providerId="ADAL" clId="{DF302D4B-0C15-4199-B05B-2FFA5308287F}" dt="2022-10-03T14:04:17.590" v="427" actId="20577"/>
        <pc:sldMkLst>
          <pc:docMk/>
          <pc:sldMk cId="82821715" sldId="2134804736"/>
        </pc:sldMkLst>
        <pc:spChg chg="mod ord">
          <ac:chgData name="CHAPELOTTE Carole (Storengy)" userId="e9249e6f-dbfa-487a-9480-ade5982348f9" providerId="ADAL" clId="{DF302D4B-0C15-4199-B05B-2FFA5308287F}" dt="2022-10-03T14:04:17.590" v="427" actId="20577"/>
          <ac:spMkLst>
            <pc:docMk/>
            <pc:sldMk cId="82821715" sldId="2134804736"/>
            <ac:spMk id="3" creationId="{A007F3EC-56F1-4C72-819B-211D68EDA669}"/>
          </ac:spMkLst>
        </pc:spChg>
        <pc:spChg chg="del mod ord">
          <ac:chgData name="CHAPELOTTE Carole (Storengy)" userId="e9249e6f-dbfa-487a-9480-ade5982348f9" providerId="ADAL" clId="{DF302D4B-0C15-4199-B05B-2FFA5308287F}" dt="2022-10-03T14:01:45.766" v="363" actId="478"/>
          <ac:spMkLst>
            <pc:docMk/>
            <pc:sldMk cId="82821715" sldId="2134804736"/>
            <ac:spMk id="5" creationId="{3BDED6E2-D88C-4E7F-B891-2F6B8DB7D082}"/>
          </ac:spMkLst>
        </pc:spChg>
        <pc:spChg chg="del mod">
          <ac:chgData name="CHAPELOTTE Carole (Storengy)" userId="e9249e6f-dbfa-487a-9480-ade5982348f9" providerId="ADAL" clId="{DF302D4B-0C15-4199-B05B-2FFA5308287F}" dt="2022-10-03T14:01:42.655" v="362" actId="700"/>
          <ac:spMkLst>
            <pc:docMk/>
            <pc:sldMk cId="82821715" sldId="2134804736"/>
            <ac:spMk id="8" creationId="{A6A614A0-66AF-48A4-B63C-C9F8C653E7FC}"/>
          </ac:spMkLst>
        </pc:spChg>
      </pc:sldChg>
      <pc:sldChg chg="addSp delSp modSp del mod">
        <pc:chgData name="CHAPELOTTE Carole (Storengy)" userId="e9249e6f-dbfa-487a-9480-ade5982348f9" providerId="ADAL" clId="{DF302D4B-0C15-4199-B05B-2FFA5308287F}" dt="2022-09-30T09:59:28.915" v="210" actId="47"/>
        <pc:sldMkLst>
          <pc:docMk/>
          <pc:sldMk cId="2041612781" sldId="2134804741"/>
        </pc:sldMkLst>
        <pc:spChg chg="mod">
          <ac:chgData name="CHAPELOTTE Carole (Storengy)" userId="e9249e6f-dbfa-487a-9480-ade5982348f9" providerId="ADAL" clId="{DF302D4B-0C15-4199-B05B-2FFA5308287F}" dt="2022-09-30T09:52:12.354" v="69"/>
          <ac:spMkLst>
            <pc:docMk/>
            <pc:sldMk cId="2041612781" sldId="2134804741"/>
            <ac:spMk id="2" creationId="{E4FC0C53-2D66-4744-8879-CB1663FF30A2}"/>
          </ac:spMkLst>
        </pc:spChg>
        <pc:spChg chg="mod">
          <ac:chgData name="CHAPELOTTE Carole (Storengy)" userId="e9249e6f-dbfa-487a-9480-ade5982348f9" providerId="ADAL" clId="{DF302D4B-0C15-4199-B05B-2FFA5308287F}" dt="2022-09-30T09:52:12.354" v="69"/>
          <ac:spMkLst>
            <pc:docMk/>
            <pc:sldMk cId="2041612781" sldId="2134804741"/>
            <ac:spMk id="3" creationId="{AF8B1A08-2774-4AC5-8E27-550878396B4D}"/>
          </ac:spMkLst>
        </pc:spChg>
        <pc:spChg chg="add del mod">
          <ac:chgData name="CHAPELOTTE Carole (Storengy)" userId="e9249e6f-dbfa-487a-9480-ade5982348f9" providerId="ADAL" clId="{DF302D4B-0C15-4199-B05B-2FFA5308287F}" dt="2022-09-30T09:52:12.354" v="69"/>
          <ac:spMkLst>
            <pc:docMk/>
            <pc:sldMk cId="2041612781" sldId="2134804741"/>
            <ac:spMk id="4" creationId="{98A73071-B241-F3A4-0C67-735CA085DA33}"/>
          </ac:spMkLst>
        </pc:spChg>
        <pc:spChg chg="add del mod">
          <ac:chgData name="CHAPELOTTE Carole (Storengy)" userId="e9249e6f-dbfa-487a-9480-ade5982348f9" providerId="ADAL" clId="{DF302D4B-0C15-4199-B05B-2FFA5308287F}" dt="2022-09-30T09:52:12.354" v="69"/>
          <ac:spMkLst>
            <pc:docMk/>
            <pc:sldMk cId="2041612781" sldId="2134804741"/>
            <ac:spMk id="5" creationId="{EB605FE0-A47C-15F1-3073-AD61383E00B5}"/>
          </ac:spMkLst>
        </pc:spChg>
        <pc:spChg chg="add del mod">
          <ac:chgData name="CHAPELOTTE Carole (Storengy)" userId="e9249e6f-dbfa-487a-9480-ade5982348f9" providerId="ADAL" clId="{DF302D4B-0C15-4199-B05B-2FFA5308287F}" dt="2022-09-30T09:52:12.354" v="69"/>
          <ac:spMkLst>
            <pc:docMk/>
            <pc:sldMk cId="2041612781" sldId="2134804741"/>
            <ac:spMk id="6" creationId="{0EB6AF73-BEB6-0589-139B-0A14FDC11C5C}"/>
          </ac:spMkLst>
        </pc:spChg>
        <pc:spChg chg="mod">
          <ac:chgData name="CHAPELOTTE Carole (Storengy)" userId="e9249e6f-dbfa-487a-9480-ade5982348f9" providerId="ADAL" clId="{DF302D4B-0C15-4199-B05B-2FFA5308287F}" dt="2022-09-30T09:58:45.188" v="198" actId="21"/>
          <ac:spMkLst>
            <pc:docMk/>
            <pc:sldMk cId="2041612781" sldId="2134804741"/>
            <ac:spMk id="32" creationId="{5CF9DE04-3B5E-4FCD-A94D-B6F4117EEFAC}"/>
          </ac:spMkLst>
        </pc:spChg>
      </pc:sldChg>
      <pc:sldChg chg="modSp add del mod">
        <pc:chgData name="CHAPELOTTE Carole (Storengy)" userId="e9249e6f-dbfa-487a-9480-ade5982348f9" providerId="ADAL" clId="{DF302D4B-0C15-4199-B05B-2FFA5308287F}" dt="2022-10-03T14:02:26.299" v="381" actId="47"/>
        <pc:sldMkLst>
          <pc:docMk/>
          <pc:sldMk cId="1844136220" sldId="2134804742"/>
        </pc:sldMkLst>
        <pc:spChg chg="mod">
          <ac:chgData name="CHAPELOTTE Carole (Storengy)" userId="e9249e6f-dbfa-487a-9480-ade5982348f9" providerId="ADAL" clId="{DF302D4B-0C15-4199-B05B-2FFA5308287F}" dt="2022-10-03T13:57:45.315" v="255"/>
          <ac:spMkLst>
            <pc:docMk/>
            <pc:sldMk cId="1844136220" sldId="2134804742"/>
            <ac:spMk id="3" creationId="{11462BDE-B365-4D23-8D19-E4F069EEF551}"/>
          </ac:spMkLst>
        </pc:spChg>
        <pc:spChg chg="mod">
          <ac:chgData name="CHAPELOTTE Carole (Storengy)" userId="e9249e6f-dbfa-487a-9480-ade5982348f9" providerId="ADAL" clId="{DF302D4B-0C15-4199-B05B-2FFA5308287F}" dt="2022-09-30T09:53:40.681" v="98" actId="20577"/>
          <ac:spMkLst>
            <pc:docMk/>
            <pc:sldMk cId="1844136220" sldId="2134804742"/>
            <ac:spMk id="4" creationId="{D05D4CD4-6120-4841-9907-E1B9D0AAFA4C}"/>
          </ac:spMkLst>
        </pc:spChg>
        <pc:spChg chg="mod">
          <ac:chgData name="CHAPELOTTE Carole (Storengy)" userId="e9249e6f-dbfa-487a-9480-ade5982348f9" providerId="ADAL" clId="{DF302D4B-0C15-4199-B05B-2FFA5308287F}" dt="2022-10-03T14:02:14.771" v="377" actId="21"/>
          <ac:spMkLst>
            <pc:docMk/>
            <pc:sldMk cId="1844136220" sldId="2134804742"/>
            <ac:spMk id="5" creationId="{EDC6462D-181C-4985-AF87-50C635931FD8}"/>
          </ac:spMkLst>
        </pc:spChg>
      </pc:sldChg>
      <pc:sldChg chg="addSp delSp modSp new mod modClrScheme chgLayout">
        <pc:chgData name="CHAPELOTTE Carole (Storengy)" userId="e9249e6f-dbfa-487a-9480-ade5982348f9" providerId="ADAL" clId="{DF302D4B-0C15-4199-B05B-2FFA5308287F}" dt="2022-10-03T14:02:44.240" v="390" actId="27636"/>
        <pc:sldMkLst>
          <pc:docMk/>
          <pc:sldMk cId="69448592" sldId="2134804743"/>
        </pc:sldMkLst>
        <pc:spChg chg="add del mod">
          <ac:chgData name="CHAPELOTTE Carole (Storengy)" userId="e9249e6f-dbfa-487a-9480-ade5982348f9" providerId="ADAL" clId="{DF302D4B-0C15-4199-B05B-2FFA5308287F}" dt="2022-10-03T14:02:36.837" v="384"/>
          <ac:spMkLst>
            <pc:docMk/>
            <pc:sldMk cId="69448592" sldId="2134804743"/>
            <ac:spMk id="2" creationId="{429DF987-DDCE-D831-E3AB-521F55C949D2}"/>
          </ac:spMkLst>
        </pc:spChg>
        <pc:spChg chg="del mod ord">
          <ac:chgData name="CHAPELOTTE Carole (Storengy)" userId="e9249e6f-dbfa-487a-9480-ade5982348f9" providerId="ADAL" clId="{DF302D4B-0C15-4199-B05B-2FFA5308287F}" dt="2022-09-30T09:53:56.048" v="100" actId="700"/>
          <ac:spMkLst>
            <pc:docMk/>
            <pc:sldMk cId="69448592" sldId="2134804743"/>
            <ac:spMk id="2" creationId="{EA924F14-89E5-CF38-7133-74DB4D950AC0}"/>
          </ac:spMkLst>
        </pc:spChg>
        <pc:spChg chg="mod ord">
          <ac:chgData name="CHAPELOTTE Carole (Storengy)" userId="e9249e6f-dbfa-487a-9480-ade5982348f9" providerId="ADAL" clId="{DF302D4B-0C15-4199-B05B-2FFA5308287F}" dt="2022-10-03T14:02:44.156" v="389"/>
          <ac:spMkLst>
            <pc:docMk/>
            <pc:sldMk cId="69448592" sldId="2134804743"/>
            <ac:spMk id="3" creationId="{465315DA-929F-85D5-5EC5-8329A8CD997E}"/>
          </ac:spMkLst>
        </pc:spChg>
        <pc:spChg chg="add del mod">
          <ac:chgData name="CHAPELOTTE Carole (Storengy)" userId="e9249e6f-dbfa-487a-9480-ade5982348f9" providerId="ADAL" clId="{DF302D4B-0C15-4199-B05B-2FFA5308287F}" dt="2022-10-03T14:02:36.837" v="384"/>
          <ac:spMkLst>
            <pc:docMk/>
            <pc:sldMk cId="69448592" sldId="2134804743"/>
            <ac:spMk id="4" creationId="{1251F575-8101-68CC-54B2-3F5AAA95D39E}"/>
          </ac:spMkLst>
        </pc:spChg>
        <pc:spChg chg="del mod ord">
          <ac:chgData name="CHAPELOTTE Carole (Storengy)" userId="e9249e6f-dbfa-487a-9480-ade5982348f9" providerId="ADAL" clId="{DF302D4B-0C15-4199-B05B-2FFA5308287F}" dt="2022-09-30T09:53:56.048" v="100" actId="700"/>
          <ac:spMkLst>
            <pc:docMk/>
            <pc:sldMk cId="69448592" sldId="2134804743"/>
            <ac:spMk id="4" creationId="{2D6E51D1-3328-7419-2D15-94528C19F1A1}"/>
          </ac:spMkLst>
        </pc:spChg>
        <pc:spChg chg="add mod ord">
          <ac:chgData name="CHAPELOTTE Carole (Storengy)" userId="e9249e6f-dbfa-487a-9480-ade5982348f9" providerId="ADAL" clId="{DF302D4B-0C15-4199-B05B-2FFA5308287F}" dt="2022-10-03T14:02:44.156" v="389"/>
          <ac:spMkLst>
            <pc:docMk/>
            <pc:sldMk cId="69448592" sldId="2134804743"/>
            <ac:spMk id="5" creationId="{94DBB3F4-0BF9-2090-21A9-71650F823EBD}"/>
          </ac:spMkLst>
        </pc:spChg>
        <pc:spChg chg="add mod ord">
          <ac:chgData name="CHAPELOTTE Carole (Storengy)" userId="e9249e6f-dbfa-487a-9480-ade5982348f9" providerId="ADAL" clId="{DF302D4B-0C15-4199-B05B-2FFA5308287F}" dt="2022-10-03T14:02:44.240" v="390" actId="27636"/>
          <ac:spMkLst>
            <pc:docMk/>
            <pc:sldMk cId="69448592" sldId="2134804743"/>
            <ac:spMk id="6" creationId="{4E652527-579A-DF51-12D7-4496EA0A84D3}"/>
          </ac:spMkLst>
        </pc:spChg>
        <pc:spChg chg="add del mod">
          <ac:chgData name="CHAPELOTTE Carole (Storengy)" userId="e9249e6f-dbfa-487a-9480-ade5982348f9" providerId="ADAL" clId="{DF302D4B-0C15-4199-B05B-2FFA5308287F}" dt="2022-09-30T09:54:07.926" v="103"/>
          <ac:spMkLst>
            <pc:docMk/>
            <pc:sldMk cId="69448592" sldId="2134804743"/>
            <ac:spMk id="7" creationId="{949D08A2-06A1-B0E7-E3BC-554B6CC1EB19}"/>
          </ac:spMkLst>
        </pc:spChg>
        <pc:spChg chg="add del mod">
          <ac:chgData name="CHAPELOTTE Carole (Storengy)" userId="e9249e6f-dbfa-487a-9480-ade5982348f9" providerId="ADAL" clId="{DF302D4B-0C15-4199-B05B-2FFA5308287F}" dt="2022-10-03T14:02:36.837" v="384"/>
          <ac:spMkLst>
            <pc:docMk/>
            <pc:sldMk cId="69448592" sldId="2134804743"/>
            <ac:spMk id="7" creationId="{FEB4FB43-44CB-BD21-9EA0-C1EFABDA659B}"/>
          </ac:spMkLst>
        </pc:spChg>
        <pc:spChg chg="add del mod">
          <ac:chgData name="CHAPELOTTE Carole (Storengy)" userId="e9249e6f-dbfa-487a-9480-ade5982348f9" providerId="ADAL" clId="{DF302D4B-0C15-4199-B05B-2FFA5308287F}" dt="2022-09-30T09:54:07.926" v="103"/>
          <ac:spMkLst>
            <pc:docMk/>
            <pc:sldMk cId="69448592" sldId="2134804743"/>
            <ac:spMk id="8" creationId="{018901D6-59A3-0E69-3E6B-8EC21AC6DF02}"/>
          </ac:spMkLst>
        </pc:spChg>
        <pc:spChg chg="add del mod">
          <ac:chgData name="CHAPELOTTE Carole (Storengy)" userId="e9249e6f-dbfa-487a-9480-ade5982348f9" providerId="ADAL" clId="{DF302D4B-0C15-4199-B05B-2FFA5308287F}" dt="2022-10-03T14:02:44.156" v="389"/>
          <ac:spMkLst>
            <pc:docMk/>
            <pc:sldMk cId="69448592" sldId="2134804743"/>
            <ac:spMk id="8" creationId="{F7EF5973-3A64-AFA0-D7B6-67F64EDDC60E}"/>
          </ac:spMkLst>
        </pc:spChg>
        <pc:spChg chg="add del mod">
          <ac:chgData name="CHAPELOTTE Carole (Storengy)" userId="e9249e6f-dbfa-487a-9480-ade5982348f9" providerId="ADAL" clId="{DF302D4B-0C15-4199-B05B-2FFA5308287F}" dt="2022-09-30T09:54:07.926" v="103"/>
          <ac:spMkLst>
            <pc:docMk/>
            <pc:sldMk cId="69448592" sldId="2134804743"/>
            <ac:spMk id="9" creationId="{4A399236-03E8-F3F2-7E83-7FC80A0A5A27}"/>
          </ac:spMkLst>
        </pc:spChg>
        <pc:spChg chg="add del mod">
          <ac:chgData name="CHAPELOTTE Carole (Storengy)" userId="e9249e6f-dbfa-487a-9480-ade5982348f9" providerId="ADAL" clId="{DF302D4B-0C15-4199-B05B-2FFA5308287F}" dt="2022-10-03T14:02:44.156" v="389"/>
          <ac:spMkLst>
            <pc:docMk/>
            <pc:sldMk cId="69448592" sldId="2134804743"/>
            <ac:spMk id="9" creationId="{9DD13483-1CEB-1F22-C7A5-EDB51C198490}"/>
          </ac:spMkLst>
        </pc:spChg>
        <pc:spChg chg="add del mod">
          <ac:chgData name="CHAPELOTTE Carole (Storengy)" userId="e9249e6f-dbfa-487a-9480-ade5982348f9" providerId="ADAL" clId="{DF302D4B-0C15-4199-B05B-2FFA5308287F}" dt="2022-10-03T14:02:44.156" v="389"/>
          <ac:spMkLst>
            <pc:docMk/>
            <pc:sldMk cId="69448592" sldId="2134804743"/>
            <ac:spMk id="10" creationId="{826B3927-64AE-68F4-01EE-7B430FC935A6}"/>
          </ac:spMkLst>
        </pc:spChg>
      </pc:sldChg>
      <pc:sldChg chg="addSp delSp modSp add del mod">
        <pc:chgData name="CHAPELOTTE Carole (Storengy)" userId="e9249e6f-dbfa-487a-9480-ade5982348f9" providerId="ADAL" clId="{DF302D4B-0C15-4199-B05B-2FFA5308287F}" dt="2022-10-03T14:00:40.464" v="343" actId="47"/>
        <pc:sldMkLst>
          <pc:docMk/>
          <pc:sldMk cId="452927586" sldId="2134804744"/>
        </pc:sldMkLst>
        <pc:spChg chg="mod">
          <ac:chgData name="CHAPELOTTE Carole (Storengy)" userId="e9249e6f-dbfa-487a-9480-ade5982348f9" providerId="ADAL" clId="{DF302D4B-0C15-4199-B05B-2FFA5308287F}" dt="2022-10-03T13:57:45.315" v="255"/>
          <ac:spMkLst>
            <pc:docMk/>
            <pc:sldMk cId="452927586" sldId="2134804744"/>
            <ac:spMk id="3" creationId="{11462BDE-B365-4D23-8D19-E4F069EEF551}"/>
          </ac:spMkLst>
        </pc:spChg>
        <pc:spChg chg="mod">
          <ac:chgData name="CHAPELOTTE Carole (Storengy)" userId="e9249e6f-dbfa-487a-9480-ade5982348f9" providerId="ADAL" clId="{DF302D4B-0C15-4199-B05B-2FFA5308287F}" dt="2022-09-30T09:55:58.633" v="135" actId="20577"/>
          <ac:spMkLst>
            <pc:docMk/>
            <pc:sldMk cId="452927586" sldId="2134804744"/>
            <ac:spMk id="4" creationId="{D05D4CD4-6120-4841-9907-E1B9D0AAFA4C}"/>
          </ac:spMkLst>
        </pc:spChg>
        <pc:spChg chg="mod">
          <ac:chgData name="CHAPELOTTE Carole (Storengy)" userId="e9249e6f-dbfa-487a-9480-ade5982348f9" providerId="ADAL" clId="{DF302D4B-0C15-4199-B05B-2FFA5308287F}" dt="2022-10-03T14:00:28.500" v="338" actId="21"/>
          <ac:spMkLst>
            <pc:docMk/>
            <pc:sldMk cId="452927586" sldId="2134804744"/>
            <ac:spMk id="5" creationId="{EDC6462D-181C-4985-AF87-50C635931FD8}"/>
          </ac:spMkLst>
        </pc:spChg>
        <pc:spChg chg="add del mod">
          <ac:chgData name="CHAPELOTTE Carole (Storengy)" userId="e9249e6f-dbfa-487a-9480-ade5982348f9" providerId="ADAL" clId="{DF302D4B-0C15-4199-B05B-2FFA5308287F}" dt="2022-10-03T14:00:37.039" v="341" actId="21"/>
          <ac:spMkLst>
            <pc:docMk/>
            <pc:sldMk cId="452927586" sldId="2134804744"/>
            <ac:spMk id="8" creationId="{9337774F-405E-B030-892B-3AB6DFF7EADA}"/>
          </ac:spMkLst>
        </pc:spChg>
      </pc:sldChg>
      <pc:sldChg chg="addSp delSp modSp new del mod">
        <pc:chgData name="CHAPELOTTE Carole (Storengy)" userId="e9249e6f-dbfa-487a-9480-ade5982348f9" providerId="ADAL" clId="{DF302D4B-0C15-4199-B05B-2FFA5308287F}" dt="2022-09-30T09:55:24.050" v="131" actId="47"/>
        <pc:sldMkLst>
          <pc:docMk/>
          <pc:sldMk cId="691190752" sldId="2134804744"/>
        </pc:sldMkLst>
        <pc:spChg chg="del">
          <ac:chgData name="CHAPELOTTE Carole (Storengy)" userId="e9249e6f-dbfa-487a-9480-ade5982348f9" providerId="ADAL" clId="{DF302D4B-0C15-4199-B05B-2FFA5308287F}" dt="2022-09-30T09:54:30.057" v="110"/>
          <ac:spMkLst>
            <pc:docMk/>
            <pc:sldMk cId="691190752" sldId="2134804744"/>
            <ac:spMk id="2" creationId="{A85D02A2-7384-617D-8E55-A9541EB77B50}"/>
          </ac:spMkLst>
        </pc:spChg>
        <pc:spChg chg="mod">
          <ac:chgData name="CHAPELOTTE Carole (Storengy)" userId="e9249e6f-dbfa-487a-9480-ade5982348f9" providerId="ADAL" clId="{DF302D4B-0C15-4199-B05B-2FFA5308287F}" dt="2022-09-30T09:55:14.813" v="125"/>
          <ac:spMkLst>
            <pc:docMk/>
            <pc:sldMk cId="691190752" sldId="2134804744"/>
            <ac:spMk id="3" creationId="{FC4C64A9-22A5-DD37-94BD-5F818406C206}"/>
          </ac:spMkLst>
        </pc:spChg>
        <pc:spChg chg="mod">
          <ac:chgData name="CHAPELOTTE Carole (Storengy)" userId="e9249e6f-dbfa-487a-9480-ade5982348f9" providerId="ADAL" clId="{DF302D4B-0C15-4199-B05B-2FFA5308287F}" dt="2022-09-30T09:55:17.695" v="126" actId="21"/>
          <ac:spMkLst>
            <pc:docMk/>
            <pc:sldMk cId="691190752" sldId="2134804744"/>
            <ac:spMk id="4" creationId="{73102184-171D-262E-92E2-B740B1D6D445}"/>
          </ac:spMkLst>
        </pc:spChg>
        <pc:spChg chg="add del mod">
          <ac:chgData name="CHAPELOTTE Carole (Storengy)" userId="e9249e6f-dbfa-487a-9480-ade5982348f9" providerId="ADAL" clId="{DF302D4B-0C15-4199-B05B-2FFA5308287F}" dt="2022-09-30T09:54:30.057" v="110"/>
          <ac:spMkLst>
            <pc:docMk/>
            <pc:sldMk cId="691190752" sldId="2134804744"/>
            <ac:spMk id="5" creationId="{4BDEFA50-962F-9592-E174-70D6D72775D0}"/>
          </ac:spMkLst>
        </pc:spChg>
        <pc:spChg chg="add del mod">
          <ac:chgData name="CHAPELOTTE Carole (Storengy)" userId="e9249e6f-dbfa-487a-9480-ade5982348f9" providerId="ADAL" clId="{DF302D4B-0C15-4199-B05B-2FFA5308287F}" dt="2022-09-30T09:54:30.057" v="110"/>
          <ac:spMkLst>
            <pc:docMk/>
            <pc:sldMk cId="691190752" sldId="2134804744"/>
            <ac:spMk id="6" creationId="{4DB00BE1-0BB7-7364-C458-25CA43ED9066}"/>
          </ac:spMkLst>
        </pc:spChg>
        <pc:spChg chg="add del mod">
          <ac:chgData name="CHAPELOTTE Carole (Storengy)" userId="e9249e6f-dbfa-487a-9480-ade5982348f9" providerId="ADAL" clId="{DF302D4B-0C15-4199-B05B-2FFA5308287F}" dt="2022-09-30T09:55:14.813" v="125"/>
          <ac:spMkLst>
            <pc:docMk/>
            <pc:sldMk cId="691190752" sldId="2134804744"/>
            <ac:spMk id="7" creationId="{4C7C1A9A-0615-74C3-3669-4D92FFAB8719}"/>
          </ac:spMkLst>
        </pc:spChg>
        <pc:spChg chg="add del mod">
          <ac:chgData name="CHAPELOTTE Carole (Storengy)" userId="e9249e6f-dbfa-487a-9480-ade5982348f9" providerId="ADAL" clId="{DF302D4B-0C15-4199-B05B-2FFA5308287F}" dt="2022-09-30T09:55:14.813" v="125"/>
          <ac:spMkLst>
            <pc:docMk/>
            <pc:sldMk cId="691190752" sldId="2134804744"/>
            <ac:spMk id="8" creationId="{609AA1CC-5654-F3CE-77B2-6F89EC2FCEB7}"/>
          </ac:spMkLst>
        </pc:spChg>
        <pc:spChg chg="add del mod">
          <ac:chgData name="CHAPELOTTE Carole (Storengy)" userId="e9249e6f-dbfa-487a-9480-ade5982348f9" providerId="ADAL" clId="{DF302D4B-0C15-4199-B05B-2FFA5308287F}" dt="2022-09-30T09:55:14.813" v="125"/>
          <ac:spMkLst>
            <pc:docMk/>
            <pc:sldMk cId="691190752" sldId="2134804744"/>
            <ac:spMk id="9" creationId="{019804C5-D5EA-470E-1B08-FC828085D195}"/>
          </ac:spMkLst>
        </pc:spChg>
        <pc:spChg chg="add mod">
          <ac:chgData name="CHAPELOTTE Carole (Storengy)" userId="e9249e6f-dbfa-487a-9480-ade5982348f9" providerId="ADAL" clId="{DF302D4B-0C15-4199-B05B-2FFA5308287F}" dt="2022-09-30T09:55:14.813" v="125"/>
          <ac:spMkLst>
            <pc:docMk/>
            <pc:sldMk cId="691190752" sldId="2134804744"/>
            <ac:spMk id="10" creationId="{CA25DDB9-8134-6B82-6758-21DE62560937}"/>
          </ac:spMkLst>
        </pc:spChg>
      </pc:sldChg>
      <pc:sldChg chg="addSp delSp modSp add del mod">
        <pc:chgData name="CHAPELOTTE Carole (Storengy)" userId="e9249e6f-dbfa-487a-9480-ade5982348f9" providerId="ADAL" clId="{DF302D4B-0C15-4199-B05B-2FFA5308287F}" dt="2022-10-03T14:01:35.290" v="361" actId="47"/>
        <pc:sldMkLst>
          <pc:docMk/>
          <pc:sldMk cId="1551655340" sldId="2134804745"/>
        </pc:sldMkLst>
        <pc:spChg chg="mod">
          <ac:chgData name="CHAPELOTTE Carole (Storengy)" userId="e9249e6f-dbfa-487a-9480-ade5982348f9" providerId="ADAL" clId="{DF302D4B-0C15-4199-B05B-2FFA5308287F}" dt="2022-10-03T13:57:45.315" v="255"/>
          <ac:spMkLst>
            <pc:docMk/>
            <pc:sldMk cId="1551655340" sldId="2134804745"/>
            <ac:spMk id="3" creationId="{11462BDE-B365-4D23-8D19-E4F069EEF551}"/>
          </ac:spMkLst>
        </pc:spChg>
        <pc:spChg chg="mod">
          <ac:chgData name="CHAPELOTTE Carole (Storengy)" userId="e9249e6f-dbfa-487a-9480-ade5982348f9" providerId="ADAL" clId="{DF302D4B-0C15-4199-B05B-2FFA5308287F}" dt="2022-09-30T11:13:36.763" v="242" actId="20577"/>
          <ac:spMkLst>
            <pc:docMk/>
            <pc:sldMk cId="1551655340" sldId="2134804745"/>
            <ac:spMk id="4" creationId="{D05D4CD4-6120-4841-9907-E1B9D0AAFA4C}"/>
          </ac:spMkLst>
        </pc:spChg>
        <pc:spChg chg="mod">
          <ac:chgData name="CHAPELOTTE Carole (Storengy)" userId="e9249e6f-dbfa-487a-9480-ade5982348f9" providerId="ADAL" clId="{DF302D4B-0C15-4199-B05B-2FFA5308287F}" dt="2022-10-03T14:01:20.915" v="355" actId="21"/>
          <ac:spMkLst>
            <pc:docMk/>
            <pc:sldMk cId="1551655340" sldId="2134804745"/>
            <ac:spMk id="5" creationId="{EDC6462D-181C-4985-AF87-50C635931FD8}"/>
          </ac:spMkLst>
        </pc:spChg>
        <pc:spChg chg="add del mod">
          <ac:chgData name="CHAPELOTTE Carole (Storengy)" userId="e9249e6f-dbfa-487a-9480-ade5982348f9" providerId="ADAL" clId="{DF302D4B-0C15-4199-B05B-2FFA5308287F}" dt="2022-10-03T14:01:29.791" v="358" actId="21"/>
          <ac:spMkLst>
            <pc:docMk/>
            <pc:sldMk cId="1551655340" sldId="2134804745"/>
            <ac:spMk id="7" creationId="{CB2D264F-82DD-C9D1-7F35-43AB1214C380}"/>
          </ac:spMkLst>
        </pc:spChg>
        <pc:spChg chg="del">
          <ac:chgData name="CHAPELOTTE Carole (Storengy)" userId="e9249e6f-dbfa-487a-9480-ade5982348f9" providerId="ADAL" clId="{DF302D4B-0C15-4199-B05B-2FFA5308287F}" dt="2022-09-30T09:57:00.097" v="175" actId="478"/>
          <ac:spMkLst>
            <pc:docMk/>
            <pc:sldMk cId="1551655340" sldId="2134804745"/>
            <ac:spMk id="8" creationId="{9337774F-405E-B030-892B-3AB6DFF7EADA}"/>
          </ac:spMkLst>
        </pc:spChg>
      </pc:sldChg>
      <pc:sldChg chg="del">
        <pc:chgData name="CHAPELOTTE Carole (Storengy)" userId="e9249e6f-dbfa-487a-9480-ade5982348f9" providerId="ADAL" clId="{DF302D4B-0C15-4199-B05B-2FFA5308287F}" dt="2022-09-30T09:52:53.134" v="85" actId="47"/>
        <pc:sldMkLst>
          <pc:docMk/>
          <pc:sldMk cId="2676629952" sldId="2134804746"/>
        </pc:sldMkLst>
      </pc:sldChg>
      <pc:sldChg chg="addSp delSp modSp add mod modClrScheme chgLayout">
        <pc:chgData name="CHAPELOTTE Carole (Storengy)" userId="e9249e6f-dbfa-487a-9480-ade5982348f9" providerId="ADAL" clId="{DF302D4B-0C15-4199-B05B-2FFA5308287F}" dt="2022-10-03T13:59:43.196" v="324" actId="404"/>
        <pc:sldMkLst>
          <pc:docMk/>
          <pc:sldMk cId="3902299832" sldId="2134804746"/>
        </pc:sldMkLst>
        <pc:spChg chg="mod ord">
          <ac:chgData name="CHAPELOTTE Carole (Storengy)" userId="e9249e6f-dbfa-487a-9480-ade5982348f9" providerId="ADAL" clId="{DF302D4B-0C15-4199-B05B-2FFA5308287F}" dt="2022-10-03T13:59:34.966" v="322" actId="700"/>
          <ac:spMkLst>
            <pc:docMk/>
            <pc:sldMk cId="3902299832" sldId="2134804746"/>
            <ac:spMk id="2" creationId="{82683EDC-963E-41CE-AB08-CD5F44CFB20B}"/>
          </ac:spMkLst>
        </pc:spChg>
        <pc:spChg chg="mod ord">
          <ac:chgData name="CHAPELOTTE Carole (Storengy)" userId="e9249e6f-dbfa-487a-9480-ade5982348f9" providerId="ADAL" clId="{DF302D4B-0C15-4199-B05B-2FFA5308287F}" dt="2022-10-03T13:59:34.966" v="322" actId="700"/>
          <ac:spMkLst>
            <pc:docMk/>
            <pc:sldMk cId="3902299832" sldId="2134804746"/>
            <ac:spMk id="3" creationId="{11462BDE-B365-4D23-8D19-E4F069EEF551}"/>
          </ac:spMkLst>
        </pc:spChg>
        <pc:spChg chg="mod topLvl">
          <ac:chgData name="CHAPELOTTE Carole (Storengy)" userId="e9249e6f-dbfa-487a-9480-ade5982348f9" providerId="ADAL" clId="{DF302D4B-0C15-4199-B05B-2FFA5308287F}" dt="2022-09-30T11:12:41.162" v="234" actId="165"/>
          <ac:spMkLst>
            <pc:docMk/>
            <pc:sldMk cId="3902299832" sldId="2134804746"/>
            <ac:spMk id="4" creationId="{D05D4CD4-6120-4841-9907-E1B9D0AAFA4C}"/>
          </ac:spMkLst>
        </pc:spChg>
        <pc:spChg chg="mod topLvl">
          <ac:chgData name="CHAPELOTTE Carole (Storengy)" userId="e9249e6f-dbfa-487a-9480-ade5982348f9" providerId="ADAL" clId="{DF302D4B-0C15-4199-B05B-2FFA5308287F}" dt="2022-10-03T13:59:43.196" v="324" actId="404"/>
          <ac:spMkLst>
            <pc:docMk/>
            <pc:sldMk cId="3902299832" sldId="2134804746"/>
            <ac:spMk id="5" creationId="{EDC6462D-181C-4985-AF87-50C635931FD8}"/>
          </ac:spMkLst>
        </pc:spChg>
        <pc:spChg chg="add mod topLvl">
          <ac:chgData name="CHAPELOTTE Carole (Storengy)" userId="e9249e6f-dbfa-487a-9480-ade5982348f9" providerId="ADAL" clId="{DF302D4B-0C15-4199-B05B-2FFA5308287F}" dt="2022-10-03T13:59:43.196" v="324" actId="404"/>
          <ac:spMkLst>
            <pc:docMk/>
            <pc:sldMk cId="3902299832" sldId="2134804746"/>
            <ac:spMk id="7" creationId="{C96E59A3-F514-9B2C-C1FC-582E9C01BD48}"/>
          </ac:spMkLst>
        </pc:spChg>
        <pc:spChg chg="add mod topLvl">
          <ac:chgData name="CHAPELOTTE Carole (Storengy)" userId="e9249e6f-dbfa-487a-9480-ade5982348f9" providerId="ADAL" clId="{DF302D4B-0C15-4199-B05B-2FFA5308287F}" dt="2022-09-30T11:12:41.162" v="234" actId="165"/>
          <ac:spMkLst>
            <pc:docMk/>
            <pc:sldMk cId="3902299832" sldId="2134804746"/>
            <ac:spMk id="8" creationId="{B2962918-DF1E-752E-6EA3-91F6F9EDDBB8}"/>
          </ac:spMkLst>
        </pc:spChg>
        <pc:spChg chg="add mod topLvl">
          <ac:chgData name="CHAPELOTTE Carole (Storengy)" userId="e9249e6f-dbfa-487a-9480-ade5982348f9" providerId="ADAL" clId="{DF302D4B-0C15-4199-B05B-2FFA5308287F}" dt="2022-10-03T13:59:43.196" v="324" actId="404"/>
          <ac:spMkLst>
            <pc:docMk/>
            <pc:sldMk cId="3902299832" sldId="2134804746"/>
            <ac:spMk id="9" creationId="{A97861CB-07D2-F9FB-D679-01C58BAAA320}"/>
          </ac:spMkLst>
        </pc:spChg>
        <pc:spChg chg="add mod topLvl">
          <ac:chgData name="CHAPELOTTE Carole (Storengy)" userId="e9249e6f-dbfa-487a-9480-ade5982348f9" providerId="ADAL" clId="{DF302D4B-0C15-4199-B05B-2FFA5308287F}" dt="2022-09-30T11:12:41.162" v="234" actId="165"/>
          <ac:spMkLst>
            <pc:docMk/>
            <pc:sldMk cId="3902299832" sldId="2134804746"/>
            <ac:spMk id="10" creationId="{40AEFFB0-DC9E-89CC-44A6-EA8B755E7CDD}"/>
          </ac:spMkLst>
        </pc:spChg>
        <pc:spChg chg="add mod ord topLvl">
          <ac:chgData name="CHAPELOTTE Carole (Storengy)" userId="e9249e6f-dbfa-487a-9480-ade5982348f9" providerId="ADAL" clId="{DF302D4B-0C15-4199-B05B-2FFA5308287F}" dt="2022-10-03T13:59:43.196" v="324" actId="404"/>
          <ac:spMkLst>
            <pc:docMk/>
            <pc:sldMk cId="3902299832" sldId="2134804746"/>
            <ac:spMk id="11" creationId="{9EDB1C98-4C1C-D812-9F91-4A1BD2768198}"/>
          </ac:spMkLst>
        </pc:spChg>
        <pc:spChg chg="add mod topLvl">
          <ac:chgData name="CHAPELOTTE Carole (Storengy)" userId="e9249e6f-dbfa-487a-9480-ade5982348f9" providerId="ADAL" clId="{DF302D4B-0C15-4199-B05B-2FFA5308287F}" dt="2022-09-30T11:12:41.162" v="234" actId="165"/>
          <ac:spMkLst>
            <pc:docMk/>
            <pc:sldMk cId="3902299832" sldId="2134804746"/>
            <ac:spMk id="12" creationId="{199E74D1-9893-4269-87E9-85610081E21D}"/>
          </ac:spMkLst>
        </pc:spChg>
        <pc:spChg chg="add mod">
          <ac:chgData name="CHAPELOTTE Carole (Storengy)" userId="e9249e6f-dbfa-487a-9480-ade5982348f9" providerId="ADAL" clId="{DF302D4B-0C15-4199-B05B-2FFA5308287F}" dt="2022-10-03T13:59:43.196" v="324" actId="404"/>
          <ac:spMkLst>
            <pc:docMk/>
            <pc:sldMk cId="3902299832" sldId="2134804746"/>
            <ac:spMk id="15" creationId="{9F5D3AFC-07C2-40FF-2C26-4EF5A591BF51}"/>
          </ac:spMkLst>
        </pc:spChg>
        <pc:spChg chg="add mod">
          <ac:chgData name="CHAPELOTTE Carole (Storengy)" userId="e9249e6f-dbfa-487a-9480-ade5982348f9" providerId="ADAL" clId="{DF302D4B-0C15-4199-B05B-2FFA5308287F}" dt="2022-09-30T11:12:56.283" v="238" actId="20577"/>
          <ac:spMkLst>
            <pc:docMk/>
            <pc:sldMk cId="3902299832" sldId="2134804746"/>
            <ac:spMk id="16" creationId="{0D4CE6F5-34FC-CB7B-B897-8CFE509BC97C}"/>
          </ac:spMkLst>
        </pc:spChg>
        <pc:grpChg chg="add del mod">
          <ac:chgData name="CHAPELOTTE Carole (Storengy)" userId="e9249e6f-dbfa-487a-9480-ade5982348f9" providerId="ADAL" clId="{DF302D4B-0C15-4199-B05B-2FFA5308287F}" dt="2022-09-30T11:12:41.162" v="234" actId="165"/>
          <ac:grpSpMkLst>
            <pc:docMk/>
            <pc:sldMk cId="3902299832" sldId="2134804746"/>
            <ac:grpSpMk id="13" creationId="{D22ABB95-75C9-2C62-4A19-B669EB21C15C}"/>
          </ac:grpSpMkLst>
        </pc:grpChg>
        <pc:cxnChg chg="mod topLvl">
          <ac:chgData name="CHAPELOTTE Carole (Storengy)" userId="e9249e6f-dbfa-487a-9480-ade5982348f9" providerId="ADAL" clId="{DF302D4B-0C15-4199-B05B-2FFA5308287F}" dt="2022-09-30T11:12:48.026" v="235" actId="14100"/>
          <ac:cxnSpMkLst>
            <pc:docMk/>
            <pc:sldMk cId="3902299832" sldId="2134804746"/>
            <ac:cxnSpMk id="6" creationId="{EB6663B6-E194-44BE-93C2-DD7AD7FA2039}"/>
          </ac:cxnSpMkLst>
        </pc:cxnChg>
      </pc:sldChg>
      <pc:sldChg chg="delSp modSp add del mod">
        <pc:chgData name="CHAPELOTTE Carole (Storengy)" userId="e9249e6f-dbfa-487a-9480-ade5982348f9" providerId="ADAL" clId="{DF302D4B-0C15-4199-B05B-2FFA5308287F}" dt="2022-10-03T14:01:07.449" v="351" actId="47"/>
        <pc:sldMkLst>
          <pc:docMk/>
          <pc:sldMk cId="1385945411" sldId="2134804747"/>
        </pc:sldMkLst>
        <pc:spChg chg="mod">
          <ac:chgData name="CHAPELOTTE Carole (Storengy)" userId="e9249e6f-dbfa-487a-9480-ade5982348f9" providerId="ADAL" clId="{DF302D4B-0C15-4199-B05B-2FFA5308287F}" dt="2022-10-03T13:57:45.315" v="255"/>
          <ac:spMkLst>
            <pc:docMk/>
            <pc:sldMk cId="1385945411" sldId="2134804747"/>
            <ac:spMk id="3" creationId="{11462BDE-B365-4D23-8D19-E4F069EEF551}"/>
          </ac:spMkLst>
        </pc:spChg>
        <pc:spChg chg="mod">
          <ac:chgData name="CHAPELOTTE Carole (Storengy)" userId="e9249e6f-dbfa-487a-9480-ade5982348f9" providerId="ADAL" clId="{DF302D4B-0C15-4199-B05B-2FFA5308287F}" dt="2022-09-30T11:13:42.135" v="244" actId="20577"/>
          <ac:spMkLst>
            <pc:docMk/>
            <pc:sldMk cId="1385945411" sldId="2134804747"/>
            <ac:spMk id="4" creationId="{D05D4CD4-6120-4841-9907-E1B9D0AAFA4C}"/>
          </ac:spMkLst>
        </pc:spChg>
        <pc:spChg chg="mod">
          <ac:chgData name="CHAPELOTTE Carole (Storengy)" userId="e9249e6f-dbfa-487a-9480-ade5982348f9" providerId="ADAL" clId="{DF302D4B-0C15-4199-B05B-2FFA5308287F}" dt="2022-10-03T14:00:56.315" v="346" actId="21"/>
          <ac:spMkLst>
            <pc:docMk/>
            <pc:sldMk cId="1385945411" sldId="2134804747"/>
            <ac:spMk id="5" creationId="{EDC6462D-181C-4985-AF87-50C635931FD8}"/>
          </ac:spMkLst>
        </pc:spChg>
        <pc:spChg chg="del mod">
          <ac:chgData name="CHAPELOTTE Carole (Storengy)" userId="e9249e6f-dbfa-487a-9480-ade5982348f9" providerId="ADAL" clId="{DF302D4B-0C15-4199-B05B-2FFA5308287F}" dt="2022-10-03T14:01:04.175" v="349" actId="21"/>
          <ac:spMkLst>
            <pc:docMk/>
            <pc:sldMk cId="1385945411" sldId="2134804747"/>
            <ac:spMk id="7" creationId="{CB2D264F-82DD-C9D1-7F35-43AB1214C380}"/>
          </ac:spMkLst>
        </pc:spChg>
      </pc:sldChg>
      <pc:sldChg chg="modSp add del mod">
        <pc:chgData name="CHAPELOTTE Carole (Storengy)" userId="e9249e6f-dbfa-487a-9480-ade5982348f9" providerId="ADAL" clId="{DF302D4B-0C15-4199-B05B-2FFA5308287F}" dt="2022-09-30T10:00:14.266" v="230"/>
        <pc:sldMkLst>
          <pc:docMk/>
          <pc:sldMk cId="3039805726" sldId="2134804747"/>
        </pc:sldMkLst>
        <pc:spChg chg="mod">
          <ac:chgData name="CHAPELOTTE Carole (Storengy)" userId="e9249e6f-dbfa-487a-9480-ade5982348f9" providerId="ADAL" clId="{DF302D4B-0C15-4199-B05B-2FFA5308287F}" dt="2022-09-30T10:00:12.810" v="228" actId="207"/>
          <ac:spMkLst>
            <pc:docMk/>
            <pc:sldMk cId="3039805726" sldId="2134804747"/>
            <ac:spMk id="4" creationId="{D05D4CD4-6120-4841-9907-E1B9D0AAFA4C}"/>
          </ac:spMkLst>
        </pc:spChg>
      </pc:sldChg>
      <pc:sldChg chg="modSp add del mod">
        <pc:chgData name="CHAPELOTTE Carole (Storengy)" userId="e9249e6f-dbfa-487a-9480-ade5982348f9" providerId="ADAL" clId="{DF302D4B-0C15-4199-B05B-2FFA5308287F}" dt="2022-09-30T10:00:11.319" v="226"/>
        <pc:sldMkLst>
          <pc:docMk/>
          <pc:sldMk cId="1261063449" sldId="2134804748"/>
        </pc:sldMkLst>
        <pc:spChg chg="mod">
          <ac:chgData name="CHAPELOTTE Carole (Storengy)" userId="e9249e6f-dbfa-487a-9480-ade5982348f9" providerId="ADAL" clId="{DF302D4B-0C15-4199-B05B-2FFA5308287F}" dt="2022-09-30T10:00:09.970" v="224" actId="208"/>
          <ac:spMkLst>
            <pc:docMk/>
            <pc:sldMk cId="1261063449" sldId="2134804748"/>
            <ac:spMk id="8" creationId="{B2962918-DF1E-752E-6EA3-91F6F9EDDBB8}"/>
          </ac:spMkLst>
        </pc:spChg>
      </pc:sldChg>
      <pc:sldChg chg="del">
        <pc:chgData name="CHAPELOTTE Carole (Storengy)" userId="e9249e6f-dbfa-487a-9480-ade5982348f9" providerId="ADAL" clId="{DF302D4B-0C15-4199-B05B-2FFA5308287F}" dt="2022-09-30T09:52:50.927" v="83" actId="47"/>
        <pc:sldMkLst>
          <pc:docMk/>
          <pc:sldMk cId="2672642385" sldId="2134804748"/>
        </pc:sldMkLst>
      </pc:sldChg>
      <pc:sldChg chg="addSp delSp modSp add mod">
        <pc:chgData name="CHAPELOTTE Carole (Storengy)" userId="e9249e6f-dbfa-487a-9480-ade5982348f9" providerId="ADAL" clId="{DF302D4B-0C15-4199-B05B-2FFA5308287F}" dt="2022-10-03T14:02:23.106" v="380"/>
        <pc:sldMkLst>
          <pc:docMk/>
          <pc:sldMk cId="3323083503" sldId="2134804748"/>
        </pc:sldMkLst>
        <pc:spChg chg="add del mod">
          <ac:chgData name="CHAPELOTTE Carole (Storengy)" userId="e9249e6f-dbfa-487a-9480-ade5982348f9" providerId="ADAL" clId="{DF302D4B-0C15-4199-B05B-2FFA5308287F}" dt="2022-10-03T14:02:23.106" v="380"/>
          <ac:spMkLst>
            <pc:docMk/>
            <pc:sldMk cId="3323083503" sldId="2134804748"/>
            <ac:spMk id="2" creationId="{28A07D7A-302F-A563-074A-74B4C2B50A76}"/>
          </ac:spMkLst>
        </pc:spChg>
        <pc:spChg chg="mod">
          <ac:chgData name="CHAPELOTTE Carole (Storengy)" userId="e9249e6f-dbfa-487a-9480-ade5982348f9" providerId="ADAL" clId="{DF302D4B-0C15-4199-B05B-2FFA5308287F}" dt="2022-10-03T14:02:23.106" v="380"/>
          <ac:spMkLst>
            <pc:docMk/>
            <pc:sldMk cId="3323083503" sldId="2134804748"/>
            <ac:spMk id="3" creationId="{11462BDE-B365-4D23-8D19-E4F069EEF551}"/>
          </ac:spMkLst>
        </pc:spChg>
        <pc:spChg chg="add del mod">
          <ac:chgData name="CHAPELOTTE Carole (Storengy)" userId="e9249e6f-dbfa-487a-9480-ade5982348f9" providerId="ADAL" clId="{DF302D4B-0C15-4199-B05B-2FFA5308287F}" dt="2022-10-03T14:02:23.106" v="380"/>
          <ac:spMkLst>
            <pc:docMk/>
            <pc:sldMk cId="3323083503" sldId="2134804748"/>
            <ac:spMk id="4" creationId="{004FE713-87AB-593B-1CFC-8D206F54BB73}"/>
          </ac:spMkLst>
        </pc:spChg>
        <pc:spChg chg="add del mod">
          <ac:chgData name="CHAPELOTTE Carole (Storengy)" userId="e9249e6f-dbfa-487a-9480-ade5982348f9" providerId="ADAL" clId="{DF302D4B-0C15-4199-B05B-2FFA5308287F}" dt="2022-10-03T14:02:23.106" v="380"/>
          <ac:spMkLst>
            <pc:docMk/>
            <pc:sldMk cId="3323083503" sldId="2134804748"/>
            <ac:spMk id="5" creationId="{BAB905A5-7C2F-61E8-520C-57163AFA8F02}"/>
          </ac:spMkLst>
        </pc:spChg>
        <pc:spChg chg="mod">
          <ac:chgData name="CHAPELOTTE Carole (Storengy)" userId="e9249e6f-dbfa-487a-9480-ade5982348f9" providerId="ADAL" clId="{DF302D4B-0C15-4199-B05B-2FFA5308287F}" dt="2022-10-03T14:02:23.106" v="380"/>
          <ac:spMkLst>
            <pc:docMk/>
            <pc:sldMk cId="3323083503" sldId="2134804748"/>
            <ac:spMk id="7" creationId="{B9B228B8-2B8B-362B-E4C5-E5126367F3BA}"/>
          </ac:spMkLst>
        </pc:spChg>
        <pc:spChg chg="mod">
          <ac:chgData name="CHAPELOTTE Carole (Storengy)" userId="e9249e6f-dbfa-487a-9480-ade5982348f9" providerId="ADAL" clId="{DF302D4B-0C15-4199-B05B-2FFA5308287F}" dt="2022-10-03T14:02:23.106" v="380"/>
          <ac:spMkLst>
            <pc:docMk/>
            <pc:sldMk cId="3323083503" sldId="2134804748"/>
            <ac:spMk id="11" creationId="{9B51C133-EAEC-28D4-1F90-F53F9A6EE12B}"/>
          </ac:spMkLst>
        </pc:spChg>
      </pc:sldChg>
      <pc:sldChg chg="del">
        <pc:chgData name="CHAPELOTTE Carole (Storengy)" userId="e9249e6f-dbfa-487a-9480-ade5982348f9" providerId="ADAL" clId="{DF302D4B-0C15-4199-B05B-2FFA5308287F}" dt="2022-09-30T09:52:51.274" v="84" actId="47"/>
        <pc:sldMkLst>
          <pc:docMk/>
          <pc:sldMk cId="75393433" sldId="2134804749"/>
        </pc:sldMkLst>
      </pc:sldChg>
      <pc:sldChg chg="add del">
        <pc:chgData name="CHAPELOTTE Carole (Storengy)" userId="e9249e6f-dbfa-487a-9480-ade5982348f9" providerId="ADAL" clId="{DF302D4B-0C15-4199-B05B-2FFA5308287F}" dt="2022-09-30T10:00:08.482" v="222"/>
        <pc:sldMkLst>
          <pc:docMk/>
          <pc:sldMk cId="2581763985" sldId="2134804749"/>
        </pc:sldMkLst>
      </pc:sldChg>
      <pc:sldChg chg="addSp delSp modSp add mod">
        <pc:chgData name="CHAPELOTTE Carole (Storengy)" userId="e9249e6f-dbfa-487a-9480-ade5982348f9" providerId="ADAL" clId="{DF302D4B-0C15-4199-B05B-2FFA5308287F}" dt="2022-10-03T14:00:47.712" v="344"/>
        <pc:sldMkLst>
          <pc:docMk/>
          <pc:sldMk cId="3904564628" sldId="2134804749"/>
        </pc:sldMkLst>
        <pc:spChg chg="add mod">
          <ac:chgData name="CHAPELOTTE Carole (Storengy)" userId="e9249e6f-dbfa-487a-9480-ade5982348f9" providerId="ADAL" clId="{DF302D4B-0C15-4199-B05B-2FFA5308287F}" dt="2022-10-03T14:00:38.080" v="342"/>
          <ac:spMkLst>
            <pc:docMk/>
            <pc:sldMk cId="3904564628" sldId="2134804749"/>
            <ac:spMk id="2" creationId="{107A9EAF-66F1-4AC2-5F3A-86150E0778F7}"/>
          </ac:spMkLst>
        </pc:spChg>
        <pc:spChg chg="mod">
          <ac:chgData name="CHAPELOTTE Carole (Storengy)" userId="e9249e6f-dbfa-487a-9480-ade5982348f9" providerId="ADAL" clId="{DF302D4B-0C15-4199-B05B-2FFA5308287F}" dt="2022-10-03T14:00:47.712" v="344"/>
          <ac:spMkLst>
            <pc:docMk/>
            <pc:sldMk cId="3904564628" sldId="2134804749"/>
            <ac:spMk id="3" creationId="{11462BDE-B365-4D23-8D19-E4F069EEF551}"/>
          </ac:spMkLst>
        </pc:spChg>
        <pc:spChg chg="add del mod">
          <ac:chgData name="CHAPELOTTE Carole (Storengy)" userId="e9249e6f-dbfa-487a-9480-ade5982348f9" providerId="ADAL" clId="{DF302D4B-0C15-4199-B05B-2FFA5308287F}" dt="2022-10-03T14:00:47.712" v="344"/>
          <ac:spMkLst>
            <pc:docMk/>
            <pc:sldMk cId="3904564628" sldId="2134804749"/>
            <ac:spMk id="4" creationId="{078F154B-AD8F-0716-EDAC-E0AAD608D71F}"/>
          </ac:spMkLst>
        </pc:spChg>
        <pc:spChg chg="add del mod">
          <ac:chgData name="CHAPELOTTE Carole (Storengy)" userId="e9249e6f-dbfa-487a-9480-ade5982348f9" providerId="ADAL" clId="{DF302D4B-0C15-4199-B05B-2FFA5308287F}" dt="2022-10-03T14:00:47.712" v="344"/>
          <ac:spMkLst>
            <pc:docMk/>
            <pc:sldMk cId="3904564628" sldId="2134804749"/>
            <ac:spMk id="5" creationId="{1CFD966A-FFE5-E57A-FFBD-A0135B29C7E4}"/>
          </ac:spMkLst>
        </pc:spChg>
        <pc:spChg chg="add del mod">
          <ac:chgData name="CHAPELOTTE Carole (Storengy)" userId="e9249e6f-dbfa-487a-9480-ade5982348f9" providerId="ADAL" clId="{DF302D4B-0C15-4199-B05B-2FFA5308287F}" dt="2022-10-03T14:00:47.712" v="344"/>
          <ac:spMkLst>
            <pc:docMk/>
            <pc:sldMk cId="3904564628" sldId="2134804749"/>
            <ac:spMk id="6" creationId="{64229868-B325-ADB8-27BA-C1DA04FF1A89}"/>
          </ac:spMkLst>
        </pc:spChg>
        <pc:spChg chg="mod">
          <ac:chgData name="CHAPELOTTE Carole (Storengy)" userId="e9249e6f-dbfa-487a-9480-ade5982348f9" providerId="ADAL" clId="{DF302D4B-0C15-4199-B05B-2FFA5308287F}" dt="2022-10-03T14:00:47.712" v="344"/>
          <ac:spMkLst>
            <pc:docMk/>
            <pc:sldMk cId="3904564628" sldId="2134804749"/>
            <ac:spMk id="7" creationId="{B9B228B8-2B8B-362B-E4C5-E5126367F3BA}"/>
          </ac:spMkLst>
        </pc:spChg>
        <pc:spChg chg="mod">
          <ac:chgData name="CHAPELOTTE Carole (Storengy)" userId="e9249e6f-dbfa-487a-9480-ade5982348f9" providerId="ADAL" clId="{DF302D4B-0C15-4199-B05B-2FFA5308287F}" dt="2022-10-03T14:00:47.712" v="344"/>
          <ac:spMkLst>
            <pc:docMk/>
            <pc:sldMk cId="3904564628" sldId="2134804749"/>
            <ac:spMk id="11" creationId="{9B51C133-EAEC-28D4-1F90-F53F9A6EE12B}"/>
          </ac:spMkLst>
        </pc:spChg>
      </pc:sldChg>
      <pc:sldChg chg="add del">
        <pc:chgData name="CHAPELOTTE Carole (Storengy)" userId="e9249e6f-dbfa-487a-9480-ade5982348f9" providerId="ADAL" clId="{DF302D4B-0C15-4199-B05B-2FFA5308287F}" dt="2022-09-30T10:00:08.049" v="221"/>
        <pc:sldMkLst>
          <pc:docMk/>
          <pc:sldMk cId="409562747" sldId="2134804750"/>
        </pc:sldMkLst>
      </pc:sldChg>
      <pc:sldChg chg="addSp delSp modSp add mod">
        <pc:chgData name="CHAPELOTTE Carole (Storengy)" userId="e9249e6f-dbfa-487a-9480-ade5982348f9" providerId="ADAL" clId="{DF302D4B-0C15-4199-B05B-2FFA5308287F}" dt="2022-10-03T14:01:05.162" v="350"/>
        <pc:sldMkLst>
          <pc:docMk/>
          <pc:sldMk cId="4221119077" sldId="2134804750"/>
        </pc:sldMkLst>
        <pc:spChg chg="add del mod">
          <ac:chgData name="CHAPELOTTE Carole (Storengy)" userId="e9249e6f-dbfa-487a-9480-ade5982348f9" providerId="ADAL" clId="{DF302D4B-0C15-4199-B05B-2FFA5308287F}" dt="2022-10-03T14:01:01.356" v="348"/>
          <ac:spMkLst>
            <pc:docMk/>
            <pc:sldMk cId="4221119077" sldId="2134804750"/>
            <ac:spMk id="2" creationId="{E3824812-7272-769E-53F5-594C48C2A860}"/>
          </ac:spMkLst>
        </pc:spChg>
        <pc:spChg chg="mod">
          <ac:chgData name="CHAPELOTTE Carole (Storengy)" userId="e9249e6f-dbfa-487a-9480-ade5982348f9" providerId="ADAL" clId="{DF302D4B-0C15-4199-B05B-2FFA5308287F}" dt="2022-10-03T14:01:01.356" v="348"/>
          <ac:spMkLst>
            <pc:docMk/>
            <pc:sldMk cId="4221119077" sldId="2134804750"/>
            <ac:spMk id="3" creationId="{11462BDE-B365-4D23-8D19-E4F069EEF551}"/>
          </ac:spMkLst>
        </pc:spChg>
        <pc:spChg chg="add del mod">
          <ac:chgData name="CHAPELOTTE Carole (Storengy)" userId="e9249e6f-dbfa-487a-9480-ade5982348f9" providerId="ADAL" clId="{DF302D4B-0C15-4199-B05B-2FFA5308287F}" dt="2022-10-03T14:01:01.356" v="348"/>
          <ac:spMkLst>
            <pc:docMk/>
            <pc:sldMk cId="4221119077" sldId="2134804750"/>
            <ac:spMk id="4" creationId="{7BDD1478-1749-204A-15C4-00D2D86ABD5A}"/>
          </ac:spMkLst>
        </pc:spChg>
        <pc:spChg chg="add del mod">
          <ac:chgData name="CHAPELOTTE Carole (Storengy)" userId="e9249e6f-dbfa-487a-9480-ade5982348f9" providerId="ADAL" clId="{DF302D4B-0C15-4199-B05B-2FFA5308287F}" dt="2022-10-03T14:01:01.356" v="348"/>
          <ac:spMkLst>
            <pc:docMk/>
            <pc:sldMk cId="4221119077" sldId="2134804750"/>
            <ac:spMk id="5" creationId="{A0FB2CEB-820E-9CE0-E373-44F1F535266F}"/>
          </ac:spMkLst>
        </pc:spChg>
        <pc:spChg chg="add mod">
          <ac:chgData name="CHAPELOTTE Carole (Storengy)" userId="e9249e6f-dbfa-487a-9480-ade5982348f9" providerId="ADAL" clId="{DF302D4B-0C15-4199-B05B-2FFA5308287F}" dt="2022-10-03T14:01:05.162" v="350"/>
          <ac:spMkLst>
            <pc:docMk/>
            <pc:sldMk cId="4221119077" sldId="2134804750"/>
            <ac:spMk id="6" creationId="{31188E34-B240-2AE8-4276-7A800BD12002}"/>
          </ac:spMkLst>
        </pc:spChg>
        <pc:spChg chg="mod">
          <ac:chgData name="CHAPELOTTE Carole (Storengy)" userId="e9249e6f-dbfa-487a-9480-ade5982348f9" providerId="ADAL" clId="{DF302D4B-0C15-4199-B05B-2FFA5308287F}" dt="2022-10-03T14:01:01.356" v="348"/>
          <ac:spMkLst>
            <pc:docMk/>
            <pc:sldMk cId="4221119077" sldId="2134804750"/>
            <ac:spMk id="7" creationId="{B9B228B8-2B8B-362B-E4C5-E5126367F3BA}"/>
          </ac:spMkLst>
        </pc:spChg>
        <pc:spChg chg="mod">
          <ac:chgData name="CHAPELOTTE Carole (Storengy)" userId="e9249e6f-dbfa-487a-9480-ade5982348f9" providerId="ADAL" clId="{DF302D4B-0C15-4199-B05B-2FFA5308287F}" dt="2022-10-03T14:01:01.356" v="348"/>
          <ac:spMkLst>
            <pc:docMk/>
            <pc:sldMk cId="4221119077" sldId="2134804750"/>
            <ac:spMk id="11" creationId="{9B51C133-EAEC-28D4-1F90-F53F9A6EE12B}"/>
          </ac:spMkLst>
        </pc:spChg>
      </pc:sldChg>
      <pc:sldChg chg="add del">
        <pc:chgData name="CHAPELOTTE Carole (Storengy)" userId="e9249e6f-dbfa-487a-9480-ade5982348f9" providerId="ADAL" clId="{DF302D4B-0C15-4199-B05B-2FFA5308287F}" dt="2022-10-03T14:01:08.937" v="352" actId="47"/>
        <pc:sldMkLst>
          <pc:docMk/>
          <pc:sldMk cId="2520353501" sldId="2134804751"/>
        </pc:sldMkLst>
      </pc:sldChg>
      <pc:sldChg chg="addSp delSp modSp add mod">
        <pc:chgData name="CHAPELOTTE Carole (Storengy)" userId="e9249e6f-dbfa-487a-9480-ade5982348f9" providerId="ADAL" clId="{DF302D4B-0C15-4199-B05B-2FFA5308287F}" dt="2022-10-03T14:01:32.643" v="360"/>
        <pc:sldMkLst>
          <pc:docMk/>
          <pc:sldMk cId="2648923694" sldId="2134804751"/>
        </pc:sldMkLst>
        <pc:spChg chg="add del mod">
          <ac:chgData name="CHAPELOTTE Carole (Storengy)" userId="e9249e6f-dbfa-487a-9480-ade5982348f9" providerId="ADAL" clId="{DF302D4B-0C15-4199-B05B-2FFA5308287F}" dt="2022-10-03T14:01:26.181" v="357"/>
          <ac:spMkLst>
            <pc:docMk/>
            <pc:sldMk cId="2648923694" sldId="2134804751"/>
            <ac:spMk id="2" creationId="{E5E535B8-C757-2B8B-ED3A-9B1FACADBD82}"/>
          </ac:spMkLst>
        </pc:spChg>
        <pc:spChg chg="mod">
          <ac:chgData name="CHAPELOTTE Carole (Storengy)" userId="e9249e6f-dbfa-487a-9480-ade5982348f9" providerId="ADAL" clId="{DF302D4B-0C15-4199-B05B-2FFA5308287F}" dt="2022-10-03T14:01:26.181" v="357"/>
          <ac:spMkLst>
            <pc:docMk/>
            <pc:sldMk cId="2648923694" sldId="2134804751"/>
            <ac:spMk id="3" creationId="{11462BDE-B365-4D23-8D19-E4F069EEF551}"/>
          </ac:spMkLst>
        </pc:spChg>
        <pc:spChg chg="add del mod">
          <ac:chgData name="CHAPELOTTE Carole (Storengy)" userId="e9249e6f-dbfa-487a-9480-ade5982348f9" providerId="ADAL" clId="{DF302D4B-0C15-4199-B05B-2FFA5308287F}" dt="2022-10-03T14:01:26.181" v="357"/>
          <ac:spMkLst>
            <pc:docMk/>
            <pc:sldMk cId="2648923694" sldId="2134804751"/>
            <ac:spMk id="4" creationId="{454054EB-6B5F-0F7D-131A-39BBA5B2B089}"/>
          </ac:spMkLst>
        </pc:spChg>
        <pc:spChg chg="add del mod">
          <ac:chgData name="CHAPELOTTE Carole (Storengy)" userId="e9249e6f-dbfa-487a-9480-ade5982348f9" providerId="ADAL" clId="{DF302D4B-0C15-4199-B05B-2FFA5308287F}" dt="2022-10-03T14:01:26.181" v="357"/>
          <ac:spMkLst>
            <pc:docMk/>
            <pc:sldMk cId="2648923694" sldId="2134804751"/>
            <ac:spMk id="5" creationId="{EED45959-6E30-310C-8C47-265FFC3347C7}"/>
          </ac:spMkLst>
        </pc:spChg>
        <pc:spChg chg="del">
          <ac:chgData name="CHAPELOTTE Carole (Storengy)" userId="e9249e6f-dbfa-487a-9480-ade5982348f9" providerId="ADAL" clId="{DF302D4B-0C15-4199-B05B-2FFA5308287F}" dt="2022-10-03T14:01:32.312" v="359" actId="478"/>
          <ac:spMkLst>
            <pc:docMk/>
            <pc:sldMk cId="2648923694" sldId="2134804751"/>
            <ac:spMk id="6" creationId="{31188E34-B240-2AE8-4276-7A800BD12002}"/>
          </ac:spMkLst>
        </pc:spChg>
        <pc:spChg chg="mod">
          <ac:chgData name="CHAPELOTTE Carole (Storengy)" userId="e9249e6f-dbfa-487a-9480-ade5982348f9" providerId="ADAL" clId="{DF302D4B-0C15-4199-B05B-2FFA5308287F}" dt="2022-10-03T14:01:26.181" v="357"/>
          <ac:spMkLst>
            <pc:docMk/>
            <pc:sldMk cId="2648923694" sldId="2134804751"/>
            <ac:spMk id="7" creationId="{B9B228B8-2B8B-362B-E4C5-E5126367F3BA}"/>
          </ac:spMkLst>
        </pc:spChg>
        <pc:spChg chg="add mod">
          <ac:chgData name="CHAPELOTTE Carole (Storengy)" userId="e9249e6f-dbfa-487a-9480-ade5982348f9" providerId="ADAL" clId="{DF302D4B-0C15-4199-B05B-2FFA5308287F}" dt="2022-10-03T14:01:32.643" v="360"/>
          <ac:spMkLst>
            <pc:docMk/>
            <pc:sldMk cId="2648923694" sldId="2134804751"/>
            <ac:spMk id="8" creationId="{1237882D-E5B5-F594-42B1-34B870A96CFB}"/>
          </ac:spMkLst>
        </pc:spChg>
        <pc:spChg chg="mod">
          <ac:chgData name="CHAPELOTTE Carole (Storengy)" userId="e9249e6f-dbfa-487a-9480-ade5982348f9" providerId="ADAL" clId="{DF302D4B-0C15-4199-B05B-2FFA5308287F}" dt="2022-10-03T14:01:26.181" v="357"/>
          <ac:spMkLst>
            <pc:docMk/>
            <pc:sldMk cId="2648923694" sldId="2134804751"/>
            <ac:spMk id="11" creationId="{9B51C133-EAEC-28D4-1F90-F53F9A6EE12B}"/>
          </ac:spMkLst>
        </pc:spChg>
      </pc:sldChg>
      <pc:sldMasterChg chg="del delSldLayout">
        <pc:chgData name="CHAPELOTTE Carole (Storengy)" userId="e9249e6f-dbfa-487a-9480-ade5982348f9" providerId="ADAL" clId="{DF302D4B-0C15-4199-B05B-2FFA5308287F}" dt="2022-10-03T14:03:42.848" v="423" actId="2696"/>
        <pc:sldMasterMkLst>
          <pc:docMk/>
          <pc:sldMasterMk cId="167277001" sldId="2147483688"/>
        </pc:sldMasterMkLst>
        <pc:sldLayoutChg chg="del">
          <pc:chgData name="CHAPELOTTE Carole (Storengy)" userId="e9249e6f-dbfa-487a-9480-ade5982348f9" providerId="ADAL" clId="{DF302D4B-0C15-4199-B05B-2FFA5308287F}" dt="2022-10-03T14:03:42.764" v="405" actId="2696"/>
          <pc:sldLayoutMkLst>
            <pc:docMk/>
            <pc:sldMasterMk cId="167277001" sldId="2147483688"/>
            <pc:sldLayoutMk cId="0" sldId="2147483652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86" v="414" actId="2696"/>
          <pc:sldLayoutMkLst>
            <pc:docMk/>
            <pc:sldMasterMk cId="167277001" sldId="2147483688"/>
            <pc:sldLayoutMk cId="0" sldId="2147483654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79" v="406" actId="2696"/>
          <pc:sldLayoutMkLst>
            <pc:docMk/>
            <pc:sldMasterMk cId="167277001" sldId="2147483688"/>
            <pc:sldLayoutMk cId="4130267389" sldId="2147483656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86" v="412" actId="2696"/>
          <pc:sldLayoutMkLst>
            <pc:docMk/>
            <pc:sldMasterMk cId="167277001" sldId="2147483688"/>
            <pc:sldLayoutMk cId="802002037" sldId="2147483658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86" v="410" actId="2696"/>
          <pc:sldLayoutMkLst>
            <pc:docMk/>
            <pc:sldMasterMk cId="167277001" sldId="2147483688"/>
            <pc:sldLayoutMk cId="1217736158" sldId="2147483662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86" v="415" actId="2696"/>
          <pc:sldLayoutMkLst>
            <pc:docMk/>
            <pc:sldMasterMk cId="167277001" sldId="2147483688"/>
            <pc:sldLayoutMk cId="2390428403" sldId="2147483665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86" v="413" actId="2696"/>
          <pc:sldLayoutMkLst>
            <pc:docMk/>
            <pc:sldMasterMk cId="167277001" sldId="2147483688"/>
            <pc:sldLayoutMk cId="4142131085" sldId="2147483667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79" v="408" actId="2696"/>
          <pc:sldLayoutMkLst>
            <pc:docMk/>
            <pc:sldMasterMk cId="167277001" sldId="2147483688"/>
            <pc:sldLayoutMk cId="799793093" sldId="2147483670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64" v="403" actId="2696"/>
          <pc:sldLayoutMkLst>
            <pc:docMk/>
            <pc:sldMasterMk cId="167277001" sldId="2147483688"/>
            <pc:sldLayoutMk cId="784600765" sldId="2147483672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64" v="402" actId="2696"/>
          <pc:sldLayoutMkLst>
            <pc:docMk/>
            <pc:sldMasterMk cId="167277001" sldId="2147483688"/>
            <pc:sldLayoutMk cId="1303968509" sldId="2147483673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64" v="404" actId="2696"/>
          <pc:sldLayoutMkLst>
            <pc:docMk/>
            <pc:sldMasterMk cId="167277001" sldId="2147483688"/>
            <pc:sldLayoutMk cId="143002669" sldId="2147483675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86" v="416" actId="2696"/>
          <pc:sldLayoutMkLst>
            <pc:docMk/>
            <pc:sldMasterMk cId="167277001" sldId="2147483688"/>
            <pc:sldLayoutMk cId="1173018766" sldId="2147483679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801" v="417" actId="2696"/>
          <pc:sldLayoutMkLst>
            <pc:docMk/>
            <pc:sldMasterMk cId="167277001" sldId="2147483688"/>
            <pc:sldLayoutMk cId="2846550096" sldId="2147483680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86" v="411" actId="2696"/>
          <pc:sldLayoutMkLst>
            <pc:docMk/>
            <pc:sldMasterMk cId="167277001" sldId="2147483688"/>
            <pc:sldLayoutMk cId="2401497459" sldId="2147483681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801" v="418" actId="2696"/>
          <pc:sldLayoutMkLst>
            <pc:docMk/>
            <pc:sldMasterMk cId="167277001" sldId="2147483688"/>
            <pc:sldLayoutMk cId="2430749679" sldId="2147483683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79" v="407" actId="2696"/>
          <pc:sldLayoutMkLst>
            <pc:docMk/>
            <pc:sldMasterMk cId="167277001" sldId="2147483688"/>
            <pc:sldLayoutMk cId="864835389" sldId="2147483684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86" v="409" actId="2696"/>
          <pc:sldLayoutMkLst>
            <pc:docMk/>
            <pc:sldMasterMk cId="167277001" sldId="2147483688"/>
            <pc:sldLayoutMk cId="2440547584" sldId="2147483686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801" v="419" actId="2696"/>
          <pc:sldLayoutMkLst>
            <pc:docMk/>
            <pc:sldMasterMk cId="167277001" sldId="2147483688"/>
            <pc:sldLayoutMk cId="3568238251" sldId="2147483687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32" v="391" actId="2696"/>
          <pc:sldLayoutMkLst>
            <pc:docMk/>
            <pc:sldMasterMk cId="167277001" sldId="2147483688"/>
            <pc:sldLayoutMk cId="1576757358" sldId="2147483689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32" v="392" actId="2696"/>
          <pc:sldLayoutMkLst>
            <pc:docMk/>
            <pc:sldMasterMk cId="167277001" sldId="2147483688"/>
            <pc:sldLayoutMk cId="1514594966" sldId="2147483690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48" v="393" actId="2696"/>
          <pc:sldLayoutMkLst>
            <pc:docMk/>
            <pc:sldMasterMk cId="167277001" sldId="2147483688"/>
            <pc:sldLayoutMk cId="3166352036" sldId="2147483691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48" v="394" actId="2696"/>
          <pc:sldLayoutMkLst>
            <pc:docMk/>
            <pc:sldMasterMk cId="167277001" sldId="2147483688"/>
            <pc:sldLayoutMk cId="2888435618" sldId="2147483692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48" v="398" actId="2696"/>
          <pc:sldLayoutMkLst>
            <pc:docMk/>
            <pc:sldMasterMk cId="167277001" sldId="2147483688"/>
            <pc:sldLayoutMk cId="291224542" sldId="2147483693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64" v="400" actId="2696"/>
          <pc:sldLayoutMkLst>
            <pc:docMk/>
            <pc:sldMasterMk cId="167277001" sldId="2147483688"/>
            <pc:sldLayoutMk cId="2856199010" sldId="2147483694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64" v="401" actId="2696"/>
          <pc:sldLayoutMkLst>
            <pc:docMk/>
            <pc:sldMasterMk cId="167277001" sldId="2147483688"/>
            <pc:sldLayoutMk cId="2072289162" sldId="2147483695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48" v="397" actId="2696"/>
          <pc:sldLayoutMkLst>
            <pc:docMk/>
            <pc:sldMasterMk cId="167277001" sldId="2147483688"/>
            <pc:sldLayoutMk cId="2000674295" sldId="2147483697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801" v="420" actId="2696"/>
          <pc:sldLayoutMkLst>
            <pc:docMk/>
            <pc:sldMasterMk cId="167277001" sldId="2147483688"/>
            <pc:sldLayoutMk cId="764908996" sldId="2147483698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48" v="396" actId="2696"/>
          <pc:sldLayoutMkLst>
            <pc:docMk/>
            <pc:sldMasterMk cId="167277001" sldId="2147483688"/>
            <pc:sldLayoutMk cId="2653838848" sldId="2147483699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48" v="395" actId="2696"/>
          <pc:sldLayoutMkLst>
            <pc:docMk/>
            <pc:sldMasterMk cId="167277001" sldId="2147483688"/>
            <pc:sldLayoutMk cId="827909101" sldId="2147483700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764" v="399" actId="2696"/>
          <pc:sldLayoutMkLst>
            <pc:docMk/>
            <pc:sldMasterMk cId="167277001" sldId="2147483688"/>
            <pc:sldLayoutMk cId="1894920494" sldId="2147483702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801" v="421" actId="2696"/>
          <pc:sldLayoutMkLst>
            <pc:docMk/>
            <pc:sldMasterMk cId="167277001" sldId="2147483688"/>
            <pc:sldLayoutMk cId="3687295904" sldId="2147483703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42.848" v="422" actId="2696"/>
          <pc:sldLayoutMkLst>
            <pc:docMk/>
            <pc:sldMasterMk cId="167277001" sldId="2147483688"/>
            <pc:sldLayoutMk cId="4264873309" sldId="2147483704"/>
          </pc:sldLayoutMkLst>
        </pc:sldLayoutChg>
      </pc:sldMasterChg>
      <pc:sldMasterChg chg="addSp addSldLayout delSldLayout">
        <pc:chgData name="CHAPELOTTE Carole (Storengy)" userId="e9249e6f-dbfa-487a-9480-ade5982348f9" providerId="ADAL" clId="{DF302D4B-0C15-4199-B05B-2FFA5308287F}" dt="2022-10-03T14:03:54.440" v="426" actId="2696"/>
        <pc:sldMasterMkLst>
          <pc:docMk/>
          <pc:sldMasterMk cId="2086033823" sldId="2147483705"/>
        </pc:sldMasterMkLst>
        <pc:spChg chg="add">
          <ac:chgData name="CHAPELOTTE Carole (Storengy)" userId="e9249e6f-dbfa-487a-9480-ade5982348f9" providerId="ADAL" clId="{DF302D4B-0C15-4199-B05B-2FFA5308287F}" dt="2022-10-03T13:57:45.315" v="255"/>
          <ac:spMkLst>
            <pc:docMk/>
            <pc:sldMasterMk cId="2086033823" sldId="2147483705"/>
            <ac:spMk id="4" creationId="{DFF581DA-0169-275F-6DDB-9774A31D8E66}"/>
          </ac:spMkLst>
        </pc:spChg>
        <pc:spChg chg="add">
          <ac:chgData name="CHAPELOTTE Carole (Storengy)" userId="e9249e6f-dbfa-487a-9480-ade5982348f9" providerId="ADAL" clId="{DF302D4B-0C15-4199-B05B-2FFA5308287F}" dt="2022-10-03T13:57:45.315" v="255"/>
          <ac:spMkLst>
            <pc:docMk/>
            <pc:sldMasterMk cId="2086033823" sldId="2147483705"/>
            <ac:spMk id="6" creationId="{D7663994-16CC-ADCA-7784-5B4B61AA7171}"/>
          </ac:spMkLst>
        </pc:spChg>
        <pc:picChg chg="add">
          <ac:chgData name="CHAPELOTTE Carole (Storengy)" userId="e9249e6f-dbfa-487a-9480-ade5982348f9" providerId="ADAL" clId="{DF302D4B-0C15-4199-B05B-2FFA5308287F}" dt="2022-10-03T13:57:45.315" v="255"/>
          <ac:picMkLst>
            <pc:docMk/>
            <pc:sldMasterMk cId="2086033823" sldId="2147483705"/>
            <ac:picMk id="5" creationId="{074FC021-A7C3-F98C-9763-5723367C14BA}"/>
          </ac:picMkLst>
        </pc:picChg>
        <pc:sldLayoutChg chg="del">
          <pc:chgData name="CHAPELOTTE Carole (Storengy)" userId="e9249e6f-dbfa-487a-9480-ade5982348f9" providerId="ADAL" clId="{DF302D4B-0C15-4199-B05B-2FFA5308287F}" dt="2022-10-03T14:03:54.440" v="426" actId="2696"/>
          <pc:sldLayoutMkLst>
            <pc:docMk/>
            <pc:sldMasterMk cId="2086033823" sldId="2147483705"/>
            <pc:sldLayoutMk cId="2966113068" sldId="2147483716"/>
          </pc:sldLayoutMkLst>
        </pc:sldLayoutChg>
        <pc:sldLayoutChg chg="add del">
          <pc:chgData name="CHAPELOTTE Carole (Storengy)" userId="e9249e6f-dbfa-487a-9480-ade5982348f9" providerId="ADAL" clId="{DF302D4B-0C15-4199-B05B-2FFA5308287F}" dt="2022-10-03T14:02:26.299" v="381" actId="47"/>
          <pc:sldLayoutMkLst>
            <pc:docMk/>
            <pc:sldMasterMk cId="2086033823" sldId="2147483705"/>
            <pc:sldLayoutMk cId="3796857780" sldId="2147483717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51.262" v="424" actId="2696"/>
          <pc:sldLayoutMkLst>
            <pc:docMk/>
            <pc:sldMasterMk cId="2086033823" sldId="2147483705"/>
            <pc:sldLayoutMk cId="1224479355" sldId="2147483718"/>
          </pc:sldLayoutMkLst>
        </pc:sldLayoutChg>
        <pc:sldLayoutChg chg="del">
          <pc:chgData name="CHAPELOTTE Carole (Storengy)" userId="e9249e6f-dbfa-487a-9480-ade5982348f9" providerId="ADAL" clId="{DF302D4B-0C15-4199-B05B-2FFA5308287F}" dt="2022-10-03T14:03:52.387" v="425" actId="2696"/>
          <pc:sldLayoutMkLst>
            <pc:docMk/>
            <pc:sldMasterMk cId="2086033823" sldId="2147483705"/>
            <pc:sldLayoutMk cId="964525645" sldId="214748371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502705-41B4-414B-A2C8-CB349B9F10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EFDC0-6661-4418-B974-B0799701B8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7F3C1-D4F0-43C2-AE4F-99D54C74A16F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4367DC-85A7-402F-83CA-9F4D3FA87E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6"/>
            <a:ext cx="288993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51EBC-AA94-4C73-AC02-6A012749E4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428586"/>
            <a:ext cx="288993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AD934-AD03-48DF-920A-4D9FC975AF44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7154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A274C-C9C6-4949-A8E9-450F7DE7AC13}" type="datetimeFigureOut">
              <a:rPr lang="en-GB" smtClean="0"/>
              <a:pPr/>
              <a:t>03/10/2022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" y="746125"/>
            <a:ext cx="6611938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88993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B492F-E6BA-4409-9212-AB9CAE5B4C56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4769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175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1pPr>
    <a:lvl2pPr marL="457087" algn="l" defTabSz="914175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2pPr>
    <a:lvl3pPr marL="914175" algn="l" defTabSz="914175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3pPr>
    <a:lvl4pPr marL="1371261" algn="l" defTabSz="914175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4pPr>
    <a:lvl5pPr marL="1828349" algn="l" defTabSz="914175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5pPr>
    <a:lvl6pPr marL="2285436" algn="l" defTabSz="914175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6pPr>
    <a:lvl7pPr marL="2742523" algn="l" defTabSz="914175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7pPr>
    <a:lvl8pPr marL="3199610" algn="l" defTabSz="914175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8pPr>
    <a:lvl9pPr marL="3656697" algn="l" defTabSz="914175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5.jpg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5.jpg"/><Relationship Id="rId5" Type="http://schemas.openxmlformats.org/officeDocument/2006/relationships/image" Target="../media/image6.jpeg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tags" Target="../tags/tag18.xml"/><Relationship Id="rId7" Type="http://schemas.openxmlformats.org/officeDocument/2006/relationships/image" Target="../media/image6.jpe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image" Target="../media/image5.jpg"/><Relationship Id="rId4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Relationship Id="rId4" Type="http://schemas.openxmlformats.org/officeDocument/2006/relationships/image" Target="../media/image5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439775" cy="75596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3531441" y="2333700"/>
            <a:ext cx="6362893" cy="1448938"/>
          </a:xfrm>
        </p:spPr>
        <p:txBody>
          <a:bodyPr lIns="90000" tIns="46800" rIns="90000" bIns="46800" anchor="b" anchorCtr="0">
            <a:normAutofit/>
          </a:bodyPr>
          <a:lstStyle>
            <a:lvl1pPr algn="dist" eaLnBrk="1" fontAlgn="auto" latinLnBrk="0" hangingPunct="1">
              <a:lnSpc>
                <a:spcPts val="5512"/>
              </a:lnSpc>
              <a:defRPr sz="4409" u="none" strike="noStrike" kern="1200" cap="none" spc="0" normalizeH="0">
                <a:solidFill>
                  <a:srgbClr val="0066B3"/>
                </a:solidFill>
                <a:uFillTx/>
                <a:latin typeface="+mj-ea"/>
                <a:ea typeface="+mj-ea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r>
              <a:rPr lang="en-US" altLang="zh-CN" dirty="0">
                <a:sym typeface="+mn-ea"/>
              </a:rPr>
              <a:t> </a:t>
            </a:r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607606" y="5326772"/>
            <a:ext cx="2210563" cy="464080"/>
          </a:xfrm>
        </p:spPr>
        <p:txBody>
          <a:bodyPr lIns="90000" tIns="46800" rIns="90000" bIns="46800">
            <a:noAutofit/>
          </a:bodyPr>
          <a:lstStyle>
            <a:lvl1pPr marL="0" indent="0" algn="dist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425" b="1" u="none" strike="noStrike" kern="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altLang="zh-CN" dirty="0"/>
              <a:t>202X.XX.XX</a:t>
            </a:r>
          </a:p>
        </p:txBody>
      </p:sp>
    </p:spTree>
    <p:extLst>
      <p:ext uri="{BB962C8B-B14F-4D97-AF65-F5344CB8AC3E}">
        <p14:creationId xmlns:p14="http://schemas.microsoft.com/office/powerpoint/2010/main" val="328263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1" y="0"/>
            <a:ext cx="1343977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9041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43977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66228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439775" cy="7559675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524429" y="7069697"/>
            <a:ext cx="2395360" cy="349285"/>
          </a:xfrm>
        </p:spPr>
        <p:txBody>
          <a:bodyPr/>
          <a:lstStyle>
            <a:lvl1pPr algn="ctr">
              <a:defRPr sz="1764" b="1">
                <a:solidFill>
                  <a:schemeClr val="bg1"/>
                </a:solidFill>
              </a:defRPr>
            </a:lvl1pPr>
          </a:lstStyle>
          <a:p>
            <a:fld id="{352E9017-209F-2341-BF35-ECAA3959CC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481151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439775" cy="75596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3018350" y="2647287"/>
            <a:ext cx="9239145" cy="674071"/>
          </a:xfrm>
        </p:spPr>
        <p:txBody>
          <a:bodyPr lIns="90000" tIns="46800" rIns="90000" bIns="46800" anchor="b" anchorCtr="0">
            <a:noAutofit/>
          </a:bodyPr>
          <a:lstStyle>
            <a:lvl1pPr algn="l" eaLnBrk="1" fontAlgn="auto" latinLnBrk="0" hangingPunct="1">
              <a:lnSpc>
                <a:spcPct val="100000"/>
              </a:lnSpc>
              <a:defRPr sz="3527" u="none" strike="noStrike" kern="1200" cap="none" spc="0" normalizeH="0">
                <a:solidFill>
                  <a:srgbClr val="0066B3"/>
                </a:solidFill>
                <a:uFillTx/>
                <a:latin typeface="微软雅黑" panose="020B0503020204020204" charset="-122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</a:p>
        </p:txBody>
      </p:sp>
      <p:sp>
        <p:nvSpPr>
          <p:cNvPr id="5" name="流程图: 联系 4"/>
          <p:cNvSpPr/>
          <p:nvPr/>
        </p:nvSpPr>
        <p:spPr>
          <a:xfrm>
            <a:off x="1966478" y="2597588"/>
            <a:ext cx="773044" cy="772767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43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2151054" y="2751933"/>
            <a:ext cx="403893" cy="464080"/>
          </a:xfrm>
        </p:spPr>
        <p:txBody>
          <a:bodyPr lIns="90000" tIns="46800" rIns="90000" bIns="468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646" b="1" u="none" strike="noStrike" kern="0" cap="none" spc="0" normalizeH="0">
                <a:solidFill>
                  <a:schemeClr val="bg1"/>
                </a:solidFill>
                <a:uFillTx/>
                <a:latin typeface="+mj-ea"/>
                <a:ea typeface="+mj-ea"/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pPr algn="dist"/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524429" y="7069697"/>
            <a:ext cx="2395360" cy="349285"/>
          </a:xfrm>
        </p:spPr>
        <p:txBody>
          <a:bodyPr/>
          <a:lstStyle>
            <a:lvl1pPr algn="ctr">
              <a:defRPr sz="1764" b="1">
                <a:solidFill>
                  <a:schemeClr val="bg1"/>
                </a:solidFill>
              </a:defRPr>
            </a:lvl1pPr>
          </a:lstStyle>
          <a:p>
            <a:fld id="{352E9017-209F-2341-BF35-ECAA3959CC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803013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1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8BE474DF-02CB-2C67-C2FA-83D4D7012A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439775" cy="7559675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1"/>
            </p:custDataLst>
          </p:nvPr>
        </p:nvSpPr>
        <p:spPr>
          <a:xfrm>
            <a:off x="391993" y="1399940"/>
            <a:ext cx="12659988" cy="5148279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just" eaLnBrk="1" fontAlgn="auto" latinLnBrk="0" hangingPunct="1">
              <a:lnSpc>
                <a:spcPct val="150000"/>
              </a:lnSpc>
              <a:spcBef>
                <a:spcPts val="331"/>
              </a:spcBef>
              <a:spcAft>
                <a:spcPts val="1323"/>
              </a:spcAft>
              <a:buNone/>
              <a:defRPr sz="2205" b="0" u="none" strike="noStrike" kern="1200" cap="none" spc="55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/>
              <a:t>Add your words here，according to your need to draw the text box size.Please read the instructions and more work at the end of the manual template.</a:t>
            </a:r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91993" y="425582"/>
            <a:ext cx="12659988" cy="777667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 </a:t>
            </a:r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524429" y="7069697"/>
            <a:ext cx="2395360" cy="349285"/>
          </a:xfrm>
        </p:spPr>
        <p:txBody>
          <a:bodyPr/>
          <a:lstStyle>
            <a:lvl1pPr algn="ctr">
              <a:defRPr sz="1764" b="1">
                <a:solidFill>
                  <a:schemeClr val="bg1"/>
                </a:solidFill>
              </a:defRPr>
            </a:lvl1pPr>
          </a:lstStyle>
          <a:p>
            <a:fld id="{352E9017-209F-2341-BF35-ECAA3959CC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80578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2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327755F0-480C-2EBA-C491-97ECAFA06A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439775" cy="755967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1"/>
            </p:custDataLst>
          </p:nvPr>
        </p:nvSpPr>
        <p:spPr>
          <a:xfrm>
            <a:off x="393394" y="1401341"/>
            <a:ext cx="12628489" cy="5246274"/>
          </a:xfrm>
        </p:spPr>
        <p:txBody>
          <a:bodyPr vert="horz" lIns="90000" tIns="46800" rIns="90000" bIns="46800" rtlCol="0">
            <a:normAutofit/>
          </a:bodyPr>
          <a:lstStyle>
            <a:lvl1pPr eaLnBrk="1" fontAlgn="auto" latinLnBrk="0" hangingPunct="1">
              <a:spcAft>
                <a:spcPts val="1323"/>
              </a:spcAft>
              <a:defRPr sz="2646" b="0" u="none" strike="noStrike" kern="1200" cap="none" spc="55" normalizeH="0">
                <a:solidFill>
                  <a:schemeClr val="tx1"/>
                </a:solidFill>
                <a:uFillTx/>
                <a:latin typeface="微软雅黑 (标题)"/>
              </a:defRPr>
            </a:lvl1pPr>
            <a:lvl2pPr marL="503972" indent="0" eaLnBrk="1" fontAlgn="auto" latinLnBrk="0" hangingPunct="1">
              <a:lnSpc>
                <a:spcPct val="150000"/>
              </a:lnSpc>
              <a:spcAft>
                <a:spcPts val="1323"/>
              </a:spcAft>
              <a:buNone/>
              <a:defRPr sz="2205" u="none" strike="noStrike" kern="1200" cap="none" spc="55" normalizeH="0">
                <a:solidFill>
                  <a:srgbClr val="445469"/>
                </a:solidFill>
                <a:uFillTx/>
              </a:defRPr>
            </a:lvl2pPr>
            <a:lvl3pPr eaLnBrk="1" fontAlgn="auto" latinLnBrk="0" hangingPunct="1">
              <a:lnSpc>
                <a:spcPct val="150000"/>
              </a:lnSpc>
              <a:spcAft>
                <a:spcPts val="1323"/>
              </a:spcAft>
              <a:defRPr sz="2205">
                <a:solidFill>
                  <a:srgbClr val="445469"/>
                </a:solidFill>
              </a:defRPr>
            </a:lvl3pPr>
            <a:lvl4pPr eaLnBrk="1" fontAlgn="auto" latinLnBrk="0" hangingPunct="1">
              <a:lnSpc>
                <a:spcPct val="150000"/>
              </a:lnSpc>
              <a:spcAft>
                <a:spcPts val="1323"/>
              </a:spcAft>
              <a:defRPr sz="2205">
                <a:solidFill>
                  <a:srgbClr val="445469"/>
                </a:solidFill>
              </a:defRPr>
            </a:lvl4pPr>
            <a:lvl5pPr eaLnBrk="1" fontAlgn="auto" latinLnBrk="0" hangingPunct="1">
              <a:lnSpc>
                <a:spcPct val="150000"/>
              </a:lnSpc>
              <a:spcAft>
                <a:spcPts val="1323"/>
              </a:spcAft>
              <a:defRPr sz="2205">
                <a:solidFill>
                  <a:srgbClr val="445469"/>
                </a:solidFill>
              </a:defRPr>
            </a:lvl5pPr>
          </a:lstStyle>
          <a:p>
            <a:pPr lvl="0"/>
            <a:r>
              <a:rPr lang="zh-CN" altLang="en-US" dirty="0"/>
              <a:t>Add your words here，according to your need to draw the text box size.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5524429" y="7069697"/>
            <a:ext cx="2395360" cy="349285"/>
          </a:xfrm>
        </p:spPr>
        <p:txBody>
          <a:bodyPr/>
          <a:lstStyle>
            <a:lvl1pPr algn="ctr">
              <a:defRPr sz="1764" b="1">
                <a:solidFill>
                  <a:schemeClr val="bg1"/>
                </a:solidFill>
              </a:defRPr>
            </a:lvl1pPr>
          </a:lstStyle>
          <a:p>
            <a:fld id="{352E9017-209F-2341-BF35-ECAA3959CC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91993" y="425582"/>
            <a:ext cx="12659988" cy="777667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2300620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3"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07CDA9F-048D-DF32-C66F-6F109585CD4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439775" cy="7559675"/>
          </a:xfrm>
          <a:prstGeom prst="rect">
            <a:avLst/>
          </a:prstGeom>
        </p:spPr>
      </p:pic>
      <p:sp>
        <p:nvSpPr>
          <p:cNvPr id="3" name="图片占位符 2"/>
          <p:cNvSpPr>
            <a:spLocks noGrp="1"/>
          </p:cNvSpPr>
          <p:nvPr>
            <p:ph type="pic" idx="1" hasCustomPrompt="1"/>
            <p:custDataLst>
              <p:tags r:id="rId1"/>
            </p:custDataLst>
          </p:nvPr>
        </p:nvSpPr>
        <p:spPr>
          <a:xfrm>
            <a:off x="1276463" y="1714227"/>
            <a:ext cx="4351827" cy="3062368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764" u="none" strike="noStrike" kern="1200" cap="none" spc="55" normalizeH="0">
                <a:solidFill>
                  <a:srgbClr val="0066B3"/>
                </a:solidFill>
                <a:uFillTx/>
                <a:latin typeface="微软雅黑（标题）"/>
                <a:ea typeface="+mj-ea"/>
              </a:defRPr>
            </a:lvl1pPr>
          </a:lstStyle>
          <a:p>
            <a:pPr lvl="0"/>
            <a:r>
              <a:rPr lang="en-US" altLang="zh-CN" dirty="0">
                <a:sym typeface="+mn-ea"/>
              </a:rPr>
              <a:t>P</a:t>
            </a:r>
            <a:r>
              <a:rPr lang="zh-CN" altLang="en-US" dirty="0">
                <a:sym typeface="+mn-ea"/>
              </a:rPr>
              <a:t>icture</a:t>
            </a:r>
            <a:endParaRPr lang="en-US" altLang="zh-CN"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5826386" y="1714227"/>
            <a:ext cx="6356032" cy="3062368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spcAft>
                <a:spcPts val="1323"/>
              </a:spcAft>
              <a:buNone/>
              <a:defRPr sz="2205" b="0" u="none" strike="noStrike" kern="1200" cap="none" spc="55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  <a:p>
            <a:pPr lvl="0"/>
            <a:r>
              <a:rPr lang="zh-CN" altLang="en-US" dirty="0"/>
              <a:t>Add your words here，according to your need to draw the text box size.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half" idx="13" hasCustomPrompt="1"/>
            <p:custDataLst>
              <p:tags r:id="rId3"/>
            </p:custDataLst>
          </p:nvPr>
        </p:nvSpPr>
        <p:spPr>
          <a:xfrm>
            <a:off x="1276462" y="4962087"/>
            <a:ext cx="10905957" cy="1617630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just" eaLnBrk="1" fontAlgn="auto" latinLnBrk="0" hangingPunct="1">
              <a:lnSpc>
                <a:spcPts val="2646"/>
              </a:lnSpc>
              <a:spcAft>
                <a:spcPts val="0"/>
              </a:spcAft>
              <a:buNone/>
              <a:defRPr sz="2205" b="0" u="none" strike="noStrike" kern="1200" cap="none" spc="55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/>
              <a:t>Add your words here，according to your need to draw the text box size.</a:t>
            </a:r>
            <a:r>
              <a:rPr lang="zh-CN" altLang="en-US" dirty="0">
                <a:sym typeface="+mn-ea"/>
              </a:rPr>
              <a:t>Add your words here，according to your need to draw the text box size.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5524429" y="7069697"/>
            <a:ext cx="2395360" cy="349285"/>
          </a:xfrm>
        </p:spPr>
        <p:txBody>
          <a:bodyPr/>
          <a:lstStyle>
            <a:lvl1pPr algn="ctr">
              <a:defRPr sz="1764" b="1">
                <a:solidFill>
                  <a:schemeClr val="bg1"/>
                </a:solidFill>
              </a:defRPr>
            </a:lvl1pPr>
          </a:lstStyle>
          <a:p>
            <a:fld id="{352E9017-209F-2341-BF35-ECAA3959CC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91993" y="425582"/>
            <a:ext cx="12659988" cy="777667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8585558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Content4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FDA1B62-0FAD-B405-50A9-F6E4132D72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439775" cy="7559675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524429" y="7069697"/>
            <a:ext cx="2395360" cy="349285"/>
          </a:xfrm>
        </p:spPr>
        <p:txBody>
          <a:bodyPr/>
          <a:lstStyle>
            <a:lvl1pPr algn="ctr">
              <a:defRPr sz="1764" b="1">
                <a:solidFill>
                  <a:schemeClr val="bg1"/>
                </a:solidFill>
              </a:defRPr>
            </a:lvl1pPr>
          </a:lstStyle>
          <a:p>
            <a:fld id="{352E9017-209F-2341-BF35-ECAA3959CC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91993" y="425582"/>
            <a:ext cx="12659988" cy="777667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240563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Page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EC0BE2B-D38C-65DE-B602-DD27FD7B7A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439775" cy="7559675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524429" y="7069697"/>
            <a:ext cx="2395360" cy="349285"/>
          </a:xfrm>
        </p:spPr>
        <p:txBody>
          <a:bodyPr/>
          <a:lstStyle>
            <a:lvl1pPr algn="ctr">
              <a:defRPr sz="1764" b="1">
                <a:solidFill>
                  <a:schemeClr val="bg1"/>
                </a:solidFill>
              </a:defRPr>
            </a:lvl1pPr>
          </a:lstStyle>
          <a:p>
            <a:fld id="{352E9017-209F-2341-BF35-ECAA3959CC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0230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04804" y="423559"/>
            <a:ext cx="12095825" cy="777793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Add Title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03894" y="1642830"/>
            <a:ext cx="12362493" cy="5246274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Add Title</a:t>
            </a: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DFF581DA-0169-275F-6DDB-9774A31D8E66}"/>
              </a:ext>
            </a:extLst>
          </p:cNvPr>
          <p:cNvSpPr txBox="1">
            <a:spLocks/>
          </p:cNvSpPr>
          <p:nvPr userDrawn="1"/>
        </p:nvSpPr>
        <p:spPr>
          <a:xfrm>
            <a:off x="536658" y="7192007"/>
            <a:ext cx="12197190" cy="380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71993" rtl="0" eaLnBrk="1" latinLnBrk="0" hangingPunct="1">
              <a:spcBef>
                <a:spcPct val="20000"/>
              </a:spcBef>
              <a:buFontTx/>
              <a:buNone/>
              <a:defRPr sz="2352" kern="1200">
                <a:solidFill>
                  <a:srgbClr val="008A8B"/>
                </a:solidFill>
                <a:latin typeface="+mn-lt"/>
                <a:ea typeface="+mn-ea"/>
                <a:cs typeface="+mn-cs"/>
              </a:defRPr>
            </a:lvl1pPr>
            <a:lvl2pPr marL="919323" indent="-258998" algn="l" defTabSz="671993" rtl="0" eaLnBrk="1" latinLnBrk="0" hangingPunct="1">
              <a:spcBef>
                <a:spcPct val="20000"/>
              </a:spcBef>
              <a:buClrTx/>
              <a:buFont typeface="Lucida Grande"/>
              <a:buChar char="-"/>
              <a:defRPr sz="176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44318" indent="-256664" algn="l" defTabSz="671993" rtl="0" eaLnBrk="1" latinLnBrk="0" hangingPunct="1">
              <a:spcBef>
                <a:spcPct val="20000"/>
              </a:spcBef>
              <a:buClrTx/>
              <a:buFont typeface="Lucida Grande"/>
              <a:buChar char="-"/>
              <a:defRPr sz="1617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351974" indent="-335996" algn="l" defTabSz="671993" rtl="0" eaLnBrk="1" latinLnBrk="0" hangingPunct="1">
              <a:spcBef>
                <a:spcPct val="20000"/>
              </a:spcBef>
              <a:buFont typeface="Arial"/>
              <a:buChar char="–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67" indent="-335996" algn="l" defTabSz="671993" rtl="0" eaLnBrk="1" latinLnBrk="0" hangingPunct="1">
              <a:spcBef>
                <a:spcPct val="20000"/>
              </a:spcBef>
              <a:buFont typeface="Arial"/>
              <a:buChar char="»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95959" indent="-335996" algn="l" defTabSz="671993" rtl="0" eaLnBrk="1" latinLnBrk="0" hangingPunct="1">
              <a:spcBef>
                <a:spcPct val="20000"/>
              </a:spcBef>
              <a:buFont typeface="Arial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67952" indent="-335996" algn="l" defTabSz="671993" rtl="0" eaLnBrk="1" latinLnBrk="0" hangingPunct="1">
              <a:spcBef>
                <a:spcPct val="20000"/>
              </a:spcBef>
              <a:buFont typeface="Arial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39944" indent="-335996" algn="l" defTabSz="671993" rtl="0" eaLnBrk="1" latinLnBrk="0" hangingPunct="1">
              <a:spcBef>
                <a:spcPct val="20000"/>
              </a:spcBef>
              <a:buFont typeface="Arial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11937" indent="-335996" algn="l" defTabSz="671993" rtl="0" eaLnBrk="1" latinLnBrk="0" hangingPunct="1">
              <a:spcBef>
                <a:spcPct val="20000"/>
              </a:spcBef>
              <a:buFont typeface="Arial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fr-FR" sz="1800" dirty="0">
                <a:solidFill>
                  <a:schemeClr val="accent1"/>
                </a:solidFill>
              </a:rPr>
              <a:t>Gas Storage </a:t>
            </a:r>
            <a:r>
              <a:rPr lang="fr-FR" sz="1800" dirty="0" err="1">
                <a:solidFill>
                  <a:schemeClr val="accent1"/>
                </a:solidFill>
              </a:rPr>
              <a:t>Committee</a:t>
            </a:r>
            <a:r>
              <a:rPr lang="fr-FR" sz="1800" dirty="0">
                <a:solidFill>
                  <a:schemeClr val="accent1"/>
                </a:solidFill>
              </a:rPr>
              <a:t> - Group 3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74FC021-A7C3-F98C-9763-5723367C14B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49345" y="361552"/>
            <a:ext cx="1608501" cy="122196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7663994-16CC-ADCA-7784-5B4B61AA7171}"/>
              </a:ext>
            </a:extLst>
          </p:cNvPr>
          <p:cNvSpPr/>
          <p:nvPr userDrawn="1"/>
        </p:nvSpPr>
        <p:spPr>
          <a:xfrm>
            <a:off x="0" y="0"/>
            <a:ext cx="13439775" cy="755967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208603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hf hdr="0" dt="0"/>
  <p:txStyles>
    <p:titleStyle>
      <a:lvl1pPr algn="l" defTabSz="1007943" rtl="0" eaLnBrk="1" fontAlgn="auto" latinLnBrk="0" hangingPunct="1">
        <a:lnSpc>
          <a:spcPct val="100000"/>
        </a:lnSpc>
        <a:spcBef>
          <a:spcPct val="0"/>
        </a:spcBef>
        <a:buNone/>
        <a:defRPr sz="3527" b="1" u="none" strike="noStrike" kern="1200" cap="none" spc="55" normalizeH="0" baseline="0">
          <a:solidFill>
            <a:srgbClr val="0066B3"/>
          </a:solidFill>
          <a:uFillTx/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fontAlgn="auto" latinLnBrk="0" hangingPunct="1">
        <a:lnSpc>
          <a:spcPct val="130000"/>
        </a:lnSpc>
        <a:spcBef>
          <a:spcPts val="0"/>
        </a:spcBef>
        <a:spcAft>
          <a:spcPts val="1102"/>
        </a:spcAft>
        <a:buFont typeface="Arial" panose="020B0604020202020204" pitchFamily="34" charset="0"/>
        <a:buChar char="●"/>
        <a:defRPr sz="2205" b="1" u="none" strike="noStrike" kern="1200" cap="none" spc="55" normalizeH="0" baseline="0">
          <a:solidFill>
            <a:srgbClr val="0066B3"/>
          </a:solidFill>
          <a:uFillTx/>
          <a:latin typeface="+mn-lt"/>
          <a:ea typeface="+mn-ea"/>
          <a:cs typeface="+mn-cs"/>
        </a:defRPr>
      </a:lvl1pPr>
      <a:lvl2pPr marL="755957" indent="-251986" algn="l" defTabSz="1007943" rtl="0" eaLnBrk="1" fontAlgn="auto" latinLnBrk="0" hangingPunct="1">
        <a:lnSpc>
          <a:spcPct val="120000"/>
        </a:lnSpc>
        <a:spcBef>
          <a:spcPts val="0"/>
        </a:spcBef>
        <a:spcAft>
          <a:spcPts val="661"/>
        </a:spcAft>
        <a:buFont typeface="Arial" panose="020B0604020202020204" pitchFamily="34" charset="0"/>
        <a:buChar char="●"/>
        <a:tabLst>
          <a:tab pos="1774400" algn="l"/>
          <a:tab pos="1774400" algn="l"/>
          <a:tab pos="1774400" algn="l"/>
          <a:tab pos="1774400" algn="l"/>
        </a:tabLst>
        <a:defRPr sz="2205" u="none" strike="noStrike" kern="1200" cap="none" spc="55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2pPr>
      <a:lvl3pPr marL="1259929" indent="-251986" algn="l" defTabSz="1007943" rtl="0" eaLnBrk="1" fontAlgn="auto" latinLnBrk="0" hangingPunct="1">
        <a:lnSpc>
          <a:spcPct val="120000"/>
        </a:lnSpc>
        <a:spcBef>
          <a:spcPts val="0"/>
        </a:spcBef>
        <a:spcAft>
          <a:spcPts val="661"/>
        </a:spcAft>
        <a:buFont typeface="Arial" panose="020B0604020202020204" pitchFamily="34" charset="0"/>
        <a:buChar char="●"/>
        <a:defRPr sz="2205" u="none" strike="noStrike" kern="1200" cap="none" spc="55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3pPr>
      <a:lvl4pPr marL="1763900" indent="-251986" algn="l" defTabSz="1007943" rtl="0" eaLnBrk="1" fontAlgn="auto" latinLnBrk="0" hangingPunct="1">
        <a:lnSpc>
          <a:spcPct val="120000"/>
        </a:lnSpc>
        <a:spcBef>
          <a:spcPts val="0"/>
        </a:spcBef>
        <a:spcAft>
          <a:spcPts val="331"/>
        </a:spcAft>
        <a:buFont typeface="Wingdings" panose="05000000000000000000" charset="0"/>
        <a:buChar char=""/>
        <a:defRPr sz="2205" u="none" strike="noStrike" kern="1200" cap="none" spc="55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4pPr>
      <a:lvl5pPr marL="2267872" indent="-251986" algn="l" defTabSz="1007943" rtl="0" eaLnBrk="1" fontAlgn="auto" latinLnBrk="0" hangingPunct="1">
        <a:lnSpc>
          <a:spcPct val="120000"/>
        </a:lnSpc>
        <a:spcBef>
          <a:spcPts val="0"/>
        </a:spcBef>
        <a:spcAft>
          <a:spcPts val="331"/>
        </a:spcAft>
        <a:buFont typeface="Arial" panose="020B0604020202020204" pitchFamily="34" charset="0"/>
        <a:buChar char="•"/>
        <a:defRPr sz="2205" u="none" strike="noStrike" kern="1200" cap="none" spc="55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C9F4310C-4F5E-4885-A1F2-4940ECCC2B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n-US" sz="3200" dirty="0"/>
            </a:br>
            <a:r>
              <a:rPr lang="en-US" sz="3200" dirty="0"/>
              <a:t>Terms of Reference</a:t>
            </a:r>
            <a:br>
              <a:rPr lang="en-US" sz="3200" dirty="0"/>
            </a:br>
            <a:endParaRPr lang="fr-FR" sz="32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FA07B6-5EA8-4CED-948B-070F32CC22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2022-23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164F308-C6E0-49E6-B854-47FAC148F66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fld id="{352E9017-209F-2341-BF35-ECAA3959CCA5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C50A170-66E2-452C-B548-C48EAA172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45" y="361552"/>
            <a:ext cx="1608501" cy="122196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5FA3E6F0-DAB1-F0C3-2040-726295AA42AE}"/>
              </a:ext>
            </a:extLst>
          </p:cNvPr>
          <p:cNvSpPr txBox="1"/>
          <p:nvPr/>
        </p:nvSpPr>
        <p:spPr>
          <a:xfrm>
            <a:off x="3698422" y="3928779"/>
            <a:ext cx="6795950" cy="78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IGU Gas Storage </a:t>
            </a:r>
            <a:r>
              <a:rPr lang="fr-FR" dirty="0" err="1"/>
              <a:t>Committee</a:t>
            </a:r>
            <a:r>
              <a:rPr lang="fr-FR" dirty="0"/>
              <a:t> meeting</a:t>
            </a:r>
          </a:p>
          <a:p>
            <a:r>
              <a:rPr lang="en-US" sz="1400" dirty="0"/>
              <a:t>Group 3</a:t>
            </a:r>
            <a:br>
              <a:rPr lang="en-US" sz="1400" dirty="0"/>
            </a:br>
            <a:r>
              <a:rPr lang="en-GB" sz="1400" dirty="0"/>
              <a:t>UGS to Today’s Markets and Environment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6345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007F3EC-56F1-4C72-819B-211D68EDA66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82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1462BDE-B365-4D23-8D19-E4F069EEF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9017-209F-2341-BF35-ECAA3959CCA5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2683EDC-963E-41CE-AB08-CD5F44CFB20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852613"/>
            <a:ext cx="1924050" cy="976312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9EDB1C98-4C1C-D812-9F91-4A1BD2768198}"/>
              </a:ext>
            </a:extLst>
          </p:cNvPr>
          <p:cNvSpPr/>
          <p:nvPr/>
        </p:nvSpPr>
        <p:spPr>
          <a:xfrm>
            <a:off x="3523116" y="4441884"/>
            <a:ext cx="7939541" cy="689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>
                <a:solidFill>
                  <a:schemeClr val="tx1"/>
                </a:solidFill>
              </a:rPr>
              <a:t>	Activities, specific deliverables &amp; timeline for 2022-23</a:t>
            </a: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EDC6462D-181C-4985-AF87-50C635931FD8}"/>
              </a:ext>
            </a:extLst>
          </p:cNvPr>
          <p:cNvSpPr/>
          <p:nvPr/>
        </p:nvSpPr>
        <p:spPr>
          <a:xfrm>
            <a:off x="3523116" y="1581149"/>
            <a:ext cx="7939541" cy="689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800" dirty="0">
                <a:solidFill>
                  <a:schemeClr val="tx1"/>
                </a:solidFill>
              </a:rPr>
              <a:t>	Scope of group 3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B6663B6-E194-44BE-93C2-DD7AD7FA2039}"/>
              </a:ext>
            </a:extLst>
          </p:cNvPr>
          <p:cNvCxnSpPr>
            <a:cxnSpLocks/>
          </p:cNvCxnSpPr>
          <p:nvPr/>
        </p:nvCxnSpPr>
        <p:spPr>
          <a:xfrm>
            <a:off x="3239200" y="1685981"/>
            <a:ext cx="0" cy="462991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exagone 3">
            <a:extLst>
              <a:ext uri="{FF2B5EF4-FFF2-40B4-BE49-F238E27FC236}">
                <a16:creationId xmlns:a16="http://schemas.microsoft.com/office/drawing/2014/main" id="{D05D4CD4-6120-4841-9907-E1B9D0AAFA4C}"/>
              </a:ext>
            </a:extLst>
          </p:cNvPr>
          <p:cNvSpPr/>
          <p:nvPr/>
        </p:nvSpPr>
        <p:spPr>
          <a:xfrm>
            <a:off x="2725450" y="1530721"/>
            <a:ext cx="1050132" cy="86407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C96E59A3-F514-9B2C-C1FC-582E9C01BD48}"/>
              </a:ext>
            </a:extLst>
          </p:cNvPr>
          <p:cNvSpPr/>
          <p:nvPr/>
        </p:nvSpPr>
        <p:spPr>
          <a:xfrm>
            <a:off x="3523116" y="2518536"/>
            <a:ext cx="7939541" cy="689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>
                <a:solidFill>
                  <a:schemeClr val="tx1"/>
                </a:solidFill>
              </a:rPr>
              <a:t>	Prioritised topics for 2022-23</a:t>
            </a:r>
          </a:p>
        </p:txBody>
      </p:sp>
      <p:sp>
        <p:nvSpPr>
          <p:cNvPr id="8" name="Hexagone 7">
            <a:extLst>
              <a:ext uri="{FF2B5EF4-FFF2-40B4-BE49-F238E27FC236}">
                <a16:creationId xmlns:a16="http://schemas.microsoft.com/office/drawing/2014/main" id="{B2962918-DF1E-752E-6EA3-91F6F9EDDBB8}"/>
              </a:ext>
            </a:extLst>
          </p:cNvPr>
          <p:cNvSpPr/>
          <p:nvPr/>
        </p:nvSpPr>
        <p:spPr>
          <a:xfrm>
            <a:off x="2725450" y="2468108"/>
            <a:ext cx="1050132" cy="86407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A97861CB-07D2-F9FB-D679-01C58BAAA320}"/>
              </a:ext>
            </a:extLst>
          </p:cNvPr>
          <p:cNvSpPr/>
          <p:nvPr/>
        </p:nvSpPr>
        <p:spPr>
          <a:xfrm>
            <a:off x="3471231" y="3509345"/>
            <a:ext cx="7991425" cy="689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>
                <a:solidFill>
                  <a:schemeClr val="tx1"/>
                </a:solidFill>
              </a:rPr>
              <a:t>	</a:t>
            </a:r>
            <a:r>
              <a:rPr lang="en-US" sz="1800" dirty="0">
                <a:solidFill>
                  <a:schemeClr val="tx1"/>
                </a:solidFill>
              </a:rPr>
              <a:t>Structure</a:t>
            </a:r>
          </a:p>
        </p:txBody>
      </p:sp>
      <p:sp>
        <p:nvSpPr>
          <p:cNvPr id="10" name="Hexagone 9">
            <a:extLst>
              <a:ext uri="{FF2B5EF4-FFF2-40B4-BE49-F238E27FC236}">
                <a16:creationId xmlns:a16="http://schemas.microsoft.com/office/drawing/2014/main" id="{40AEFFB0-DC9E-89CC-44A6-EA8B755E7CDD}"/>
              </a:ext>
            </a:extLst>
          </p:cNvPr>
          <p:cNvSpPr/>
          <p:nvPr/>
        </p:nvSpPr>
        <p:spPr>
          <a:xfrm>
            <a:off x="2725450" y="3422263"/>
            <a:ext cx="1050132" cy="86407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2" name="Hexagone 11">
            <a:extLst>
              <a:ext uri="{FF2B5EF4-FFF2-40B4-BE49-F238E27FC236}">
                <a16:creationId xmlns:a16="http://schemas.microsoft.com/office/drawing/2014/main" id="{199E74D1-9893-4269-87E9-85610081E21D}"/>
              </a:ext>
            </a:extLst>
          </p:cNvPr>
          <p:cNvSpPr/>
          <p:nvPr/>
        </p:nvSpPr>
        <p:spPr>
          <a:xfrm>
            <a:off x="2725450" y="4391456"/>
            <a:ext cx="1050132" cy="86407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9F5D3AFC-07C2-40FF-2C26-4EF5A591BF51}"/>
              </a:ext>
            </a:extLst>
          </p:cNvPr>
          <p:cNvSpPr/>
          <p:nvPr/>
        </p:nvSpPr>
        <p:spPr>
          <a:xfrm>
            <a:off x="3523116" y="5419703"/>
            <a:ext cx="7939541" cy="689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>
                <a:solidFill>
                  <a:schemeClr val="tx1"/>
                </a:solidFill>
              </a:rPr>
              <a:t>	Workload for IGU Gas Storage Committee members</a:t>
            </a: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6" name="Hexagone 15">
            <a:extLst>
              <a:ext uri="{FF2B5EF4-FFF2-40B4-BE49-F238E27FC236}">
                <a16:creationId xmlns:a16="http://schemas.microsoft.com/office/drawing/2014/main" id="{0D4CE6F5-34FC-CB7B-B897-8CFE509BC97C}"/>
              </a:ext>
            </a:extLst>
          </p:cNvPr>
          <p:cNvSpPr/>
          <p:nvPr/>
        </p:nvSpPr>
        <p:spPr>
          <a:xfrm>
            <a:off x="2725450" y="5369275"/>
            <a:ext cx="1050132" cy="86407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0229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9B228B8-2B8B-362B-E4C5-E5126367F3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Scope of group 3</a:t>
            </a:r>
            <a:endParaRPr lang="fr-FR" dirty="0"/>
          </a:p>
        </p:txBody>
      </p:sp>
      <p:sp>
        <p:nvSpPr>
          <p:cNvPr id="11" name="Sous-titre 10">
            <a:extLst>
              <a:ext uri="{FF2B5EF4-FFF2-40B4-BE49-F238E27FC236}">
                <a16:creationId xmlns:a16="http://schemas.microsoft.com/office/drawing/2014/main" id="{9B51C133-EAEC-28D4-1F90-F53F9A6EE1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1462BDE-B365-4D23-8D19-E4F069EEF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9017-209F-2341-BF35-ECAA3959CCA5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5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61D474-47C7-4FCC-80FA-0190F9156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Stimulating the process of creating IGU positions on the selected prioritised topics based on the three WG, </a:t>
            </a:r>
          </a:p>
          <a:p>
            <a:r>
              <a:rPr lang="en-GB" dirty="0"/>
              <a:t>Advocating IGU positions and opinions on the selected prioritised topics towards key institutions and industry stakeholders to support the joint strategic interests of IGU members,</a:t>
            </a:r>
          </a:p>
          <a:p>
            <a:r>
              <a:rPr lang="en-GB" dirty="0"/>
              <a:t>Cooperating with key relevant stakeholders to increase IGU’s visibility, credibility and influence on future policy and regulatory developments related to the selected prioritised topics,</a:t>
            </a:r>
          </a:p>
          <a:p>
            <a:r>
              <a:rPr lang="en-GB" dirty="0"/>
              <a:t>Stimulating communication both internally and externally through workshops and other events.</a:t>
            </a:r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33D5B02-1DF5-4163-A84F-18409BB70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Intervention in most regions of the World has been considered to foster a sustainable gas storage market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D3A5213-2AA8-4C35-A859-92FB4AD86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9017-209F-2341-BF35-ECAA3959CCA5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69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9B228B8-2B8B-362B-E4C5-E5126367F3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Prioritised topics for 2022-23</a:t>
            </a:r>
            <a:endParaRPr lang="fr-FR" dirty="0"/>
          </a:p>
        </p:txBody>
      </p:sp>
      <p:sp>
        <p:nvSpPr>
          <p:cNvPr id="11" name="Sous-titre 10">
            <a:extLst>
              <a:ext uri="{FF2B5EF4-FFF2-40B4-BE49-F238E27FC236}">
                <a16:creationId xmlns:a16="http://schemas.microsoft.com/office/drawing/2014/main" id="{9B51C133-EAEC-28D4-1F90-F53F9A6EE1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1462BDE-B365-4D23-8D19-E4F069EEF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9017-209F-2341-BF35-ECAA3959CCA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083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E652527-579A-DF51-12D7-4496EA0A8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GB" dirty="0"/>
              <a:t>Underground storage to be filled ahead of next winter</a:t>
            </a:r>
            <a:endParaRPr lang="fr-FR" dirty="0"/>
          </a:p>
          <a:p>
            <a:pPr lvl="1"/>
            <a:r>
              <a:rPr lang="en-GB" dirty="0"/>
              <a:t>Evolving market conditions based on the development of renewables and stronger electrification, leading to a more disruptive approach, where the energy transition relying on a resilient energy system is the best insurance against price shocks in the future.</a:t>
            </a:r>
            <a:endParaRPr lang="fr-FR" dirty="0"/>
          </a:p>
          <a:p>
            <a:pPr lvl="1"/>
            <a:r>
              <a:rPr lang="en-GB" dirty="0"/>
              <a:t>Focus on the role played by UGS to respond to energy crisis</a:t>
            </a:r>
          </a:p>
          <a:p>
            <a:r>
              <a:rPr lang="en-US" dirty="0"/>
              <a:t>Decarbonised energy long-term storage: </a:t>
            </a:r>
          </a:p>
          <a:p>
            <a:pPr lvl="1"/>
            <a:r>
              <a:rPr lang="en-US" dirty="0"/>
              <a:t>Promoting all long-term and large-scale storage technologies, while supporting an integrated energy approach and sector coupling. </a:t>
            </a:r>
          </a:p>
          <a:p>
            <a:pPr lvl="1"/>
            <a:r>
              <a:rPr lang="en-US" dirty="0"/>
              <a:t>Via studies or other types of projects, developing a narrative in </a:t>
            </a:r>
            <a:r>
              <a:rPr lang="en-US" dirty="0" err="1"/>
              <a:t>favour</a:t>
            </a:r>
            <a:r>
              <a:rPr lang="en-US" dirty="0"/>
              <a:t> of storage capabilities in a decarbonised market (including market design, strategic </a:t>
            </a:r>
            <a:r>
              <a:rPr lang="en-US" dirty="0" err="1"/>
              <a:t>behaviour</a:t>
            </a:r>
            <a:r>
              <a:rPr lang="en-US" dirty="0"/>
              <a:t> and performance to be achieved in a decarbonised market, underlying regulatory framework).</a:t>
            </a:r>
          </a:p>
          <a:p>
            <a:r>
              <a:rPr lang="en-GB" dirty="0"/>
              <a:t>Key role of underground hydrogen storage – </a:t>
            </a:r>
            <a:r>
              <a:rPr lang="en-US" dirty="0"/>
              <a:t>the essential bridge between variable RES and renewable H2 profiles </a:t>
            </a:r>
            <a:endParaRPr lang="fr-FR" dirty="0"/>
          </a:p>
          <a:p>
            <a:pPr lvl="1"/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65315DA-929F-85D5-5EC5-8329A8CD9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9017-209F-2341-BF35-ECAA3959CCA5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94DBB3F4-0BF9-2090-21A9-71650F823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Prioritised topics for 2022-23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44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9B228B8-2B8B-362B-E4C5-E5126367F3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Structure</a:t>
            </a:r>
            <a:endParaRPr lang="fr-FR" dirty="0"/>
          </a:p>
        </p:txBody>
      </p:sp>
      <p:sp>
        <p:nvSpPr>
          <p:cNvPr id="11" name="Sous-titre 10">
            <a:extLst>
              <a:ext uri="{FF2B5EF4-FFF2-40B4-BE49-F238E27FC236}">
                <a16:creationId xmlns:a16="http://schemas.microsoft.com/office/drawing/2014/main" id="{9B51C133-EAEC-28D4-1F90-F53F9A6EE1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1462BDE-B365-4D23-8D19-E4F069EEF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9017-209F-2341-BF35-ECAA3959CCA5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07A9EAF-66F1-4AC2-5F3A-86150E0778F7}"/>
              </a:ext>
            </a:extLst>
          </p:cNvPr>
          <p:cNvSpPr txBox="1"/>
          <p:nvPr/>
        </p:nvSpPr>
        <p:spPr>
          <a:xfrm>
            <a:off x="3856808" y="4842985"/>
            <a:ext cx="92256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2F376F"/>
                </a:solidFill>
                <a:effectLst/>
                <a:latin typeface="Kalinga" panose="020B0502040204020203" pitchFamily="34" charset="0"/>
                <a:ea typeface="Times New Roman" panose="02020603050405020304" pitchFamily="18" charset="0"/>
              </a:rPr>
              <a:t>Throughout 2022-23, other projects may take shape and dedicated Taskforces may be created to ensure a proper management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90456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9B228B8-2B8B-362B-E4C5-E5126367F3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Activities, specific deliverables &amp; timeline for 2022-23</a:t>
            </a:r>
            <a:endParaRPr lang="fr-FR" dirty="0"/>
          </a:p>
        </p:txBody>
      </p:sp>
      <p:sp>
        <p:nvSpPr>
          <p:cNvPr id="11" name="Sous-titre 10">
            <a:extLst>
              <a:ext uri="{FF2B5EF4-FFF2-40B4-BE49-F238E27FC236}">
                <a16:creationId xmlns:a16="http://schemas.microsoft.com/office/drawing/2014/main" id="{9B51C133-EAEC-28D4-1F90-F53F9A6EE1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1462BDE-B365-4D23-8D19-E4F069EEF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9017-209F-2341-BF35-ECAA3959CCA5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188E34-B240-2AE8-4276-7A800BD12002}"/>
              </a:ext>
            </a:extLst>
          </p:cNvPr>
          <p:cNvSpPr txBox="1"/>
          <p:nvPr/>
        </p:nvSpPr>
        <p:spPr>
          <a:xfrm>
            <a:off x="3856808" y="4842985"/>
            <a:ext cx="9225641" cy="1379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2F376F"/>
                </a:solidFill>
                <a:effectLst/>
                <a:latin typeface="Kalinga" panose="020B0502040204020203" pitchFamily="34" charset="0"/>
                <a:ea typeface="Times New Roman" panose="02020603050405020304" pitchFamily="18" charset="0"/>
              </a:rPr>
              <a:t>Papers</a:t>
            </a:r>
            <a:endParaRPr lang="fr-FR" sz="1800" dirty="0">
              <a:solidFill>
                <a:srgbClr val="2F376F"/>
              </a:solidFill>
              <a:effectLst/>
              <a:latin typeface="Kalinga" panose="020B0502040204020203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2F376F"/>
                </a:solidFill>
                <a:effectLst/>
                <a:latin typeface="Kalinga" panose="020B0502040204020203" pitchFamily="34" charset="0"/>
                <a:ea typeface="Times New Roman" panose="02020603050405020304" pitchFamily="18" charset="0"/>
              </a:rPr>
              <a:t>Disseminations</a:t>
            </a:r>
            <a:endParaRPr lang="fr-FR" sz="1800" dirty="0">
              <a:solidFill>
                <a:srgbClr val="2F376F"/>
              </a:solidFill>
              <a:effectLst/>
              <a:latin typeface="Kalinga" panose="020B0502040204020203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2F376F"/>
                </a:solidFill>
                <a:effectLst/>
                <a:latin typeface="Kalinga" panose="020B0502040204020203" pitchFamily="34" charset="0"/>
                <a:ea typeface="Times New Roman" panose="02020603050405020304" pitchFamily="18" charset="0"/>
              </a:rPr>
              <a:t>Participation in external events</a:t>
            </a:r>
            <a:endParaRPr lang="fr-FR" sz="1800" dirty="0">
              <a:solidFill>
                <a:srgbClr val="2F376F"/>
              </a:solidFill>
              <a:effectLst/>
              <a:latin typeface="Kalinga" panose="020B0502040204020203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2F376F"/>
                </a:solidFill>
                <a:effectLst/>
                <a:latin typeface="Kalinga" panose="020B0502040204020203" pitchFamily="34" charset="0"/>
                <a:ea typeface="Times New Roman" panose="02020603050405020304" pitchFamily="18" charset="0"/>
              </a:rPr>
              <a:t>Engagement with the institutions &amp; stakeholders</a:t>
            </a:r>
            <a:endParaRPr lang="fr-FR" sz="1800" dirty="0">
              <a:solidFill>
                <a:srgbClr val="2F376F"/>
              </a:solidFill>
              <a:effectLst/>
              <a:latin typeface="Kalinga" panose="020B05020402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119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9B228B8-2B8B-362B-E4C5-E5126367F3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Workload for IGU Gas Storage Committee members</a:t>
            </a:r>
            <a:endParaRPr lang="fr-FR" dirty="0"/>
          </a:p>
        </p:txBody>
      </p:sp>
      <p:sp>
        <p:nvSpPr>
          <p:cNvPr id="11" name="Sous-titre 10">
            <a:extLst>
              <a:ext uri="{FF2B5EF4-FFF2-40B4-BE49-F238E27FC236}">
                <a16:creationId xmlns:a16="http://schemas.microsoft.com/office/drawing/2014/main" id="{9B51C133-EAEC-28D4-1F90-F53F9A6EE1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1462BDE-B365-4D23-8D19-E4F069EEF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9017-209F-2341-BF35-ECAA3959CCA5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237882D-E5B5-F594-42B1-34B870A96CFB}"/>
              </a:ext>
            </a:extLst>
          </p:cNvPr>
          <p:cNvSpPr txBox="1"/>
          <p:nvPr/>
        </p:nvSpPr>
        <p:spPr>
          <a:xfrm>
            <a:off x="3856808" y="4842985"/>
            <a:ext cx="9225641" cy="17023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2F376F"/>
                </a:solidFill>
                <a:effectLst/>
                <a:latin typeface="Kalinga" panose="020B0502040204020203" pitchFamily="34" charset="0"/>
                <a:ea typeface="Times New Roman" panose="02020603050405020304" pitchFamily="18" charset="0"/>
              </a:rPr>
              <a:t>Physical meetings and/or videoconferences will take place every three months and will be two-hour long. Working Groups will meet when necessary.</a:t>
            </a:r>
            <a:endParaRPr lang="fr-FR" sz="1800" dirty="0">
              <a:solidFill>
                <a:srgbClr val="2F376F"/>
              </a:solidFill>
              <a:effectLst/>
              <a:latin typeface="Kalinga" panose="020B0502040204020203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2F376F"/>
                </a:solidFill>
                <a:effectLst/>
                <a:latin typeface="Kalinga" panose="020B0502040204020203" pitchFamily="34" charset="0"/>
                <a:ea typeface="Times New Roman" panose="02020603050405020304" pitchFamily="18" charset="0"/>
              </a:rPr>
              <a:t>The workload expected for each member will depend on their level of investment (e.g. chairmanship of a working group, participation in working group meetings and/or Area telcos).</a:t>
            </a:r>
            <a:endParaRPr lang="fr-FR" sz="1800" dirty="0">
              <a:solidFill>
                <a:srgbClr val="2F376F"/>
              </a:solidFill>
              <a:effectLst/>
              <a:latin typeface="Kalinga" panose="020B05020402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9236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b820adfd3e4a078472514c1a5cb5ff xmlns="87037488-ec5d-4aba-84c2-9b1d22638e8e">
      <Terms xmlns="http://schemas.microsoft.com/office/infopath/2007/PartnerControls"/>
    </b1b820adfd3e4a078472514c1a5cb5ff>
    <TaxCatchAll xmlns="87037488-ec5d-4aba-84c2-9b1d22638e8e"/>
    <lcf76f155ced4ddcb4097134ff3c332f xmlns="161dcbfa-c904-4e5e-9aae-c3a2fb77cf0a">
      <Terms xmlns="http://schemas.microsoft.com/office/infopath/2007/PartnerControls"/>
    </lcf76f155ced4ddcb4097134ff3c332f>
  </documentManagement>
</p:properties>
</file>

<file path=customXml/item3.xml><?xml version="1.0" encoding="utf-8"?>
<?mso-contentType ?>
<SharedContentType xmlns="Microsoft.SharePoint.Taxonomy.ContentTypeSync" SourceId="3bf472f7-a010-4b5a-bb99-a26ed4c99680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E1D2023FA44142B5E23BBAF9583B6F" ma:contentTypeVersion="15" ma:contentTypeDescription="Crée un document." ma:contentTypeScope="" ma:versionID="38f8d2f205a9ea351443fdf8914893c3">
  <xsd:schema xmlns:xsd="http://www.w3.org/2001/XMLSchema" xmlns:xs="http://www.w3.org/2001/XMLSchema" xmlns:p="http://schemas.microsoft.com/office/2006/metadata/properties" xmlns:ns2="87037488-ec5d-4aba-84c2-9b1d22638e8e" xmlns:ns3="161dcbfa-c904-4e5e-9aae-c3a2fb77cf0a" xmlns:ns4="531e3727-d50d-4e78-b64f-3c422abfbb9f" targetNamespace="http://schemas.microsoft.com/office/2006/metadata/properties" ma:root="true" ma:fieldsID="8fbec0944d928b15fc1de7756ee96cf8" ns2:_="" ns3:_="" ns4:_="">
    <xsd:import namespace="87037488-ec5d-4aba-84c2-9b1d22638e8e"/>
    <xsd:import namespace="161dcbfa-c904-4e5e-9aae-c3a2fb77cf0a"/>
    <xsd:import namespace="531e3727-d50d-4e78-b64f-3c422abfbb9f"/>
    <xsd:element name="properties">
      <xsd:complexType>
        <xsd:sequence>
          <xsd:element name="documentManagement">
            <xsd:complexType>
              <xsd:all>
                <xsd:element ref="ns2:b1b820adfd3e4a078472514c1a5cb5ff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37488-ec5d-4aba-84c2-9b1d22638e8e" elementFormDefault="qualified">
    <xsd:import namespace="http://schemas.microsoft.com/office/2006/documentManagement/types"/>
    <xsd:import namespace="http://schemas.microsoft.com/office/infopath/2007/PartnerControls"/>
    <xsd:element name="b1b820adfd3e4a078472514c1a5cb5ff" ma:index="8" nillable="true" ma:taxonomy="true" ma:internalName="b1b820adfd3e4a078472514c1a5cb5ff" ma:taxonomyFieldName="Security_x0020_Classification" ma:displayName="Security Classification" ma:default="" ma:fieldId="{b1b820ad-fd3e-4a07-8472-514c1a5cb5ff}" ma:sspId="3bf472f7-a010-4b5a-bb99-a26ed4c99680" ma:termSetId="0c0ba91f-ee81-4a79-83f6-c19eebf2f16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cae2f0da-c091-422c-9c00-47b287a21efb}" ma:internalName="TaxCatchAll" ma:showField="CatchAllData" ma:web="531e3727-d50d-4e78-b64f-3c422abfbb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cae2f0da-c091-422c-9c00-47b287a21efb}" ma:internalName="TaxCatchAllLabel" ma:readOnly="true" ma:showField="CatchAllDataLabel" ma:web="531e3727-d50d-4e78-b64f-3c422abfbb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1dcbfa-c904-4e5e-9aae-c3a2fb77c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Balises d’images" ma:readOnly="false" ma:fieldId="{5cf76f15-5ced-4ddc-b409-7134ff3c332f}" ma:taxonomyMulti="true" ma:sspId="3bf472f7-a010-4b5a-bb99-a26ed4c996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1e3727-d50d-4e78-b64f-3c422abfbb9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CTStranslations>
  <language>
    <ID>2057</ID>
    <Name>English (UK)</Name>
    <Contents>Contents</Contents>
    <Agenda>Agenda</Agenda>
    <Draft>DRAFT</Draft>
    <DTF>dd mmmm yyyy</DTF>
  </language>
  <confidentiality>
    <item1>Internal use only</item1>
    <item2>Confidential</item2>
    <item3>Strictly confidential</item3>
    <item4>Legally privileged</item4>
    <item5>Prepared at the request of external counsel</item5>
    <item6>Public information</item6>
    <item7>Internal information</item7>
    <item8>Internal – sensitive information</item8>
    <item9>Client information</item9>
    <item10>Client – sensitive information</item10>
  </confidentiality>
</CTStranslations>
</file>

<file path=customXml/itemProps1.xml><?xml version="1.0" encoding="utf-8"?>
<ds:datastoreItem xmlns:ds="http://schemas.openxmlformats.org/officeDocument/2006/customXml" ds:itemID="{47EF536B-0214-4453-BB2C-4ADFE96B7B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0F18B3-19CC-469C-82DB-505D006D65BA}">
  <ds:schemaRefs>
    <ds:schemaRef ds:uri="161dcbfa-c904-4e5e-9aae-c3a2fb77cf0a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531e3727-d50d-4e78-b64f-3c422abfbb9f"/>
    <ds:schemaRef ds:uri="87037488-ec5d-4aba-84c2-9b1d22638e8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2701DEE-5E6D-4FF8-BAB6-CCC824D1C668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2CDCA4D-7537-4A88-A2F5-B95146FB9C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037488-ec5d-4aba-84c2-9b1d22638e8e"/>
    <ds:schemaRef ds:uri="161dcbfa-c904-4e5e-9aae-c3a2fb77cf0a"/>
    <ds:schemaRef ds:uri="531e3727-d50d-4e78-b64f-3c422abfbb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58088476-A0FA-447B-89CD-B3DD1B8FD83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429</Words>
  <Application>Microsoft Office PowerPoint</Application>
  <PresentationFormat>Personnalisé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微软雅黑</vt:lpstr>
      <vt:lpstr>Arial</vt:lpstr>
      <vt:lpstr>Calibri</vt:lpstr>
      <vt:lpstr>Kalinga</vt:lpstr>
      <vt:lpstr>Tahoma</vt:lpstr>
      <vt:lpstr>Wingdings</vt:lpstr>
      <vt:lpstr>微软雅黑 (标题)</vt:lpstr>
      <vt:lpstr>微软雅黑（标题）</vt:lpstr>
      <vt:lpstr>Office 主题​​</vt:lpstr>
      <vt:lpstr> Terms of Reference </vt:lpstr>
      <vt:lpstr>Agenda</vt:lpstr>
      <vt:lpstr>Scope of group 3</vt:lpstr>
      <vt:lpstr>Intervention in most regions of the World has been considered to foster a sustainable gas storage market</vt:lpstr>
      <vt:lpstr>Prioritised topics for 2022-23</vt:lpstr>
      <vt:lpstr>Prioritised topics for 2022-23</vt:lpstr>
      <vt:lpstr>Structure</vt:lpstr>
      <vt:lpstr>Activities, specific deliverables &amp; timeline for 2022-23</vt:lpstr>
      <vt:lpstr>Workload for IGU Gas Storage Committee members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II (revision)</dc:title>
  <dc:creator>Carole</dc:creator>
  <cp:lastModifiedBy>CHAPELOTTE Carole (Storengy)</cp:lastModifiedBy>
  <cp:revision>29</cp:revision>
  <dcterms:created xsi:type="dcterms:W3CDTF">2021-02-10T20:50:20Z</dcterms:created>
  <dcterms:modified xsi:type="dcterms:W3CDTF">2022-10-03T14:04:23Z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0x0101005DE1D2023FA44142B5E23BBAF9583B6F</vt:lpwstr>
  </property>
  <property fmtid="{D5CDD505-2E9C-101B-9397-08002B2CF9AE}" pid="3" name="Security Classification">
    <vt:lpwstr/>
  </property>
  <property fmtid="{D5CDD505-2E9C-101B-9397-08002B2CF9AE}" pid="4" name="MSIP_Label_c135c4ba-2280-41f8-be7d-6f21d368baa3_Enabled">
    <vt:lpwstr>true</vt:lpwstr>
  </property>
  <property fmtid="{D5CDD505-2E9C-101B-9397-08002B2CF9AE}" pid="5" name="MSIP_Label_c135c4ba-2280-41f8-be7d-6f21d368baa3_SetDate">
    <vt:lpwstr>2021-02-17T13:48:14Z</vt:lpwstr>
  </property>
  <property fmtid="{D5CDD505-2E9C-101B-9397-08002B2CF9AE}" pid="6" name="MSIP_Label_c135c4ba-2280-41f8-be7d-6f21d368baa3_Method">
    <vt:lpwstr>Standard</vt:lpwstr>
  </property>
  <property fmtid="{D5CDD505-2E9C-101B-9397-08002B2CF9AE}" pid="7" name="MSIP_Label_c135c4ba-2280-41f8-be7d-6f21d368baa3_Name">
    <vt:lpwstr>c135c4ba-2280-41f8-be7d-6f21d368baa3</vt:lpwstr>
  </property>
  <property fmtid="{D5CDD505-2E9C-101B-9397-08002B2CF9AE}" pid="8" name="MSIP_Label_c135c4ba-2280-41f8-be7d-6f21d368baa3_SiteId">
    <vt:lpwstr>24139d14-c62c-4c47-8bdd-ce71ea1d50cf</vt:lpwstr>
  </property>
  <property fmtid="{D5CDD505-2E9C-101B-9397-08002B2CF9AE}" pid="9" name="MSIP_Label_c135c4ba-2280-41f8-be7d-6f21d368baa3_ActionId">
    <vt:lpwstr>f5a4b70a-de20-4863-9789-7bb0322890a6</vt:lpwstr>
  </property>
  <property fmtid="{D5CDD505-2E9C-101B-9397-08002B2CF9AE}" pid="10" name="MSIP_Label_c135c4ba-2280-41f8-be7d-6f21d368baa3_ContentBits">
    <vt:lpwstr>0</vt:lpwstr>
  </property>
</Properties>
</file>