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80"/>
    <p:restoredTop sz="94715"/>
  </p:normalViewPr>
  <p:slideViewPr>
    <p:cSldViewPr snapToGrid="0" snapToObjects="1">
      <p:cViewPr>
        <p:scale>
          <a:sx n="90" d="100"/>
          <a:sy n="90" d="100"/>
        </p:scale>
        <p:origin x="133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4301B-A8C8-C047-B8C5-B99CC702646B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3A9FE-84FE-4946-BD83-21CC3C9D48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88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3A9FE-84FE-4946-BD83-21CC3C9D48C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5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8C2FA-752F-6243-8C78-5960EF83F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EFBD2B3-1720-FF42-9E36-58A791524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362A71-8FC9-134C-9749-04F7304DB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852EDB-6770-0E4C-9D19-ED1DDE0F0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8BC5D6-7DB7-1D41-B6FC-EFBF06CF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8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FF82D-7483-8346-B65A-B067CE68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8D11FF-821F-7F4B-88FF-FDAA45163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AA1F78-C7F7-874F-8723-9D191386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510AC8-5829-D549-8C0B-E0108A7B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9A000-3CB0-4241-B39D-F63AA4F2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5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EFA0A56-6520-CA49-8629-E2E38A926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E22F6BB-04D1-FA46-BF02-076983128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0E779F-5A4D-F34A-B7B2-AA1067DB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E4DF9C-6A0A-A84B-9485-131099008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2CBA44-6A73-AF42-9840-A18682113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88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4FCF6D-9D5F-B743-8392-725358B66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298A14-73FF-6D4D-AC83-787B2AB94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AA8F57-1984-8546-B6D1-A8D4B2F3B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FC56C5-4E17-0446-9506-A2120C908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EDEA71-4CD0-E845-BBD0-1870ACA74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23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78147-AD72-F242-9B77-E722F9807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A1D433-2E20-EA4E-A151-9D41FA4F4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47B0C3-CA5F-2046-8004-6DB3A8BB8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468D6A-B916-1244-9E4A-E62DCFD2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08FD26-B95D-2C4E-B0F3-76165DA0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13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A7EFF-F7DD-0C4A-B59B-6D99EF6C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D2CDBF-2D5F-EB44-B051-1EE29EC1EF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2D6E64-B4F5-3349-AC4F-2916D16C4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FC09E1-1E96-1B49-9057-6AD855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93E2AD-DD73-FA48-9E34-68B9EFBA2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3C9E2D-3672-DC4F-92E7-70A0D3D82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05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E7C92-1616-5241-B0DE-C8F3F3FEE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9F4085-C7AB-B349-8CCD-6AAD1C347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748319-264D-F44D-B13F-3BEB26655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1B6D19-35CD-F741-A85E-58E50364E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0B430FC-F13C-BE49-A39A-6D7DD0C88C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BD72529-04E8-0E4C-B44C-B3AD7F978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5CFFEA9-FB05-D64B-868D-F1A90355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8B5F59F-D341-B640-807E-73DEDD76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09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27518-9770-7C42-9ACA-60A8C456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F1CF61-4331-4F41-8BDD-70397FB9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B95479-9B9F-F44D-AEA3-38934B49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DC4B39-5EB9-1745-9301-3DC322A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15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0AA2225-B053-6048-B55D-56FB127E6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952227-17AA-264C-BD8F-63F426C8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9B8588-6BC0-C549-AC10-0A6656F8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00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226DF-751A-5144-A1F2-3163FD26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6DF9FD-68BD-6949-B65F-4A1E08CDE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DED58C-35EB-6646-8563-7AD6A3227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5BA753-220A-AB49-90FD-75756C31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731BBB2-975F-D145-8F09-D883E604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21EBFA2-C993-1840-9320-0685D2DA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89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F13DFF-CC91-C643-B1B9-198CCCF0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476D361-FCAB-0742-8826-5ED5AC7A8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B8F1AC-9898-A64F-BF42-3AD2AFE09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73DB61-49C7-5743-9302-DC0A5FAF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3140AB-8530-574E-A436-EF8BC5CF5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0C95745-C4F0-6F4F-9F5F-19F89812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126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850B4FE-F76B-8D41-9A7E-9BA727EFA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8DC15E-1B91-2C49-AA1D-F4CA5221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24EB7D-5180-1B46-963E-8A4B2F601C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F792F-5212-5641-82F5-5FB95CE1B7DD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4246B5-EAB5-2642-AC32-652873B42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1475C7-62AC-4545-B415-D7DF5994E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CD967-966A-0947-B805-875C41A6474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76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BD57DA-3B56-CE4F-9B4F-0E128F839C00}"/>
              </a:ext>
            </a:extLst>
          </p:cNvPr>
          <p:cNvSpPr txBox="1"/>
          <p:nvPr/>
        </p:nvSpPr>
        <p:spPr>
          <a:xfrm>
            <a:off x="466619" y="497059"/>
            <a:ext cx="97203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A) Generals</a:t>
            </a:r>
          </a:p>
          <a:p>
            <a:r>
              <a:rPr lang="en-GB" sz="2400" b="1" dirty="0"/>
              <a:t>1- Energy resources around the world</a:t>
            </a:r>
          </a:p>
          <a:p>
            <a:r>
              <a:rPr lang="en-GB" sz="2400" b="1" dirty="0"/>
              <a:t>2- Energy consumption around the world</a:t>
            </a:r>
          </a:p>
          <a:p>
            <a:r>
              <a:rPr lang="en-GB" sz="2400" b="1" dirty="0"/>
              <a:t>3- Armed conflicts around the world</a:t>
            </a:r>
          </a:p>
          <a:p>
            <a:r>
              <a:rPr lang="en-GB" sz="2400" b="1" dirty="0"/>
              <a:t>4- Political tendencies around the world</a:t>
            </a:r>
          </a:p>
          <a:p>
            <a:r>
              <a:rPr lang="en-GB" sz="2400" b="1" dirty="0"/>
              <a:t>5- Economies around the world</a:t>
            </a:r>
          </a:p>
          <a:p>
            <a:endParaRPr lang="en-GB" sz="2400" dirty="0"/>
          </a:p>
          <a:p>
            <a:r>
              <a:rPr lang="en-GB" sz="3200" b="1" dirty="0"/>
              <a:t>B) Specific issues</a:t>
            </a:r>
          </a:p>
          <a:p>
            <a:r>
              <a:rPr lang="en-GB" sz="2400" b="1" dirty="0"/>
              <a:t>1- Energy situation in Europe/Germany</a:t>
            </a:r>
          </a:p>
          <a:p>
            <a:r>
              <a:rPr lang="en-GB" sz="2400" b="1" dirty="0"/>
              <a:t>2- Why energy crises!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3- Green and renewable energies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4- Publication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5- Social-Media</a:t>
            </a:r>
          </a:p>
          <a:p>
            <a:endParaRPr lang="en-GB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8438EB-933C-AB4C-B766-4E7078825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" t="23971"/>
          <a:stretch/>
        </p:blipFill>
        <p:spPr>
          <a:xfrm>
            <a:off x="10650069" y="215153"/>
            <a:ext cx="1284941" cy="9827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76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DC1CD3C-69B0-9E49-B667-978614390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0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9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7B1ED48-B072-FE45-90C9-5752739EF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08"/>
            <a:ext cx="12192000" cy="65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3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132F3C1-923F-4449-83CC-CCCBFB82B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55" y="108064"/>
            <a:ext cx="118384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3C03867-72D9-4148-BFF4-7A6ECF709F06}"/>
              </a:ext>
            </a:extLst>
          </p:cNvPr>
          <p:cNvSpPr/>
          <p:nvPr/>
        </p:nvSpPr>
        <p:spPr>
          <a:xfrm>
            <a:off x="7614458" y="698269"/>
            <a:ext cx="1612669" cy="1645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4B5DDD-0BB0-3844-A7E8-7F9188987D4F}"/>
              </a:ext>
            </a:extLst>
          </p:cNvPr>
          <p:cNvSpPr/>
          <p:nvPr/>
        </p:nvSpPr>
        <p:spPr>
          <a:xfrm>
            <a:off x="6736080" y="2687782"/>
            <a:ext cx="1163782" cy="1155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A787F2-FE34-4542-8AE5-3FBF27E9D873}"/>
              </a:ext>
            </a:extLst>
          </p:cNvPr>
          <p:cNvSpPr/>
          <p:nvPr/>
        </p:nvSpPr>
        <p:spPr>
          <a:xfrm>
            <a:off x="3214254" y="4220095"/>
            <a:ext cx="1163782" cy="1155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B301F1-7D18-3144-A428-DC61DB5EC8CE}"/>
              </a:ext>
            </a:extLst>
          </p:cNvPr>
          <p:cNvSpPr/>
          <p:nvPr/>
        </p:nvSpPr>
        <p:spPr>
          <a:xfrm>
            <a:off x="1911927" y="2036619"/>
            <a:ext cx="1163782" cy="1155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E0BB04-9606-A542-A03F-175FFB560DB9}"/>
              </a:ext>
            </a:extLst>
          </p:cNvPr>
          <p:cNvSpPr/>
          <p:nvPr/>
        </p:nvSpPr>
        <p:spPr>
          <a:xfrm>
            <a:off x="2202872" y="881150"/>
            <a:ext cx="1163782" cy="1155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3644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Macintosh PowerPoint</Application>
  <PresentationFormat>Breitbild</PresentationFormat>
  <Paragraphs>14</Paragraphs>
  <Slides>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Amer Abdel Haq</dc:creator>
  <cp:lastModifiedBy>Amer Abdel Haq</cp:lastModifiedBy>
  <cp:revision>12</cp:revision>
  <dcterms:created xsi:type="dcterms:W3CDTF">2022-10-01T15:27:16Z</dcterms:created>
  <dcterms:modified xsi:type="dcterms:W3CDTF">2022-10-03T16:20:09Z</dcterms:modified>
</cp:coreProperties>
</file>