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3.jpe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3203575" y="2117090"/>
            <a:ext cx="5772150" cy="1314450"/>
          </a:xfrm>
        </p:spPr>
        <p:txBody>
          <a:bodyPr lIns="90000" tIns="46800" rIns="90000" bIns="46800" anchor="b" anchorCtr="0">
            <a:normAutofit/>
          </a:bodyPr>
          <a:lstStyle>
            <a:lvl1pPr algn="dist" eaLnBrk="1" fontAlgn="auto" latinLnBrk="0" hangingPunct="1">
              <a:lnSpc>
                <a:spcPts val="5000"/>
              </a:lnSpc>
              <a:defRPr sz="40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>
                <a:sym typeface="+mn-ea"/>
              </a:rPr>
              <a:t>Add Title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Add Title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86985" y="4832350"/>
            <a:ext cx="2005330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200" b="1" u="none" strike="noStrike" kern="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>
                <a:ea typeface="微软雅黑" panose="020B0503020204020204" charset="-122"/>
                <a:sym typeface="+mn-ea"/>
              </a:rPr>
              <a:t>2022.06.09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5571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图片4.jpg图片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768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:\Users\Administrator\Desktop\图片5.jpg图片5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38120" y="2401570"/>
            <a:ext cx="8381365" cy="611505"/>
          </a:xfrm>
        </p:spPr>
        <p:txBody>
          <a:bodyPr lIns="90000" tIns="46800" rIns="90000" bIns="46800" anchor="b" anchorCtr="0">
            <a:noAutofit/>
          </a:bodyPr>
          <a:lstStyle>
            <a:lvl1pPr algn="l" eaLnBrk="1" fontAlgn="auto" latinLnBrk="0" hangingPunct="1">
              <a:lnSpc>
                <a:spcPct val="100000"/>
              </a:lnSpc>
              <a:defRPr sz="3200" u="none" strike="noStrike" kern="1200" cap="none" spc="0" normalizeH="0">
                <a:solidFill>
                  <a:srgbClr val="0066B3"/>
                </a:solidFill>
                <a:uFillTx/>
                <a:latin typeface="微软雅黑" panose="020B0503020204020204" charset="-122"/>
              </a:defRPr>
            </a:lvl1pPr>
          </a:lstStyle>
          <a:p>
            <a:r>
              <a:rPr lang="zh-CN" altLang="en-US">
                <a:sym typeface="+mn-ea"/>
              </a:rPr>
              <a:t>Add Title</a:t>
            </a:r>
            <a:endParaRPr lang="zh-CN" altLang="en-US" dirty="0">
              <a:sym typeface="+mn-ea"/>
            </a:endParaRPr>
          </a:p>
        </p:txBody>
      </p:sp>
      <p:sp>
        <p:nvSpPr>
          <p:cNvPr id="5" name="流程图: 联系 4"/>
          <p:cNvSpPr/>
          <p:nvPr userDrawn="1"/>
        </p:nvSpPr>
        <p:spPr>
          <a:xfrm>
            <a:off x="1783906" y="2356485"/>
            <a:ext cx="701273" cy="701040"/>
          </a:xfrm>
          <a:prstGeom prst="flowChartConnector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951345" y="2496503"/>
            <a:ext cx="366395" cy="421005"/>
          </a:xfrm>
        </p:spPr>
        <p:txBody>
          <a:bodyPr lIns="90000" tIns="46800" rIns="90000" bIns="468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400" b="1" u="none" strike="noStrike" kern="0" cap="none" spc="0" normalizeH="0">
                <a:solidFill>
                  <a:schemeClr val="bg1"/>
                </a:solidFill>
                <a:uFillTx/>
                <a:latin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algn="dist"/>
            <a:r>
              <a:rPr lang="en-US" altLang="zh-CN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609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图片与标题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1"/>
            </p:custDataLst>
          </p:nvPr>
        </p:nvSpPr>
        <p:spPr>
          <a:xfrm>
            <a:off x="355600" y="1270000"/>
            <a:ext cx="11484610" cy="46704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rgbClr val="445469"/>
                </a:solidFill>
                <a:uFillTx/>
              </a:defRPr>
            </a:lvl1pPr>
          </a:lstStyle>
          <a:p>
            <a:pPr lvl="0"/>
            <a:r>
              <a:rPr lang="zh-CN" altLang="en-US"/>
              <a:t>Add your words here，according to your need to draw the text box size.Please read the instructions and more work at the end of the manual template.</a:t>
            </a:r>
          </a:p>
          <a:p>
            <a:pPr lvl="0"/>
            <a:r>
              <a:rPr lang="zh-CN" altLang="en-US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Add your words here，according to your need to draw the text box size.Please read the instructions and more work at the end of the manual template.</a:t>
            </a:r>
            <a:endParaRPr lang="zh-CN" altLang="en-US"/>
          </a:p>
          <a:p>
            <a:pPr lvl="0"/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</a:defRPr>
            </a:lvl1pPr>
          </a:lstStyle>
          <a:p>
            <a:r>
              <a:rPr lang="zh-CN" altLang="en-US">
                <a:sym typeface="+mn-ea"/>
              </a:rPr>
              <a:t>Add Title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949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 hasCustomPrompt="1"/>
            <p:custDataLst>
              <p:tags r:id="rId1"/>
            </p:custDataLst>
          </p:nvPr>
        </p:nvSpPr>
        <p:spPr>
          <a:xfrm>
            <a:off x="356870" y="1271270"/>
            <a:ext cx="11456035" cy="4759325"/>
          </a:xfrm>
        </p:spPr>
        <p:txBody>
          <a:bodyPr vert="horz" lIns="90000" tIns="46800" rIns="90000" bIns="46800" rtlCol="0">
            <a:normAutofit/>
          </a:bodyPr>
          <a:lstStyle>
            <a:lvl1pPr eaLnBrk="1" fontAlgn="auto" latinLnBrk="0" hangingPunct="1">
              <a:spcAft>
                <a:spcPts val="1200"/>
              </a:spcAft>
              <a:defRPr sz="2400" b="1" u="none" strike="noStrike" kern="1200" cap="none" spc="50" normalizeH="0">
                <a:solidFill>
                  <a:srgbClr val="445469"/>
                </a:solidFill>
                <a:uFillTx/>
              </a:defRPr>
            </a:lvl1pPr>
            <a:lvl2pPr marL="457200" indent="0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u="none" strike="noStrike" kern="1200" cap="none" spc="50" normalizeH="0">
                <a:solidFill>
                  <a:srgbClr val="445469"/>
                </a:solidFill>
                <a:uFillTx/>
              </a:defRPr>
            </a:lvl2pPr>
            <a:lvl3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3pPr>
            <a:lvl4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4pPr>
            <a:lvl5pPr eaLnBrk="1" fontAlgn="auto" latinLnBrk="0" hangingPunct="1">
              <a:lnSpc>
                <a:spcPct val="150000"/>
              </a:lnSpc>
              <a:spcAft>
                <a:spcPts val="1200"/>
              </a:spcAft>
              <a:defRPr sz="2000">
                <a:solidFill>
                  <a:srgbClr val="445469"/>
                </a:solidFill>
              </a:defRPr>
            </a:lvl5pPr>
          </a:lstStyle>
          <a:p>
            <a:pPr lvl="0"/>
            <a:r>
              <a:rPr lang="zh-CN" altLang="en-US"/>
              <a:t>Add your words here，according to your need to draw the text box size.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‹nr.›</a:t>
            </a:fld>
            <a:endParaRPr lang="en-US" alt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</a:defRPr>
            </a:lvl1pPr>
          </a:lstStyle>
          <a:p>
            <a:r>
              <a:rPr lang="zh-CN" altLang="en-US">
                <a:sym typeface="+mn-ea"/>
              </a:rPr>
              <a:t>Add Title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1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图片与标题"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 hasCustomPrompt="1"/>
            <p:custDataLst>
              <p:tags r:id="rId1"/>
            </p:custDataLst>
          </p:nvPr>
        </p:nvSpPr>
        <p:spPr>
          <a:xfrm>
            <a:off x="1243965" y="1555115"/>
            <a:ext cx="3947795" cy="277812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 u="none" strike="noStrike" kern="1200" cap="none" spc="50" normalizeH="0">
                <a:solidFill>
                  <a:srgbClr val="4088C3"/>
                </a:solidFill>
                <a:uFillTx/>
              </a:defRPr>
            </a:lvl1pPr>
          </a:lstStyle>
          <a:p>
            <a:pPr lvl="0"/>
            <a:r>
              <a:rPr lang="en-US" altLang="zh-CN">
                <a:sym typeface="+mn-ea"/>
              </a:rPr>
              <a:t>P</a:t>
            </a:r>
            <a:r>
              <a:rPr lang="zh-CN" altLang="en-US">
                <a:sym typeface="+mn-ea"/>
              </a:rPr>
              <a:t>icture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2"/>
            </p:custDataLst>
          </p:nvPr>
        </p:nvSpPr>
        <p:spPr>
          <a:xfrm>
            <a:off x="5371465" y="1555115"/>
            <a:ext cx="5562600" cy="277812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l" eaLnBrk="1" fontAlgn="auto" latinLnBrk="0" hangingPunct="1">
              <a:lnSpc>
                <a:spcPct val="150000"/>
              </a:lnSpc>
              <a:spcAft>
                <a:spcPts val="1200"/>
              </a:spcAft>
              <a:buNone/>
              <a:defRPr sz="2000" b="0" u="none" strike="noStrike" kern="1200" cap="none" spc="50" normalizeH="0">
                <a:solidFill>
                  <a:srgbClr val="445469"/>
                </a:solidFill>
                <a:uFillTx/>
              </a:defRPr>
            </a:lvl1pPr>
          </a:lstStyle>
          <a:p>
            <a:pPr lvl="0"/>
            <a:r>
              <a:rPr lang="zh-CN" altLang="en-US">
                <a:sym typeface="+mn-ea"/>
              </a:rPr>
              <a:t>Add Title</a:t>
            </a:r>
            <a:endParaRPr lang="zh-CN" altLang="en-US"/>
          </a:p>
          <a:p>
            <a:pPr lvl="0"/>
            <a:r>
              <a:rPr lang="zh-CN" altLang="en-US"/>
              <a:t>Add your words here，according to your need to draw the text box size.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half" idx="13" hasCustomPrompt="1"/>
            <p:custDataLst>
              <p:tags r:id="rId3"/>
            </p:custDataLst>
          </p:nvPr>
        </p:nvSpPr>
        <p:spPr>
          <a:xfrm>
            <a:off x="1243965" y="4501515"/>
            <a:ext cx="9690100" cy="1467485"/>
          </a:xfrm>
        </p:spPr>
        <p:txBody>
          <a:bodyPr vert="horz" lIns="90000" tIns="46800" rIns="90000" bIns="46800" rtlCol="0">
            <a:normAutofit/>
          </a:bodyPr>
          <a:lstStyle>
            <a:lvl1pPr marL="0" indent="0" algn="just" eaLnBrk="1" fontAlgn="auto" latinLnBrk="0" hangingPunct="1">
              <a:lnSpc>
                <a:spcPts val="2400"/>
              </a:lnSpc>
              <a:spcAft>
                <a:spcPts val="0"/>
              </a:spcAft>
              <a:buNone/>
              <a:defRPr sz="2000" b="0" u="none" strike="noStrike" kern="1200" cap="none" spc="50" normalizeH="0">
                <a:solidFill>
                  <a:srgbClr val="445469"/>
                </a:solidFill>
                <a:uFillTx/>
              </a:defRPr>
            </a:lvl1pPr>
          </a:lstStyle>
          <a:p>
            <a:pPr lvl="0"/>
            <a:r>
              <a:rPr lang="zh-CN" altLang="en-US"/>
              <a:t>Add your words here，according to your need to draw the text box size.</a:t>
            </a:r>
            <a:r>
              <a:rPr lang="zh-CN" altLang="en-US">
                <a:sym typeface="+mn-ea"/>
              </a:rPr>
              <a:t>Add your words here，according to your need to draw the text box size.</a:t>
            </a:r>
            <a:endParaRPr lang="zh-CN" altLang="en-US"/>
          </a:p>
          <a:p>
            <a:pPr lvl="0"/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‹nr.›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</a:defRPr>
            </a:lvl1pPr>
          </a:lstStyle>
          <a:p>
            <a:r>
              <a:rPr lang="zh-CN" altLang="en-US">
                <a:sym typeface="+mn-ea"/>
              </a:rPr>
              <a:t>Add Title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01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‹nr.›</a:t>
            </a:fld>
            <a:endParaRPr lang="en-US" altLang="zh-CN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5600" y="386080"/>
            <a:ext cx="11484610" cy="705485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rgbClr val="0066B3"/>
                </a:solidFill>
                <a:uFillTx/>
              </a:defRPr>
            </a:lvl1pPr>
          </a:lstStyle>
          <a:p>
            <a:r>
              <a:rPr lang="zh-CN" altLang="en-US">
                <a:sym typeface="+mn-ea"/>
              </a:rPr>
              <a:t>Add Title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16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5011530" y="6413500"/>
            <a:ext cx="2172970" cy="316865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913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15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0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67221" y="384245"/>
            <a:ext cx="10972825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Add Title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66395" y="1490345"/>
            <a:ext cx="11214735" cy="475932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Add Title</a:t>
            </a:r>
          </a:p>
        </p:txBody>
      </p:sp>
    </p:spTree>
    <p:custDataLst>
      <p:tags r:id="rId11"/>
    </p:custDataLst>
    <p:extLst>
      <p:ext uri="{BB962C8B-B14F-4D97-AF65-F5344CB8AC3E}">
        <p14:creationId xmlns:p14="http://schemas.microsoft.com/office/powerpoint/2010/main" val="342505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200" b="1" u="none" strike="noStrike" kern="1200" cap="none" spc="50" normalizeH="0" baseline="0">
          <a:solidFill>
            <a:srgbClr val="0066B3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2000" b="1" u="none" strike="noStrike" kern="1200" cap="none" spc="50" normalizeH="0" baseline="0">
          <a:solidFill>
            <a:srgbClr val="0066B3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2000" u="none" strike="noStrike" kern="1200" cap="none" spc="50" normalizeH="0" baseline="0">
          <a:solidFill>
            <a:srgbClr val="445469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>
            <a:extLst>
              <a:ext uri="{FF2B5EF4-FFF2-40B4-BE49-F238E27FC236}">
                <a16:creationId xmlns:a16="http://schemas.microsoft.com/office/drawing/2014/main" id="{DE4B798A-D1D1-4B8F-A822-4392697A0AD3}"/>
              </a:ext>
            </a:extLst>
          </p:cNvPr>
          <p:cNvSpPr txBox="1"/>
          <p:nvPr/>
        </p:nvSpPr>
        <p:spPr>
          <a:xfrm>
            <a:off x="2048256" y="568034"/>
            <a:ext cx="755294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CA" sz="2800" b="1" dirty="0" smtClean="0">
                <a:solidFill>
                  <a:srgbClr val="119AC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RD&amp;I COMMITTEE </a:t>
            </a:r>
            <a:r>
              <a:rPr lang="en-CA" sz="2800" b="1" dirty="0">
                <a:solidFill>
                  <a:srgbClr val="119AC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SCHEDULE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CA" dirty="0">
                <a:solidFill>
                  <a:srgbClr val="119AC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Tentative Dates (as of </a:t>
            </a:r>
            <a:r>
              <a:rPr lang="en-CA" dirty="0" smtClean="0">
                <a:solidFill>
                  <a:srgbClr val="119AC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September 21</a:t>
            </a:r>
            <a:r>
              <a:rPr lang="en-CA" baseline="30000" dirty="0" smtClean="0">
                <a:solidFill>
                  <a:srgbClr val="119AC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CA" dirty="0" smtClean="0">
                <a:solidFill>
                  <a:srgbClr val="119AC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CA" dirty="0">
                <a:solidFill>
                  <a:srgbClr val="119AC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2022)</a:t>
            </a:r>
          </a:p>
        </p:txBody>
      </p:sp>
      <p:sp>
        <p:nvSpPr>
          <p:cNvPr id="6" name="Rechthoek 5"/>
          <p:cNvSpPr/>
          <p:nvPr/>
        </p:nvSpPr>
        <p:spPr>
          <a:xfrm>
            <a:off x="9957816" y="228600"/>
            <a:ext cx="1965960" cy="1252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64689"/>
              </p:ext>
            </p:extLst>
          </p:nvPr>
        </p:nvGraphicFramePr>
        <p:xfrm>
          <a:off x="786384" y="1645921"/>
          <a:ext cx="10771632" cy="390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828">
                  <a:extLst>
                    <a:ext uri="{9D8B030D-6E8A-4147-A177-3AD203B41FA5}">
                      <a16:colId xmlns:a16="http://schemas.microsoft.com/office/drawing/2014/main" val="3652209535"/>
                    </a:ext>
                  </a:extLst>
                </a:gridCol>
                <a:gridCol w="5802893">
                  <a:extLst>
                    <a:ext uri="{9D8B030D-6E8A-4147-A177-3AD203B41FA5}">
                      <a16:colId xmlns:a16="http://schemas.microsoft.com/office/drawing/2014/main" val="1472076357"/>
                    </a:ext>
                  </a:extLst>
                </a:gridCol>
                <a:gridCol w="944293">
                  <a:extLst>
                    <a:ext uri="{9D8B030D-6E8A-4147-A177-3AD203B41FA5}">
                      <a16:colId xmlns:a16="http://schemas.microsoft.com/office/drawing/2014/main" val="1541825749"/>
                    </a:ext>
                  </a:extLst>
                </a:gridCol>
                <a:gridCol w="2498618">
                  <a:extLst>
                    <a:ext uri="{9D8B030D-6E8A-4147-A177-3AD203B41FA5}">
                      <a16:colId xmlns:a16="http://schemas.microsoft.com/office/drawing/2014/main" val="3950010959"/>
                    </a:ext>
                  </a:extLst>
                </a:gridCol>
              </a:tblGrid>
              <a:tr h="435969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Period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Geography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Other</a:t>
                      </a:r>
                      <a:r>
                        <a:rPr lang="nl-NL" dirty="0" smtClean="0"/>
                        <a:t> conferences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035498"/>
                  </a:ext>
                </a:extLst>
              </a:tr>
              <a:tr h="477223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September</a:t>
                      </a:r>
                      <a:r>
                        <a:rPr lang="nl-NL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2022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Amsterdam, The Netherlands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GasTerra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9572473"/>
                  </a:ext>
                </a:extLst>
              </a:tr>
              <a:tr h="493644">
                <a:tc>
                  <a:txBody>
                    <a:bodyPr/>
                    <a:lstStyle/>
                    <a:p>
                      <a:r>
                        <a:rPr lang="nl-NL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March</a:t>
                      </a:r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2023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Cartagena, Colombia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Promigas</a:t>
                      </a:r>
                      <a:endParaRPr lang="nl-NL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66562"/>
                  </a:ext>
                </a:extLst>
              </a:tr>
              <a:tr h="493644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September 2023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Perth, Australia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AustraliaGas</a:t>
                      </a:r>
                      <a:r>
                        <a:rPr lang="nl-NL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nl-NL" sz="140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Industry</a:t>
                      </a:r>
                      <a:r>
                        <a:rPr lang="nl-NL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Trust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7829908"/>
                  </a:ext>
                </a:extLst>
              </a:tr>
              <a:tr h="493644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May 2024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Banff, Canada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T.b.d.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May 2024 IGRC,</a:t>
                      </a:r>
                      <a:r>
                        <a:rPr lang="nl-NL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Banff, Canada</a:t>
                      </a:r>
                      <a:endParaRPr lang="nl-NL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2569844"/>
                  </a:ext>
                </a:extLst>
              </a:tr>
              <a:tr h="493644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September 2024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North America / South</a:t>
                      </a:r>
                      <a:r>
                        <a:rPr lang="nl-NL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America / East Asia / Southeast</a:t>
                      </a:r>
                      <a:r>
                        <a:rPr lang="nl-NL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Asia / Pacific / Europe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T.b.d.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0517200"/>
                  </a:ext>
                </a:extLst>
              </a:tr>
              <a:tr h="477223"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May 2025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Beijing, China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T.b.d.</a:t>
                      </a:r>
                      <a:endParaRPr lang="nl-NL" sz="1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May 2025 WGC Beijing, China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49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6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85</Words>
  <Application>Microsoft Office PowerPoint</Application>
  <PresentationFormat>Breedbeeld</PresentationFormat>
  <Paragraphs>26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Wingdings</vt:lpstr>
      <vt:lpstr>Office 主题​​</vt:lpstr>
      <vt:lpstr>PowerPoint-presentatie</vt:lpstr>
    </vt:vector>
  </TitlesOfParts>
  <Company>Gasterra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Leeuwen van B.J.</dc:creator>
  <cp:lastModifiedBy>Leeuwen van B.J.</cp:lastModifiedBy>
  <cp:revision>6</cp:revision>
  <dcterms:created xsi:type="dcterms:W3CDTF">2022-09-16T07:52:11Z</dcterms:created>
  <dcterms:modified xsi:type="dcterms:W3CDTF">2022-09-22T12:09:11Z</dcterms:modified>
</cp:coreProperties>
</file>